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72" r:id="rId4"/>
    <p:sldId id="263" r:id="rId5"/>
    <p:sldId id="267" r:id="rId6"/>
    <p:sldId id="271" r:id="rId7"/>
    <p:sldId id="273" r:id="rId8"/>
    <p:sldId id="284" r:id="rId9"/>
    <p:sldId id="287" r:id="rId10"/>
    <p:sldId id="296" r:id="rId11"/>
    <p:sldId id="268" r:id="rId12"/>
    <p:sldId id="283" r:id="rId13"/>
    <p:sldId id="297" r:id="rId14"/>
    <p:sldId id="286" r:id="rId15"/>
    <p:sldId id="269" r:id="rId16"/>
    <p:sldId id="305" r:id="rId17"/>
    <p:sldId id="306" r:id="rId18"/>
    <p:sldId id="270" r:id="rId19"/>
    <p:sldId id="264" r:id="rId20"/>
    <p:sldId id="310" r:id="rId21"/>
    <p:sldId id="261" r:id="rId22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80E5"/>
    <a:srgbClr val="D9E7FB"/>
    <a:srgbClr val="FFBA2F"/>
    <a:srgbClr val="FE9F5D"/>
    <a:srgbClr val="F8E0E0"/>
    <a:srgbClr val="FF9E5D"/>
    <a:srgbClr val="FFD162"/>
    <a:srgbClr val="F89E52"/>
    <a:srgbClr val="01A2D8"/>
    <a:srgbClr val="484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9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工作内容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功能迭代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6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修改的bug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17</c:v>
                </c:pt>
                <c:pt idx="2">
                  <c:v>6</c:v>
                </c:pt>
                <c:pt idx="3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新学习的知识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7月</c:v>
                </c:pt>
                <c:pt idx="1">
                  <c:v>8月</c:v>
                </c:pt>
                <c:pt idx="2">
                  <c:v>9月</c:v>
                </c:pt>
                <c:pt idx="3">
                  <c:v>10月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1351727"/>
        <c:axId val="446345961"/>
      </c:barChart>
      <c:catAx>
        <c:axId val="43135172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  <a:sp3d>
            <a:extrusionClr>
              <a:srgbClr val="FFFFFF"/>
            </a:extrusionClr>
            <a:contourClr>
              <a:srgbClr val="FFFFFF"/>
            </a:contourClr>
          </a:sp3d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46345961"/>
        <c:crosses val="autoZero"/>
        <c:auto val="1"/>
        <c:lblAlgn val="ctr"/>
        <c:lblOffset val="100"/>
        <c:noMultiLvlLbl val="0"/>
      </c:catAx>
      <c:valAx>
        <c:axId val="44634596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  <a:sp3d>
            <a:extrusionClr>
              <a:srgbClr val="FFFFFF"/>
            </a:extrusionClr>
            <a:contourClr>
              <a:srgbClr val="FFFFFF"/>
            </a:contourClr>
          </a:sp3d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31351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8AEB7-9CBC-45E7-8FB7-9177434BD8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BE8AD-706A-4CE5-A2FD-EBF8FF69CA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sḻíďè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" name="iṡḻîḓé"/>
          <p:cNvSpPr/>
          <p:nvPr userDrawn="1"/>
        </p:nvSpPr>
        <p:spPr>
          <a:xfrm>
            <a:off x="3785928" y="2872521"/>
            <a:ext cx="1161915" cy="116191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43" name="íṥḻíḑé"/>
          <p:cNvSpPr/>
          <p:nvPr userDrawn="1"/>
        </p:nvSpPr>
        <p:spPr>
          <a:xfrm>
            <a:off x="4237800" y="0"/>
            <a:ext cx="7954201" cy="3495207"/>
          </a:xfrm>
          <a:custGeom>
            <a:avLst/>
            <a:gdLst>
              <a:gd name="connsiteX0" fmla="*/ 0 w 7954201"/>
              <a:gd name="connsiteY0" fmla="*/ 0 h 3495207"/>
              <a:gd name="connsiteX1" fmla="*/ 7954201 w 7954201"/>
              <a:gd name="connsiteY1" fmla="*/ 0 h 3495207"/>
              <a:gd name="connsiteX2" fmla="*/ 7954201 w 7954201"/>
              <a:gd name="connsiteY2" fmla="*/ 3178660 h 3495207"/>
              <a:gd name="connsiteX3" fmla="*/ 7944880 w 7954201"/>
              <a:gd name="connsiteY3" fmla="*/ 3172744 h 3495207"/>
              <a:gd name="connsiteX4" fmla="*/ 7687875 w 7954201"/>
              <a:gd name="connsiteY4" fmla="*/ 3026963 h 3495207"/>
              <a:gd name="connsiteX5" fmla="*/ 6213479 w 7954201"/>
              <a:gd name="connsiteY5" fmla="*/ 2310423 h 3495207"/>
              <a:gd name="connsiteX6" fmla="*/ 5100857 w 7954201"/>
              <a:gd name="connsiteY6" fmla="*/ 3078999 h 3495207"/>
              <a:gd name="connsiteX7" fmla="*/ 3479286 w 7954201"/>
              <a:gd name="connsiteY7" fmla="*/ 3378729 h 3495207"/>
              <a:gd name="connsiteX8" fmla="*/ 2271104 w 7954201"/>
              <a:gd name="connsiteY8" fmla="*/ 2192150 h 3495207"/>
              <a:gd name="connsiteX9" fmla="*/ 1522477 w 7954201"/>
              <a:gd name="connsiteY9" fmla="*/ 1978245 h 3495207"/>
              <a:gd name="connsiteX10" fmla="*/ 892802 w 7954201"/>
              <a:gd name="connsiteY10" fmla="*/ 2030430 h 3495207"/>
              <a:gd name="connsiteX11" fmla="*/ 884239 w 7954201"/>
              <a:gd name="connsiteY11" fmla="*/ 1927435 h 3495207"/>
              <a:gd name="connsiteX12" fmla="*/ 1281336 w 7954201"/>
              <a:gd name="connsiteY12" fmla="*/ 1567344 h 3495207"/>
              <a:gd name="connsiteX13" fmla="*/ 932939 w 7954201"/>
              <a:gd name="connsiteY13" fmla="*/ 980894 h 3495207"/>
              <a:gd name="connsiteX14" fmla="*/ 33600 w 7954201"/>
              <a:gd name="connsiteY14" fmla="*/ 31946 h 349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954201" h="3495207">
                <a:moveTo>
                  <a:pt x="0" y="0"/>
                </a:moveTo>
                <a:lnTo>
                  <a:pt x="7954201" y="0"/>
                </a:lnTo>
                <a:lnTo>
                  <a:pt x="7954201" y="3178660"/>
                </a:lnTo>
                <a:lnTo>
                  <a:pt x="7944880" y="3172744"/>
                </a:lnTo>
                <a:cubicBezTo>
                  <a:pt x="7913273" y="3150770"/>
                  <a:pt x="7910610" y="3138404"/>
                  <a:pt x="7687875" y="3026963"/>
                </a:cubicBezTo>
                <a:cubicBezTo>
                  <a:pt x="7390896" y="2878376"/>
                  <a:pt x="6602013" y="2388477"/>
                  <a:pt x="6213479" y="2310423"/>
                </a:cubicBezTo>
                <a:cubicBezTo>
                  <a:pt x="5824943" y="2231848"/>
                  <a:pt x="5476011" y="2531577"/>
                  <a:pt x="5100857" y="3078999"/>
                </a:cubicBezTo>
                <a:cubicBezTo>
                  <a:pt x="4725700" y="3626422"/>
                  <a:pt x="3950912" y="3526538"/>
                  <a:pt x="3479286" y="3378729"/>
                </a:cubicBezTo>
                <a:cubicBezTo>
                  <a:pt x="3007661" y="3230921"/>
                  <a:pt x="2597239" y="2425564"/>
                  <a:pt x="2271104" y="2192150"/>
                </a:cubicBezTo>
                <a:cubicBezTo>
                  <a:pt x="1944969" y="1958735"/>
                  <a:pt x="1752194" y="2005199"/>
                  <a:pt x="1522477" y="1978245"/>
                </a:cubicBezTo>
                <a:cubicBezTo>
                  <a:pt x="1292760" y="1951292"/>
                  <a:pt x="910767" y="2071793"/>
                  <a:pt x="892802" y="2030430"/>
                </a:cubicBezTo>
                <a:cubicBezTo>
                  <a:pt x="874837" y="1989067"/>
                  <a:pt x="819483" y="2004617"/>
                  <a:pt x="884239" y="1927435"/>
                </a:cubicBezTo>
                <a:cubicBezTo>
                  <a:pt x="948994" y="1850254"/>
                  <a:pt x="1133629" y="1723973"/>
                  <a:pt x="1281336" y="1567344"/>
                </a:cubicBezTo>
                <a:cubicBezTo>
                  <a:pt x="1428508" y="1411234"/>
                  <a:pt x="1214439" y="1163542"/>
                  <a:pt x="932939" y="980894"/>
                </a:cubicBezTo>
                <a:cubicBezTo>
                  <a:pt x="721815" y="844299"/>
                  <a:pt x="254208" y="297039"/>
                  <a:pt x="33600" y="319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ïŝļïďe"/>
          <p:cNvSpPr/>
          <p:nvPr userDrawn="1"/>
        </p:nvSpPr>
        <p:spPr>
          <a:xfrm>
            <a:off x="4870208" y="0"/>
            <a:ext cx="7321792" cy="3142968"/>
          </a:xfrm>
          <a:custGeom>
            <a:avLst/>
            <a:gdLst>
              <a:gd name="connsiteX0" fmla="*/ 17252 w 7321792"/>
              <a:gd name="connsiteY0" fmla="*/ 0 h 3142968"/>
              <a:gd name="connsiteX1" fmla="*/ 7321792 w 7321792"/>
              <a:gd name="connsiteY1" fmla="*/ 0 h 3142968"/>
              <a:gd name="connsiteX2" fmla="*/ 7321792 w 7321792"/>
              <a:gd name="connsiteY2" fmla="*/ 2110769 h 3142968"/>
              <a:gd name="connsiteX3" fmla="*/ 7262746 w 7321792"/>
              <a:gd name="connsiteY3" fmla="*/ 2133609 h 3142968"/>
              <a:gd name="connsiteX4" fmla="*/ 6841242 w 7321792"/>
              <a:gd name="connsiteY4" fmla="*/ 2181724 h 3142968"/>
              <a:gd name="connsiteX5" fmla="*/ 5755488 w 7321792"/>
              <a:gd name="connsiteY5" fmla="*/ 2092448 h 3142968"/>
              <a:gd name="connsiteX6" fmla="*/ 4376574 w 7321792"/>
              <a:gd name="connsiteY6" fmla="*/ 2840789 h 3142968"/>
              <a:gd name="connsiteX7" fmla="*/ 2923612 w 7321792"/>
              <a:gd name="connsiteY7" fmla="*/ 3055445 h 3142968"/>
              <a:gd name="connsiteX8" fmla="*/ 1705634 w 7321792"/>
              <a:gd name="connsiteY8" fmla="*/ 2137743 h 3142968"/>
              <a:gd name="connsiteX9" fmla="*/ 1083044 w 7321792"/>
              <a:gd name="connsiteY9" fmla="*/ 1968709 h 3142968"/>
              <a:gd name="connsiteX10" fmla="*/ 266274 w 7321792"/>
              <a:gd name="connsiteY10" fmla="*/ 2007767 h 3142968"/>
              <a:gd name="connsiteX11" fmla="*/ 257962 w 7321792"/>
              <a:gd name="connsiteY11" fmla="*/ 1924728 h 3142968"/>
              <a:gd name="connsiteX12" fmla="*/ 835218 w 7321792"/>
              <a:gd name="connsiteY12" fmla="*/ 1409423 h 3142968"/>
              <a:gd name="connsiteX13" fmla="*/ 373565 w 7321792"/>
              <a:gd name="connsiteY13" fmla="*/ 849480 h 3142968"/>
              <a:gd name="connsiteX14" fmla="*/ 10043 w 7321792"/>
              <a:gd name="connsiteY14" fmla="*/ 40561 h 314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21792" h="3142968">
                <a:moveTo>
                  <a:pt x="17252" y="0"/>
                </a:moveTo>
                <a:lnTo>
                  <a:pt x="7321792" y="0"/>
                </a:lnTo>
                <a:lnTo>
                  <a:pt x="7321792" y="2110769"/>
                </a:lnTo>
                <a:lnTo>
                  <a:pt x="7262746" y="2133609"/>
                </a:lnTo>
                <a:cubicBezTo>
                  <a:pt x="7149797" y="2166250"/>
                  <a:pt x="6999345" y="2181724"/>
                  <a:pt x="6841242" y="2181724"/>
                </a:cubicBezTo>
                <a:cubicBezTo>
                  <a:pt x="6560925" y="2181724"/>
                  <a:pt x="6288178" y="2238919"/>
                  <a:pt x="5755488" y="2092448"/>
                </a:cubicBezTo>
                <a:cubicBezTo>
                  <a:pt x="5222798" y="1945976"/>
                  <a:pt x="4864670" y="2450536"/>
                  <a:pt x="4376574" y="2840789"/>
                </a:cubicBezTo>
                <a:cubicBezTo>
                  <a:pt x="3888475" y="3231043"/>
                  <a:pt x="3398866" y="3172291"/>
                  <a:pt x="2923612" y="3055445"/>
                </a:cubicBezTo>
                <a:cubicBezTo>
                  <a:pt x="2428714" y="2931706"/>
                  <a:pt x="1859770" y="2261481"/>
                  <a:pt x="1705634" y="2137743"/>
                </a:cubicBezTo>
                <a:cubicBezTo>
                  <a:pt x="1551497" y="2020568"/>
                  <a:pt x="1352034" y="2000831"/>
                  <a:pt x="1083044" y="1968709"/>
                </a:cubicBezTo>
                <a:cubicBezTo>
                  <a:pt x="814054" y="1936588"/>
                  <a:pt x="266274" y="2007767"/>
                  <a:pt x="266274" y="2007767"/>
                </a:cubicBezTo>
                <a:cubicBezTo>
                  <a:pt x="263251" y="1980197"/>
                  <a:pt x="260984" y="1952298"/>
                  <a:pt x="257962" y="1924728"/>
                </a:cubicBezTo>
                <a:cubicBezTo>
                  <a:pt x="257962" y="1924728"/>
                  <a:pt x="734727" y="1571891"/>
                  <a:pt x="835218" y="1409423"/>
                </a:cubicBezTo>
                <a:cubicBezTo>
                  <a:pt x="935708" y="1246626"/>
                  <a:pt x="660681" y="1071028"/>
                  <a:pt x="373565" y="849480"/>
                </a:cubicBezTo>
                <a:cubicBezTo>
                  <a:pt x="-4268" y="636024"/>
                  <a:pt x="-20092" y="259601"/>
                  <a:pt x="10043" y="405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iŝḷíḋe"/>
          <p:cNvSpPr/>
          <p:nvPr userDrawn="1"/>
        </p:nvSpPr>
        <p:spPr>
          <a:xfrm>
            <a:off x="663043" y="1935628"/>
            <a:ext cx="2133034" cy="2133034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6" y="915784"/>
            <a:ext cx="3429634" cy="296271"/>
          </a:xfrm>
          <a:prstGeom prst="rect">
            <a:avLst/>
          </a:prstGeom>
          <a:ln>
            <a:noFill/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8" name="文本占位符 1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6" y="1250155"/>
            <a:ext cx="3429634" cy="296271"/>
          </a:xfrm>
          <a:prstGeom prst="rect">
            <a:avLst/>
          </a:prstGeom>
          <a:ln>
            <a:noFill/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5" name="副标题 14"/>
          <p:cNvSpPr>
            <a:spLocks noGrp="1"/>
          </p:cNvSpPr>
          <p:nvPr userDrawn="1">
            <p:ph type="subTitle" idx="1"/>
          </p:nvPr>
        </p:nvSpPr>
        <p:spPr>
          <a:xfrm>
            <a:off x="6239834" y="5003286"/>
            <a:ext cx="5280654" cy="44662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6" name="标题 15"/>
          <p:cNvSpPr>
            <a:spLocks noGrp="1"/>
          </p:cNvSpPr>
          <p:nvPr userDrawn="1">
            <p:ph type="ctrTitle"/>
          </p:nvPr>
        </p:nvSpPr>
        <p:spPr>
          <a:xfrm>
            <a:off x="5626101" y="3716996"/>
            <a:ext cx="5894388" cy="1211575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grpSp>
        <p:nvGrpSpPr>
          <p:cNvPr id="1465" name="组合 1464"/>
          <p:cNvGrpSpPr/>
          <p:nvPr userDrawn="1"/>
        </p:nvGrpSpPr>
        <p:grpSpPr>
          <a:xfrm>
            <a:off x="441186" y="1497583"/>
            <a:ext cx="5255863" cy="4781799"/>
            <a:chOff x="441186" y="1497583"/>
            <a:chExt cx="5255863" cy="4781799"/>
          </a:xfrm>
        </p:grpSpPr>
        <p:sp>
          <p:nvSpPr>
            <p:cNvPr id="1016" name="ïṩḻîdé"/>
            <p:cNvSpPr/>
            <p:nvPr userDrawn="1"/>
          </p:nvSpPr>
          <p:spPr bwMode="auto">
            <a:xfrm>
              <a:off x="441186" y="3250553"/>
              <a:ext cx="5255863" cy="3028829"/>
            </a:xfrm>
            <a:custGeom>
              <a:avLst/>
              <a:gdLst>
                <a:gd name="T0" fmla="*/ 1690 w 2056"/>
                <a:gd name="T1" fmla="*/ 211 h 1187"/>
                <a:gd name="T2" fmla="*/ 1690 w 2056"/>
                <a:gd name="T3" fmla="*/ 976 h 1187"/>
                <a:gd name="T4" fmla="*/ 366 w 2056"/>
                <a:gd name="T5" fmla="*/ 976 h 1187"/>
                <a:gd name="T6" fmla="*/ 366 w 2056"/>
                <a:gd name="T7" fmla="*/ 211 h 1187"/>
                <a:gd name="T8" fmla="*/ 1690 w 2056"/>
                <a:gd name="T9" fmla="*/ 211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6" h="1187">
                  <a:moveTo>
                    <a:pt x="1690" y="211"/>
                  </a:moveTo>
                  <a:cubicBezTo>
                    <a:pt x="2056" y="422"/>
                    <a:pt x="2056" y="765"/>
                    <a:pt x="1690" y="976"/>
                  </a:cubicBezTo>
                  <a:cubicBezTo>
                    <a:pt x="1325" y="1187"/>
                    <a:pt x="732" y="1187"/>
                    <a:pt x="366" y="976"/>
                  </a:cubicBezTo>
                  <a:cubicBezTo>
                    <a:pt x="0" y="765"/>
                    <a:pt x="0" y="422"/>
                    <a:pt x="366" y="211"/>
                  </a:cubicBezTo>
                  <a:cubicBezTo>
                    <a:pt x="732" y="0"/>
                    <a:pt x="1325" y="0"/>
                    <a:pt x="1690" y="211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7" name="iṩľidé"/>
            <p:cNvSpPr/>
            <p:nvPr userDrawn="1"/>
          </p:nvSpPr>
          <p:spPr bwMode="auto">
            <a:xfrm>
              <a:off x="3503550" y="5166626"/>
              <a:ext cx="1094463" cy="589913"/>
            </a:xfrm>
            <a:custGeom>
              <a:avLst/>
              <a:gdLst>
                <a:gd name="T0" fmla="*/ 352 w 428"/>
                <a:gd name="T1" fmla="*/ 190 h 231"/>
                <a:gd name="T2" fmla="*/ 76 w 428"/>
                <a:gd name="T3" fmla="*/ 190 h 231"/>
                <a:gd name="T4" fmla="*/ 76 w 428"/>
                <a:gd name="T5" fmla="*/ 41 h 231"/>
                <a:gd name="T6" fmla="*/ 352 w 428"/>
                <a:gd name="T7" fmla="*/ 41 h 231"/>
                <a:gd name="T8" fmla="*/ 352 w 428"/>
                <a:gd name="T9" fmla="*/ 19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31">
                  <a:moveTo>
                    <a:pt x="352" y="190"/>
                  </a:moveTo>
                  <a:cubicBezTo>
                    <a:pt x="276" y="231"/>
                    <a:pt x="152" y="231"/>
                    <a:pt x="76" y="190"/>
                  </a:cubicBezTo>
                  <a:cubicBezTo>
                    <a:pt x="0" y="148"/>
                    <a:pt x="0" y="82"/>
                    <a:pt x="76" y="41"/>
                  </a:cubicBezTo>
                  <a:cubicBezTo>
                    <a:pt x="152" y="0"/>
                    <a:pt x="276" y="0"/>
                    <a:pt x="352" y="41"/>
                  </a:cubicBezTo>
                  <a:cubicBezTo>
                    <a:pt x="428" y="82"/>
                    <a:pt x="428" y="148"/>
                    <a:pt x="352" y="19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8" name="í$ḻïḍe"/>
            <p:cNvSpPr/>
            <p:nvPr userDrawn="1"/>
          </p:nvSpPr>
          <p:spPr bwMode="auto">
            <a:xfrm>
              <a:off x="4168154" y="4773351"/>
              <a:ext cx="1094463" cy="589913"/>
            </a:xfrm>
            <a:custGeom>
              <a:avLst/>
              <a:gdLst>
                <a:gd name="T0" fmla="*/ 352 w 428"/>
                <a:gd name="T1" fmla="*/ 190 h 231"/>
                <a:gd name="T2" fmla="*/ 76 w 428"/>
                <a:gd name="T3" fmla="*/ 190 h 231"/>
                <a:gd name="T4" fmla="*/ 76 w 428"/>
                <a:gd name="T5" fmla="*/ 41 h 231"/>
                <a:gd name="T6" fmla="*/ 352 w 428"/>
                <a:gd name="T7" fmla="*/ 41 h 231"/>
                <a:gd name="T8" fmla="*/ 352 w 428"/>
                <a:gd name="T9" fmla="*/ 19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31">
                  <a:moveTo>
                    <a:pt x="352" y="190"/>
                  </a:moveTo>
                  <a:cubicBezTo>
                    <a:pt x="276" y="231"/>
                    <a:pt x="152" y="231"/>
                    <a:pt x="76" y="190"/>
                  </a:cubicBezTo>
                  <a:cubicBezTo>
                    <a:pt x="0" y="149"/>
                    <a:pt x="0" y="82"/>
                    <a:pt x="76" y="41"/>
                  </a:cubicBezTo>
                  <a:cubicBezTo>
                    <a:pt x="152" y="0"/>
                    <a:pt x="276" y="0"/>
                    <a:pt x="352" y="41"/>
                  </a:cubicBezTo>
                  <a:cubicBezTo>
                    <a:pt x="428" y="82"/>
                    <a:pt x="428" y="149"/>
                    <a:pt x="352" y="19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9" name="iSlíḋê"/>
            <p:cNvSpPr/>
            <p:nvPr userDrawn="1"/>
          </p:nvSpPr>
          <p:spPr bwMode="auto">
            <a:xfrm>
              <a:off x="2227692" y="3863331"/>
              <a:ext cx="974042" cy="1132572"/>
            </a:xfrm>
            <a:custGeom>
              <a:avLst/>
              <a:gdLst>
                <a:gd name="T0" fmla="*/ 381 w 381"/>
                <a:gd name="T1" fmla="*/ 296 h 444"/>
                <a:gd name="T2" fmla="*/ 125 w 381"/>
                <a:gd name="T3" fmla="*/ 444 h 444"/>
                <a:gd name="T4" fmla="*/ 124 w 381"/>
                <a:gd name="T5" fmla="*/ 443 h 444"/>
                <a:gd name="T6" fmla="*/ 27 w 381"/>
                <a:gd name="T7" fmla="*/ 387 h 444"/>
                <a:gd name="T8" fmla="*/ 3 w 381"/>
                <a:gd name="T9" fmla="*/ 336 h 444"/>
                <a:gd name="T10" fmla="*/ 39 w 381"/>
                <a:gd name="T11" fmla="*/ 148 h 444"/>
                <a:gd name="T12" fmla="*/ 296 w 381"/>
                <a:gd name="T13" fmla="*/ 0 h 444"/>
                <a:gd name="T14" fmla="*/ 259 w 381"/>
                <a:gd name="T15" fmla="*/ 188 h 444"/>
                <a:gd name="T16" fmla="*/ 283 w 381"/>
                <a:gd name="T17" fmla="*/ 239 h 444"/>
                <a:gd name="T18" fmla="*/ 381 w 381"/>
                <a:gd name="T19" fmla="*/ 296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1" h="444">
                  <a:moveTo>
                    <a:pt x="381" y="296"/>
                  </a:moveTo>
                  <a:cubicBezTo>
                    <a:pt x="125" y="444"/>
                    <a:pt x="125" y="444"/>
                    <a:pt x="125" y="444"/>
                  </a:cubicBezTo>
                  <a:cubicBezTo>
                    <a:pt x="124" y="443"/>
                    <a:pt x="124" y="443"/>
                    <a:pt x="124" y="443"/>
                  </a:cubicBezTo>
                  <a:cubicBezTo>
                    <a:pt x="27" y="387"/>
                    <a:pt x="27" y="387"/>
                    <a:pt x="27" y="387"/>
                  </a:cubicBezTo>
                  <a:cubicBezTo>
                    <a:pt x="10" y="378"/>
                    <a:pt x="0" y="354"/>
                    <a:pt x="3" y="336"/>
                  </a:cubicBezTo>
                  <a:cubicBezTo>
                    <a:pt x="39" y="148"/>
                    <a:pt x="39" y="148"/>
                    <a:pt x="39" y="148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59" y="188"/>
                    <a:pt x="259" y="188"/>
                    <a:pt x="259" y="188"/>
                  </a:cubicBezTo>
                  <a:cubicBezTo>
                    <a:pt x="256" y="206"/>
                    <a:pt x="266" y="230"/>
                    <a:pt x="283" y="239"/>
                  </a:cubicBezTo>
                  <a:lnTo>
                    <a:pt x="381" y="296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0" name="ïšlïḋè"/>
            <p:cNvSpPr/>
            <p:nvPr userDrawn="1"/>
          </p:nvSpPr>
          <p:spPr bwMode="auto">
            <a:xfrm>
              <a:off x="2238362" y="3890769"/>
              <a:ext cx="739297" cy="824659"/>
            </a:xfrm>
            <a:custGeom>
              <a:avLst/>
              <a:gdLst>
                <a:gd name="T0" fmla="*/ 59 w 485"/>
                <a:gd name="T1" fmla="*/ 230 h 541"/>
                <a:gd name="T2" fmla="*/ 0 w 485"/>
                <a:gd name="T3" fmla="*/ 541 h 541"/>
                <a:gd name="T4" fmla="*/ 429 w 485"/>
                <a:gd name="T5" fmla="*/ 293 h 541"/>
                <a:gd name="T6" fmla="*/ 485 w 485"/>
                <a:gd name="T7" fmla="*/ 5 h 541"/>
                <a:gd name="T8" fmla="*/ 458 w 485"/>
                <a:gd name="T9" fmla="*/ 0 h 541"/>
                <a:gd name="T10" fmla="*/ 59 w 485"/>
                <a:gd name="T11" fmla="*/ 23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" h="541">
                  <a:moveTo>
                    <a:pt x="59" y="230"/>
                  </a:moveTo>
                  <a:lnTo>
                    <a:pt x="0" y="541"/>
                  </a:lnTo>
                  <a:lnTo>
                    <a:pt x="429" y="293"/>
                  </a:lnTo>
                  <a:lnTo>
                    <a:pt x="485" y="5"/>
                  </a:lnTo>
                  <a:lnTo>
                    <a:pt x="458" y="0"/>
                  </a:lnTo>
                  <a:lnTo>
                    <a:pt x="59" y="23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1" name="îŝ1ïḓè"/>
            <p:cNvSpPr/>
            <p:nvPr userDrawn="1"/>
          </p:nvSpPr>
          <p:spPr bwMode="auto">
            <a:xfrm>
              <a:off x="2099649" y="4177341"/>
              <a:ext cx="448151" cy="943556"/>
            </a:xfrm>
            <a:custGeom>
              <a:avLst/>
              <a:gdLst>
                <a:gd name="T0" fmla="*/ 175 w 175"/>
                <a:gd name="T1" fmla="*/ 321 h 370"/>
                <a:gd name="T2" fmla="*/ 77 w 175"/>
                <a:gd name="T3" fmla="*/ 264 h 370"/>
                <a:gd name="T4" fmla="*/ 53 w 175"/>
                <a:gd name="T5" fmla="*/ 213 h 370"/>
                <a:gd name="T6" fmla="*/ 89 w 175"/>
                <a:gd name="T7" fmla="*/ 25 h 370"/>
                <a:gd name="T8" fmla="*/ 47 w 175"/>
                <a:gd name="T9" fmla="*/ 0 h 370"/>
                <a:gd name="T10" fmla="*/ 5 w 175"/>
                <a:gd name="T11" fmla="*/ 215 h 370"/>
                <a:gd name="T12" fmla="*/ 41 w 175"/>
                <a:gd name="T13" fmla="*/ 293 h 370"/>
                <a:gd name="T14" fmla="*/ 175 w 175"/>
                <a:gd name="T15" fmla="*/ 370 h 370"/>
                <a:gd name="T16" fmla="*/ 175 w 175"/>
                <a:gd name="T17" fmla="*/ 32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370">
                  <a:moveTo>
                    <a:pt x="175" y="321"/>
                  </a:moveTo>
                  <a:cubicBezTo>
                    <a:pt x="77" y="264"/>
                    <a:pt x="77" y="264"/>
                    <a:pt x="77" y="264"/>
                  </a:cubicBezTo>
                  <a:cubicBezTo>
                    <a:pt x="60" y="255"/>
                    <a:pt x="50" y="231"/>
                    <a:pt x="53" y="21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" y="215"/>
                    <a:pt x="5" y="215"/>
                    <a:pt x="5" y="215"/>
                  </a:cubicBezTo>
                  <a:cubicBezTo>
                    <a:pt x="0" y="243"/>
                    <a:pt x="16" y="278"/>
                    <a:pt x="41" y="293"/>
                  </a:cubicBezTo>
                  <a:cubicBezTo>
                    <a:pt x="175" y="370"/>
                    <a:pt x="175" y="370"/>
                    <a:pt x="175" y="370"/>
                  </a:cubicBezTo>
                  <a:cubicBezTo>
                    <a:pt x="175" y="321"/>
                    <a:pt x="175" y="321"/>
                    <a:pt x="175" y="32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2" name="îṣľíḋe"/>
            <p:cNvSpPr/>
            <p:nvPr userDrawn="1"/>
          </p:nvSpPr>
          <p:spPr bwMode="auto">
            <a:xfrm>
              <a:off x="2547799" y="4617870"/>
              <a:ext cx="653935" cy="503026"/>
            </a:xfrm>
            <a:custGeom>
              <a:avLst/>
              <a:gdLst>
                <a:gd name="T0" fmla="*/ 429 w 429"/>
                <a:gd name="T1" fmla="*/ 0 h 330"/>
                <a:gd name="T2" fmla="*/ 0 w 429"/>
                <a:gd name="T3" fmla="*/ 248 h 330"/>
                <a:gd name="T4" fmla="*/ 0 w 429"/>
                <a:gd name="T5" fmla="*/ 330 h 330"/>
                <a:gd name="T6" fmla="*/ 429 w 429"/>
                <a:gd name="T7" fmla="*/ 82 h 330"/>
                <a:gd name="T8" fmla="*/ 429 w 429"/>
                <a:gd name="T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30">
                  <a:moveTo>
                    <a:pt x="429" y="0"/>
                  </a:moveTo>
                  <a:lnTo>
                    <a:pt x="0" y="248"/>
                  </a:lnTo>
                  <a:lnTo>
                    <a:pt x="0" y="330"/>
                  </a:lnTo>
                  <a:lnTo>
                    <a:pt x="429" y="8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3" name="íŝļïḑé"/>
            <p:cNvSpPr/>
            <p:nvPr userDrawn="1"/>
          </p:nvSpPr>
          <p:spPr bwMode="auto">
            <a:xfrm>
              <a:off x="1166763" y="1497583"/>
              <a:ext cx="2730062" cy="3684287"/>
            </a:xfrm>
            <a:custGeom>
              <a:avLst/>
              <a:gdLst>
                <a:gd name="T0" fmla="*/ 1046 w 1068"/>
                <a:gd name="T1" fmla="*/ 7 h 1444"/>
                <a:gd name="T2" fmla="*/ 1068 w 1068"/>
                <a:gd name="T3" fmla="*/ 45 h 1444"/>
                <a:gd name="T4" fmla="*/ 1068 w 1068"/>
                <a:gd name="T5" fmla="*/ 831 h 1444"/>
                <a:gd name="T6" fmla="*/ 1045 w 1068"/>
                <a:gd name="T7" fmla="*/ 870 h 1444"/>
                <a:gd name="T8" fmla="*/ 66 w 1068"/>
                <a:gd name="T9" fmla="*/ 1436 h 1444"/>
                <a:gd name="T10" fmla="*/ 21 w 1068"/>
                <a:gd name="T11" fmla="*/ 1437 h 1444"/>
                <a:gd name="T12" fmla="*/ 0 w 1068"/>
                <a:gd name="T13" fmla="*/ 1398 h 1444"/>
                <a:gd name="T14" fmla="*/ 0 w 1068"/>
                <a:gd name="T15" fmla="*/ 612 h 1444"/>
                <a:gd name="T16" fmla="*/ 23 w 1068"/>
                <a:gd name="T17" fmla="*/ 573 h 1444"/>
                <a:gd name="T18" fmla="*/ 1002 w 1068"/>
                <a:gd name="T19" fmla="*/ 7 h 1444"/>
                <a:gd name="T20" fmla="*/ 1046 w 1068"/>
                <a:gd name="T21" fmla="*/ 7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8" h="1444">
                  <a:moveTo>
                    <a:pt x="1046" y="7"/>
                  </a:moveTo>
                  <a:cubicBezTo>
                    <a:pt x="1058" y="13"/>
                    <a:pt x="1068" y="31"/>
                    <a:pt x="1068" y="45"/>
                  </a:cubicBezTo>
                  <a:cubicBezTo>
                    <a:pt x="1068" y="831"/>
                    <a:pt x="1068" y="831"/>
                    <a:pt x="1068" y="831"/>
                  </a:cubicBezTo>
                  <a:cubicBezTo>
                    <a:pt x="1068" y="846"/>
                    <a:pt x="1058" y="863"/>
                    <a:pt x="1045" y="870"/>
                  </a:cubicBezTo>
                  <a:cubicBezTo>
                    <a:pt x="66" y="1436"/>
                    <a:pt x="66" y="1436"/>
                    <a:pt x="66" y="1436"/>
                  </a:cubicBezTo>
                  <a:cubicBezTo>
                    <a:pt x="53" y="1443"/>
                    <a:pt x="33" y="1444"/>
                    <a:pt x="21" y="1437"/>
                  </a:cubicBezTo>
                  <a:cubicBezTo>
                    <a:pt x="10" y="1430"/>
                    <a:pt x="0" y="1413"/>
                    <a:pt x="0" y="1398"/>
                  </a:cubicBezTo>
                  <a:cubicBezTo>
                    <a:pt x="0" y="612"/>
                    <a:pt x="0" y="612"/>
                    <a:pt x="0" y="612"/>
                  </a:cubicBezTo>
                  <a:cubicBezTo>
                    <a:pt x="0" y="598"/>
                    <a:pt x="10" y="580"/>
                    <a:pt x="23" y="573"/>
                  </a:cubicBezTo>
                  <a:cubicBezTo>
                    <a:pt x="1002" y="7"/>
                    <a:pt x="1002" y="7"/>
                    <a:pt x="1002" y="7"/>
                  </a:cubicBezTo>
                  <a:cubicBezTo>
                    <a:pt x="1015" y="0"/>
                    <a:pt x="1035" y="0"/>
                    <a:pt x="1046" y="7"/>
                  </a:cubicBezTo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4" name="iṡlîḋe"/>
            <p:cNvSpPr/>
            <p:nvPr userDrawn="1"/>
          </p:nvSpPr>
          <p:spPr bwMode="auto">
            <a:xfrm>
              <a:off x="1166763" y="3002088"/>
              <a:ext cx="161578" cy="2178257"/>
            </a:xfrm>
            <a:custGeom>
              <a:avLst/>
              <a:gdLst>
                <a:gd name="T0" fmla="*/ 63 w 63"/>
                <a:gd name="T1" fmla="*/ 847 h 853"/>
                <a:gd name="T2" fmla="*/ 21 w 63"/>
                <a:gd name="T3" fmla="*/ 847 h 853"/>
                <a:gd name="T4" fmla="*/ 0 w 63"/>
                <a:gd name="T5" fmla="*/ 808 h 853"/>
                <a:gd name="T6" fmla="*/ 0 w 63"/>
                <a:gd name="T7" fmla="*/ 22 h 853"/>
                <a:gd name="T8" fmla="*/ 7 w 63"/>
                <a:gd name="T9" fmla="*/ 0 h 853"/>
                <a:gd name="T10" fmla="*/ 49 w 63"/>
                <a:gd name="T11" fmla="*/ 25 h 853"/>
                <a:gd name="T12" fmla="*/ 43 w 63"/>
                <a:gd name="T13" fmla="*/ 47 h 853"/>
                <a:gd name="T14" fmla="*/ 43 w 63"/>
                <a:gd name="T15" fmla="*/ 833 h 853"/>
                <a:gd name="T16" fmla="*/ 63 w 63"/>
                <a:gd name="T17" fmla="*/ 847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53">
                  <a:moveTo>
                    <a:pt x="63" y="847"/>
                  </a:moveTo>
                  <a:cubicBezTo>
                    <a:pt x="50" y="853"/>
                    <a:pt x="32" y="853"/>
                    <a:pt x="21" y="847"/>
                  </a:cubicBezTo>
                  <a:cubicBezTo>
                    <a:pt x="10" y="840"/>
                    <a:pt x="0" y="823"/>
                    <a:pt x="0" y="80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3" y="7"/>
                    <a:pt x="7" y="0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5" y="32"/>
                    <a:pt x="43" y="40"/>
                    <a:pt x="43" y="47"/>
                  </a:cubicBezTo>
                  <a:cubicBezTo>
                    <a:pt x="43" y="833"/>
                    <a:pt x="43" y="833"/>
                    <a:pt x="43" y="833"/>
                  </a:cubicBezTo>
                  <a:cubicBezTo>
                    <a:pt x="43" y="846"/>
                    <a:pt x="52" y="852"/>
                    <a:pt x="63" y="84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5" name="ïṣliḓe"/>
            <p:cNvSpPr/>
            <p:nvPr userDrawn="1"/>
          </p:nvSpPr>
          <p:spPr bwMode="auto">
            <a:xfrm>
              <a:off x="1276515" y="1560080"/>
              <a:ext cx="2620310" cy="3620266"/>
            </a:xfrm>
            <a:custGeom>
              <a:avLst/>
              <a:gdLst>
                <a:gd name="T0" fmla="*/ 1025 w 1025"/>
                <a:gd name="T1" fmla="*/ 806 h 1418"/>
                <a:gd name="T2" fmla="*/ 1025 w 1025"/>
                <a:gd name="T3" fmla="*/ 20 h 1418"/>
                <a:gd name="T4" fmla="*/ 1002 w 1025"/>
                <a:gd name="T5" fmla="*/ 7 h 1418"/>
                <a:gd name="T6" fmla="*/ 23 w 1025"/>
                <a:gd name="T7" fmla="*/ 573 h 1418"/>
                <a:gd name="T8" fmla="*/ 0 w 1025"/>
                <a:gd name="T9" fmla="*/ 612 h 1418"/>
                <a:gd name="T10" fmla="*/ 0 w 1025"/>
                <a:gd name="T11" fmla="*/ 1398 h 1418"/>
                <a:gd name="T12" fmla="*/ 23 w 1025"/>
                <a:gd name="T13" fmla="*/ 1411 h 1418"/>
                <a:gd name="T14" fmla="*/ 1002 w 1025"/>
                <a:gd name="T15" fmla="*/ 845 h 1418"/>
                <a:gd name="T16" fmla="*/ 1025 w 1025"/>
                <a:gd name="T17" fmla="*/ 806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1418">
                  <a:moveTo>
                    <a:pt x="1025" y="806"/>
                  </a:moveTo>
                  <a:cubicBezTo>
                    <a:pt x="1025" y="20"/>
                    <a:pt x="1025" y="20"/>
                    <a:pt x="1025" y="20"/>
                  </a:cubicBezTo>
                  <a:cubicBezTo>
                    <a:pt x="1025" y="6"/>
                    <a:pt x="1015" y="0"/>
                    <a:pt x="1002" y="7"/>
                  </a:cubicBezTo>
                  <a:cubicBezTo>
                    <a:pt x="23" y="573"/>
                    <a:pt x="23" y="573"/>
                    <a:pt x="23" y="573"/>
                  </a:cubicBezTo>
                  <a:cubicBezTo>
                    <a:pt x="10" y="580"/>
                    <a:pt x="0" y="597"/>
                    <a:pt x="0" y="612"/>
                  </a:cubicBezTo>
                  <a:cubicBezTo>
                    <a:pt x="0" y="1398"/>
                    <a:pt x="0" y="1398"/>
                    <a:pt x="0" y="1398"/>
                  </a:cubicBezTo>
                  <a:cubicBezTo>
                    <a:pt x="0" y="1412"/>
                    <a:pt x="10" y="1418"/>
                    <a:pt x="23" y="1411"/>
                  </a:cubicBezTo>
                  <a:cubicBezTo>
                    <a:pt x="1002" y="845"/>
                    <a:pt x="1002" y="845"/>
                    <a:pt x="1002" y="845"/>
                  </a:cubicBezTo>
                  <a:cubicBezTo>
                    <a:pt x="1015" y="838"/>
                    <a:pt x="1025" y="821"/>
                    <a:pt x="1025" y="806"/>
                  </a:cubicBezTo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6" name="í$1iḑè"/>
            <p:cNvSpPr/>
            <p:nvPr userDrawn="1"/>
          </p:nvSpPr>
          <p:spPr bwMode="auto">
            <a:xfrm>
              <a:off x="1329866" y="1665258"/>
              <a:ext cx="2486170" cy="3297109"/>
            </a:xfrm>
            <a:custGeom>
              <a:avLst/>
              <a:gdLst>
                <a:gd name="T0" fmla="*/ 954 w 972"/>
                <a:gd name="T1" fmla="*/ 6 h 1292"/>
                <a:gd name="T2" fmla="*/ 18 w 972"/>
                <a:gd name="T3" fmla="*/ 547 h 1292"/>
                <a:gd name="T4" fmla="*/ 0 w 972"/>
                <a:gd name="T5" fmla="*/ 578 h 1292"/>
                <a:gd name="T6" fmla="*/ 0 w 972"/>
                <a:gd name="T7" fmla="*/ 1276 h 1292"/>
                <a:gd name="T8" fmla="*/ 18 w 972"/>
                <a:gd name="T9" fmla="*/ 1286 h 1292"/>
                <a:gd name="T10" fmla="*/ 954 w 972"/>
                <a:gd name="T11" fmla="*/ 746 h 1292"/>
                <a:gd name="T12" fmla="*/ 972 w 972"/>
                <a:gd name="T13" fmla="*/ 714 h 1292"/>
                <a:gd name="T14" fmla="*/ 972 w 972"/>
                <a:gd name="T15" fmla="*/ 17 h 1292"/>
                <a:gd name="T16" fmla="*/ 954 w 972"/>
                <a:gd name="T17" fmla="*/ 6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2" h="1292">
                  <a:moveTo>
                    <a:pt x="954" y="6"/>
                  </a:moveTo>
                  <a:cubicBezTo>
                    <a:pt x="18" y="547"/>
                    <a:pt x="18" y="547"/>
                    <a:pt x="18" y="547"/>
                  </a:cubicBezTo>
                  <a:cubicBezTo>
                    <a:pt x="8" y="552"/>
                    <a:pt x="0" y="566"/>
                    <a:pt x="0" y="578"/>
                  </a:cubicBezTo>
                  <a:cubicBezTo>
                    <a:pt x="0" y="1276"/>
                    <a:pt x="0" y="1276"/>
                    <a:pt x="0" y="1276"/>
                  </a:cubicBezTo>
                  <a:cubicBezTo>
                    <a:pt x="0" y="1287"/>
                    <a:pt x="8" y="1292"/>
                    <a:pt x="18" y="1286"/>
                  </a:cubicBezTo>
                  <a:cubicBezTo>
                    <a:pt x="954" y="746"/>
                    <a:pt x="954" y="746"/>
                    <a:pt x="954" y="746"/>
                  </a:cubicBezTo>
                  <a:cubicBezTo>
                    <a:pt x="964" y="740"/>
                    <a:pt x="972" y="726"/>
                    <a:pt x="972" y="714"/>
                  </a:cubicBezTo>
                  <a:cubicBezTo>
                    <a:pt x="972" y="17"/>
                    <a:pt x="972" y="17"/>
                    <a:pt x="972" y="17"/>
                  </a:cubicBezTo>
                  <a:cubicBezTo>
                    <a:pt x="972" y="5"/>
                    <a:pt x="964" y="0"/>
                    <a:pt x="954" y="6"/>
                  </a:cubicBezTo>
                </a:path>
              </a:pathLst>
            </a:custGeom>
            <a:solidFill>
              <a:srgbClr val="89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lvl="0" algn="ctr"/>
            </a:p>
          </p:txBody>
        </p:sp>
        <p:sp>
          <p:nvSpPr>
            <p:cNvPr id="1027" name="îṣľîḋé"/>
            <p:cNvSpPr/>
            <p:nvPr userDrawn="1"/>
          </p:nvSpPr>
          <p:spPr bwMode="auto">
            <a:xfrm>
              <a:off x="1419801" y="1959452"/>
              <a:ext cx="2306300" cy="2855056"/>
            </a:xfrm>
            <a:custGeom>
              <a:avLst/>
              <a:gdLst>
                <a:gd name="T0" fmla="*/ 0 w 902"/>
                <a:gd name="T1" fmla="*/ 1102 h 1119"/>
                <a:gd name="T2" fmla="*/ 19 w 902"/>
                <a:gd name="T3" fmla="*/ 1113 h 1119"/>
                <a:gd name="T4" fmla="*/ 883 w 902"/>
                <a:gd name="T5" fmla="*/ 614 h 1119"/>
                <a:gd name="T6" fmla="*/ 902 w 902"/>
                <a:gd name="T7" fmla="*/ 582 h 1119"/>
                <a:gd name="T8" fmla="*/ 902 w 902"/>
                <a:gd name="T9" fmla="*/ 0 h 1119"/>
                <a:gd name="T10" fmla="*/ 0 w 902"/>
                <a:gd name="T11" fmla="*/ 520 h 1119"/>
                <a:gd name="T12" fmla="*/ 0 w 902"/>
                <a:gd name="T13" fmla="*/ 1102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2" h="1119">
                  <a:moveTo>
                    <a:pt x="0" y="1102"/>
                  </a:moveTo>
                  <a:cubicBezTo>
                    <a:pt x="0" y="1114"/>
                    <a:pt x="9" y="1119"/>
                    <a:pt x="19" y="1113"/>
                  </a:cubicBezTo>
                  <a:cubicBezTo>
                    <a:pt x="883" y="614"/>
                    <a:pt x="883" y="614"/>
                    <a:pt x="883" y="614"/>
                  </a:cubicBezTo>
                  <a:cubicBezTo>
                    <a:pt x="894" y="608"/>
                    <a:pt x="902" y="594"/>
                    <a:pt x="902" y="582"/>
                  </a:cubicBezTo>
                  <a:cubicBezTo>
                    <a:pt x="902" y="0"/>
                    <a:pt x="902" y="0"/>
                    <a:pt x="902" y="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0" y="1102"/>
                    <a:pt x="0" y="1102"/>
                    <a:pt x="0" y="110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8" name="ïşḻidè"/>
            <p:cNvSpPr/>
            <p:nvPr userDrawn="1"/>
          </p:nvSpPr>
          <p:spPr bwMode="auto">
            <a:xfrm>
              <a:off x="1419801" y="1959452"/>
              <a:ext cx="2306300" cy="2847434"/>
            </a:xfrm>
            <a:custGeom>
              <a:avLst/>
              <a:gdLst>
                <a:gd name="T0" fmla="*/ 898 w 902"/>
                <a:gd name="T1" fmla="*/ 7 h 1116"/>
                <a:gd name="T2" fmla="*/ 898 w 902"/>
                <a:gd name="T3" fmla="*/ 582 h 1116"/>
                <a:gd name="T4" fmla="*/ 881 w 902"/>
                <a:gd name="T5" fmla="*/ 611 h 1116"/>
                <a:gd name="T6" fmla="*/ 17 w 902"/>
                <a:gd name="T7" fmla="*/ 1110 h 1116"/>
                <a:gd name="T8" fmla="*/ 10 w 902"/>
                <a:gd name="T9" fmla="*/ 1112 h 1116"/>
                <a:gd name="T10" fmla="*/ 4 w 902"/>
                <a:gd name="T11" fmla="*/ 1102 h 1116"/>
                <a:gd name="T12" fmla="*/ 4 w 902"/>
                <a:gd name="T13" fmla="*/ 523 h 1116"/>
                <a:gd name="T14" fmla="*/ 898 w 902"/>
                <a:gd name="T15" fmla="*/ 7 h 1116"/>
                <a:gd name="T16" fmla="*/ 902 w 902"/>
                <a:gd name="T17" fmla="*/ 0 h 1116"/>
                <a:gd name="T18" fmla="*/ 0 w 902"/>
                <a:gd name="T19" fmla="*/ 520 h 1116"/>
                <a:gd name="T20" fmla="*/ 0 w 902"/>
                <a:gd name="T21" fmla="*/ 1102 h 1116"/>
                <a:gd name="T22" fmla="*/ 10 w 902"/>
                <a:gd name="T23" fmla="*/ 1116 h 1116"/>
                <a:gd name="T24" fmla="*/ 19 w 902"/>
                <a:gd name="T25" fmla="*/ 1113 h 1116"/>
                <a:gd name="T26" fmla="*/ 883 w 902"/>
                <a:gd name="T27" fmla="*/ 614 h 1116"/>
                <a:gd name="T28" fmla="*/ 902 w 902"/>
                <a:gd name="T29" fmla="*/ 582 h 1116"/>
                <a:gd name="T30" fmla="*/ 902 w 902"/>
                <a:gd name="T31" fmla="*/ 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2" h="1116">
                  <a:moveTo>
                    <a:pt x="898" y="7"/>
                  </a:moveTo>
                  <a:cubicBezTo>
                    <a:pt x="898" y="582"/>
                    <a:pt x="898" y="582"/>
                    <a:pt x="898" y="582"/>
                  </a:cubicBezTo>
                  <a:cubicBezTo>
                    <a:pt x="898" y="592"/>
                    <a:pt x="890" y="605"/>
                    <a:pt x="881" y="611"/>
                  </a:cubicBezTo>
                  <a:cubicBezTo>
                    <a:pt x="17" y="1110"/>
                    <a:pt x="17" y="1110"/>
                    <a:pt x="17" y="1110"/>
                  </a:cubicBezTo>
                  <a:cubicBezTo>
                    <a:pt x="15" y="1111"/>
                    <a:pt x="12" y="1112"/>
                    <a:pt x="10" y="1112"/>
                  </a:cubicBezTo>
                  <a:cubicBezTo>
                    <a:pt x="5" y="1112"/>
                    <a:pt x="4" y="1105"/>
                    <a:pt x="4" y="1102"/>
                  </a:cubicBezTo>
                  <a:cubicBezTo>
                    <a:pt x="4" y="523"/>
                    <a:pt x="4" y="523"/>
                    <a:pt x="4" y="523"/>
                  </a:cubicBezTo>
                  <a:cubicBezTo>
                    <a:pt x="898" y="7"/>
                    <a:pt x="898" y="7"/>
                    <a:pt x="898" y="7"/>
                  </a:cubicBezTo>
                  <a:moveTo>
                    <a:pt x="902" y="0"/>
                  </a:moveTo>
                  <a:cubicBezTo>
                    <a:pt x="0" y="520"/>
                    <a:pt x="0" y="520"/>
                    <a:pt x="0" y="520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1"/>
                    <a:pt x="4" y="1116"/>
                    <a:pt x="10" y="1116"/>
                  </a:cubicBezTo>
                  <a:cubicBezTo>
                    <a:pt x="13" y="1116"/>
                    <a:pt x="16" y="1115"/>
                    <a:pt x="19" y="1113"/>
                  </a:cubicBezTo>
                  <a:cubicBezTo>
                    <a:pt x="883" y="614"/>
                    <a:pt x="883" y="614"/>
                    <a:pt x="883" y="614"/>
                  </a:cubicBezTo>
                  <a:cubicBezTo>
                    <a:pt x="894" y="608"/>
                    <a:pt x="902" y="594"/>
                    <a:pt x="902" y="582"/>
                  </a:cubicBezTo>
                  <a:cubicBezTo>
                    <a:pt x="902" y="0"/>
                    <a:pt x="902" y="0"/>
                    <a:pt x="902" y="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9" name="íSľíḓê"/>
            <p:cNvSpPr/>
            <p:nvPr userDrawn="1"/>
          </p:nvSpPr>
          <p:spPr bwMode="auto">
            <a:xfrm>
              <a:off x="1506688" y="3056964"/>
              <a:ext cx="498454" cy="1617306"/>
            </a:xfrm>
            <a:custGeom>
              <a:avLst/>
              <a:gdLst>
                <a:gd name="T0" fmla="*/ 9 w 195"/>
                <a:gd name="T1" fmla="*/ 106 h 634"/>
                <a:gd name="T2" fmla="*/ 187 w 195"/>
                <a:gd name="T3" fmla="*/ 3 h 634"/>
                <a:gd name="T4" fmla="*/ 195 w 195"/>
                <a:gd name="T5" fmla="*/ 8 h 634"/>
                <a:gd name="T6" fmla="*/ 195 w 195"/>
                <a:gd name="T7" fmla="*/ 513 h 634"/>
                <a:gd name="T8" fmla="*/ 187 w 195"/>
                <a:gd name="T9" fmla="*/ 528 h 634"/>
                <a:gd name="T10" fmla="*/ 9 w 195"/>
                <a:gd name="T11" fmla="*/ 631 h 634"/>
                <a:gd name="T12" fmla="*/ 0 w 195"/>
                <a:gd name="T13" fmla="*/ 626 h 634"/>
                <a:gd name="T14" fmla="*/ 0 w 195"/>
                <a:gd name="T15" fmla="*/ 121 h 634"/>
                <a:gd name="T16" fmla="*/ 9 w 195"/>
                <a:gd name="T17" fmla="*/ 10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634">
                  <a:moveTo>
                    <a:pt x="9" y="106"/>
                  </a:moveTo>
                  <a:cubicBezTo>
                    <a:pt x="187" y="3"/>
                    <a:pt x="187" y="3"/>
                    <a:pt x="187" y="3"/>
                  </a:cubicBezTo>
                  <a:cubicBezTo>
                    <a:pt x="191" y="0"/>
                    <a:pt x="195" y="3"/>
                    <a:pt x="195" y="8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5" y="519"/>
                    <a:pt x="191" y="526"/>
                    <a:pt x="187" y="528"/>
                  </a:cubicBezTo>
                  <a:cubicBezTo>
                    <a:pt x="9" y="631"/>
                    <a:pt x="9" y="631"/>
                    <a:pt x="9" y="631"/>
                  </a:cubicBezTo>
                  <a:cubicBezTo>
                    <a:pt x="4" y="634"/>
                    <a:pt x="0" y="632"/>
                    <a:pt x="0" y="62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15"/>
                    <a:pt x="4" y="108"/>
                    <a:pt x="9" y="106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0" name="ïşļïďe"/>
            <p:cNvSpPr/>
            <p:nvPr userDrawn="1"/>
          </p:nvSpPr>
          <p:spPr bwMode="auto">
            <a:xfrm>
              <a:off x="1590525" y="3201775"/>
              <a:ext cx="333827" cy="227124"/>
            </a:xfrm>
            <a:custGeom>
              <a:avLst/>
              <a:gdLst>
                <a:gd name="T0" fmla="*/ 8 w 130"/>
                <a:gd name="T1" fmla="*/ 67 h 89"/>
                <a:gd name="T2" fmla="*/ 121 w 130"/>
                <a:gd name="T3" fmla="*/ 2 h 89"/>
                <a:gd name="T4" fmla="*/ 130 w 130"/>
                <a:gd name="T5" fmla="*/ 7 h 89"/>
                <a:gd name="T6" fmla="*/ 121 w 130"/>
                <a:gd name="T7" fmla="*/ 21 h 89"/>
                <a:gd name="T8" fmla="*/ 8 w 130"/>
                <a:gd name="T9" fmla="*/ 86 h 89"/>
                <a:gd name="T10" fmla="*/ 0 w 130"/>
                <a:gd name="T11" fmla="*/ 82 h 89"/>
                <a:gd name="T12" fmla="*/ 8 w 130"/>
                <a:gd name="T13" fmla="*/ 6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89">
                  <a:moveTo>
                    <a:pt x="8" y="67"/>
                  </a:moveTo>
                  <a:cubicBezTo>
                    <a:pt x="121" y="2"/>
                    <a:pt x="121" y="2"/>
                    <a:pt x="121" y="2"/>
                  </a:cubicBezTo>
                  <a:cubicBezTo>
                    <a:pt x="126" y="0"/>
                    <a:pt x="130" y="2"/>
                    <a:pt x="130" y="7"/>
                  </a:cubicBezTo>
                  <a:cubicBezTo>
                    <a:pt x="130" y="12"/>
                    <a:pt x="126" y="18"/>
                    <a:pt x="121" y="21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4" y="89"/>
                    <a:pt x="0" y="87"/>
                    <a:pt x="0" y="82"/>
                  </a:cubicBezTo>
                  <a:cubicBezTo>
                    <a:pt x="0" y="77"/>
                    <a:pt x="4" y="70"/>
                    <a:pt x="8" y="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1" name="iṩḻiďê"/>
            <p:cNvSpPr/>
            <p:nvPr userDrawn="1"/>
          </p:nvSpPr>
          <p:spPr bwMode="auto">
            <a:xfrm>
              <a:off x="1590525" y="3462434"/>
              <a:ext cx="41157" cy="64022"/>
            </a:xfrm>
            <a:custGeom>
              <a:avLst/>
              <a:gdLst>
                <a:gd name="T0" fmla="*/ 0 w 16"/>
                <a:gd name="T1" fmla="*/ 14 h 25"/>
                <a:gd name="T2" fmla="*/ 0 w 16"/>
                <a:gd name="T3" fmla="*/ 21 h 25"/>
                <a:gd name="T4" fmla="*/ 5 w 16"/>
                <a:gd name="T5" fmla="*/ 24 h 25"/>
                <a:gd name="T6" fmla="*/ 11 w 16"/>
                <a:gd name="T7" fmla="*/ 20 h 25"/>
                <a:gd name="T8" fmla="*/ 16 w 16"/>
                <a:gd name="T9" fmla="*/ 11 h 25"/>
                <a:gd name="T10" fmla="*/ 16 w 16"/>
                <a:gd name="T11" fmla="*/ 5 h 25"/>
                <a:gd name="T12" fmla="*/ 11 w 16"/>
                <a:gd name="T13" fmla="*/ 2 h 25"/>
                <a:gd name="T14" fmla="*/ 5 w 16"/>
                <a:gd name="T15" fmla="*/ 5 h 25"/>
                <a:gd name="T16" fmla="*/ 0 w 16"/>
                <a:gd name="T1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5">
                  <a:moveTo>
                    <a:pt x="0" y="1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5"/>
                    <a:pt x="5" y="24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19"/>
                    <a:pt x="16" y="15"/>
                    <a:pt x="16" y="1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"/>
                    <a:pt x="14" y="0"/>
                    <a:pt x="11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7"/>
                    <a:pt x="0" y="11"/>
                    <a:pt x="0" y="1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2" name="ï$1iḍê"/>
            <p:cNvSpPr/>
            <p:nvPr userDrawn="1"/>
          </p:nvSpPr>
          <p:spPr bwMode="auto">
            <a:xfrm>
              <a:off x="1672838" y="3296283"/>
              <a:ext cx="251514" cy="181395"/>
            </a:xfrm>
            <a:custGeom>
              <a:avLst/>
              <a:gdLst>
                <a:gd name="T0" fmla="*/ 0 w 98"/>
                <a:gd name="T1" fmla="*/ 64 h 71"/>
                <a:gd name="T2" fmla="*/ 9 w 98"/>
                <a:gd name="T3" fmla="*/ 68 h 71"/>
                <a:gd name="T4" fmla="*/ 89 w 98"/>
                <a:gd name="T5" fmla="*/ 22 h 71"/>
                <a:gd name="T6" fmla="*/ 98 w 98"/>
                <a:gd name="T7" fmla="*/ 7 h 71"/>
                <a:gd name="T8" fmla="*/ 89 w 98"/>
                <a:gd name="T9" fmla="*/ 3 h 71"/>
                <a:gd name="T10" fmla="*/ 9 w 98"/>
                <a:gd name="T11" fmla="*/ 49 h 71"/>
                <a:gd name="T12" fmla="*/ 0 w 98"/>
                <a:gd name="T13" fmla="*/ 6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1">
                  <a:moveTo>
                    <a:pt x="0" y="64"/>
                  </a:moveTo>
                  <a:cubicBezTo>
                    <a:pt x="0" y="69"/>
                    <a:pt x="4" y="71"/>
                    <a:pt x="9" y="68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94" y="19"/>
                    <a:pt x="98" y="13"/>
                    <a:pt x="98" y="7"/>
                  </a:cubicBezTo>
                  <a:cubicBezTo>
                    <a:pt x="98" y="2"/>
                    <a:pt x="94" y="0"/>
                    <a:pt x="89" y="3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2"/>
                    <a:pt x="0" y="58"/>
                    <a:pt x="0" y="6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3" name="íṣ1îḓe"/>
            <p:cNvSpPr/>
            <p:nvPr userDrawn="1"/>
          </p:nvSpPr>
          <p:spPr bwMode="auto">
            <a:xfrm>
              <a:off x="1590525" y="3558467"/>
              <a:ext cx="41157" cy="64022"/>
            </a:xfrm>
            <a:custGeom>
              <a:avLst/>
              <a:gdLst>
                <a:gd name="T0" fmla="*/ 0 w 16"/>
                <a:gd name="T1" fmla="*/ 14 h 25"/>
                <a:gd name="T2" fmla="*/ 0 w 16"/>
                <a:gd name="T3" fmla="*/ 20 h 25"/>
                <a:gd name="T4" fmla="*/ 5 w 16"/>
                <a:gd name="T5" fmla="*/ 23 h 25"/>
                <a:gd name="T6" fmla="*/ 11 w 16"/>
                <a:gd name="T7" fmla="*/ 20 h 25"/>
                <a:gd name="T8" fmla="*/ 16 w 16"/>
                <a:gd name="T9" fmla="*/ 11 h 25"/>
                <a:gd name="T10" fmla="*/ 16 w 16"/>
                <a:gd name="T11" fmla="*/ 4 h 25"/>
                <a:gd name="T12" fmla="*/ 11 w 16"/>
                <a:gd name="T13" fmla="*/ 1 h 25"/>
                <a:gd name="T14" fmla="*/ 5 w 16"/>
                <a:gd name="T15" fmla="*/ 5 h 25"/>
                <a:gd name="T16" fmla="*/ 0 w 16"/>
                <a:gd name="T1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5">
                  <a:moveTo>
                    <a:pt x="0" y="14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2" y="25"/>
                    <a:pt x="5" y="23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18"/>
                    <a:pt x="16" y="14"/>
                    <a:pt x="16" y="1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"/>
                    <a:pt x="14" y="0"/>
                    <a:pt x="11" y="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6"/>
                    <a:pt x="0" y="10"/>
                    <a:pt x="0" y="1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4" name="íŝļïḓé"/>
            <p:cNvSpPr/>
            <p:nvPr userDrawn="1"/>
          </p:nvSpPr>
          <p:spPr bwMode="auto">
            <a:xfrm>
              <a:off x="1672838" y="3393840"/>
              <a:ext cx="251514" cy="178346"/>
            </a:xfrm>
            <a:custGeom>
              <a:avLst/>
              <a:gdLst>
                <a:gd name="T0" fmla="*/ 0 w 98"/>
                <a:gd name="T1" fmla="*/ 63 h 70"/>
                <a:gd name="T2" fmla="*/ 9 w 98"/>
                <a:gd name="T3" fmla="*/ 68 h 70"/>
                <a:gd name="T4" fmla="*/ 89 w 98"/>
                <a:gd name="T5" fmla="*/ 21 h 70"/>
                <a:gd name="T6" fmla="*/ 98 w 98"/>
                <a:gd name="T7" fmla="*/ 7 h 70"/>
                <a:gd name="T8" fmla="*/ 89 w 98"/>
                <a:gd name="T9" fmla="*/ 3 h 70"/>
                <a:gd name="T10" fmla="*/ 9 w 98"/>
                <a:gd name="T11" fmla="*/ 49 h 70"/>
                <a:gd name="T12" fmla="*/ 0 w 98"/>
                <a:gd name="T13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0">
                  <a:moveTo>
                    <a:pt x="0" y="63"/>
                  </a:moveTo>
                  <a:cubicBezTo>
                    <a:pt x="0" y="68"/>
                    <a:pt x="4" y="70"/>
                    <a:pt x="9" y="68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94" y="19"/>
                    <a:pt x="98" y="12"/>
                    <a:pt x="98" y="7"/>
                  </a:cubicBezTo>
                  <a:cubicBezTo>
                    <a:pt x="98" y="2"/>
                    <a:pt x="94" y="0"/>
                    <a:pt x="89" y="3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2"/>
                    <a:pt x="0" y="58"/>
                    <a:pt x="0" y="6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5" name="ïşľidé"/>
            <p:cNvSpPr/>
            <p:nvPr userDrawn="1"/>
          </p:nvSpPr>
          <p:spPr bwMode="auto">
            <a:xfrm>
              <a:off x="1590525" y="3652974"/>
              <a:ext cx="41157" cy="64022"/>
            </a:xfrm>
            <a:custGeom>
              <a:avLst/>
              <a:gdLst>
                <a:gd name="T0" fmla="*/ 0 w 16"/>
                <a:gd name="T1" fmla="*/ 14 h 25"/>
                <a:gd name="T2" fmla="*/ 0 w 16"/>
                <a:gd name="T3" fmla="*/ 21 h 25"/>
                <a:gd name="T4" fmla="*/ 5 w 16"/>
                <a:gd name="T5" fmla="*/ 24 h 25"/>
                <a:gd name="T6" fmla="*/ 11 w 16"/>
                <a:gd name="T7" fmla="*/ 20 h 25"/>
                <a:gd name="T8" fmla="*/ 16 w 16"/>
                <a:gd name="T9" fmla="*/ 11 h 25"/>
                <a:gd name="T10" fmla="*/ 16 w 16"/>
                <a:gd name="T11" fmla="*/ 5 h 25"/>
                <a:gd name="T12" fmla="*/ 11 w 16"/>
                <a:gd name="T13" fmla="*/ 2 h 25"/>
                <a:gd name="T14" fmla="*/ 5 w 16"/>
                <a:gd name="T15" fmla="*/ 5 h 25"/>
                <a:gd name="T16" fmla="*/ 0 w 16"/>
                <a:gd name="T1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5">
                  <a:moveTo>
                    <a:pt x="0" y="1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5"/>
                    <a:pt x="5" y="24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19"/>
                    <a:pt x="16" y="15"/>
                    <a:pt x="16" y="1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"/>
                    <a:pt x="14" y="0"/>
                    <a:pt x="11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7"/>
                    <a:pt x="0" y="11"/>
                    <a:pt x="0" y="1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6" name="ïŝļíḍé"/>
            <p:cNvSpPr/>
            <p:nvPr userDrawn="1"/>
          </p:nvSpPr>
          <p:spPr bwMode="auto">
            <a:xfrm>
              <a:off x="1672838" y="3488348"/>
              <a:ext cx="251514" cy="179870"/>
            </a:xfrm>
            <a:custGeom>
              <a:avLst/>
              <a:gdLst>
                <a:gd name="T0" fmla="*/ 0 w 98"/>
                <a:gd name="T1" fmla="*/ 64 h 71"/>
                <a:gd name="T2" fmla="*/ 9 w 98"/>
                <a:gd name="T3" fmla="*/ 68 h 71"/>
                <a:gd name="T4" fmla="*/ 89 w 98"/>
                <a:gd name="T5" fmla="*/ 22 h 71"/>
                <a:gd name="T6" fmla="*/ 98 w 98"/>
                <a:gd name="T7" fmla="*/ 7 h 71"/>
                <a:gd name="T8" fmla="*/ 89 w 98"/>
                <a:gd name="T9" fmla="*/ 3 h 71"/>
                <a:gd name="T10" fmla="*/ 9 w 98"/>
                <a:gd name="T11" fmla="*/ 49 h 71"/>
                <a:gd name="T12" fmla="*/ 0 w 98"/>
                <a:gd name="T13" fmla="*/ 6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1">
                  <a:moveTo>
                    <a:pt x="0" y="64"/>
                  </a:moveTo>
                  <a:cubicBezTo>
                    <a:pt x="0" y="69"/>
                    <a:pt x="4" y="71"/>
                    <a:pt x="9" y="68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94" y="19"/>
                    <a:pt x="98" y="13"/>
                    <a:pt x="98" y="7"/>
                  </a:cubicBezTo>
                  <a:cubicBezTo>
                    <a:pt x="98" y="2"/>
                    <a:pt x="94" y="0"/>
                    <a:pt x="89" y="3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2"/>
                    <a:pt x="0" y="59"/>
                    <a:pt x="0" y="6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7" name="îŝ1ïḋê"/>
            <p:cNvSpPr/>
            <p:nvPr userDrawn="1"/>
          </p:nvSpPr>
          <p:spPr bwMode="auto">
            <a:xfrm>
              <a:off x="1590525" y="3750531"/>
              <a:ext cx="41157" cy="64022"/>
            </a:xfrm>
            <a:custGeom>
              <a:avLst/>
              <a:gdLst>
                <a:gd name="T0" fmla="*/ 0 w 16"/>
                <a:gd name="T1" fmla="*/ 14 h 25"/>
                <a:gd name="T2" fmla="*/ 0 w 16"/>
                <a:gd name="T3" fmla="*/ 20 h 25"/>
                <a:gd name="T4" fmla="*/ 5 w 16"/>
                <a:gd name="T5" fmla="*/ 23 h 25"/>
                <a:gd name="T6" fmla="*/ 11 w 16"/>
                <a:gd name="T7" fmla="*/ 20 h 25"/>
                <a:gd name="T8" fmla="*/ 16 w 16"/>
                <a:gd name="T9" fmla="*/ 11 h 25"/>
                <a:gd name="T10" fmla="*/ 16 w 16"/>
                <a:gd name="T11" fmla="*/ 4 h 25"/>
                <a:gd name="T12" fmla="*/ 11 w 16"/>
                <a:gd name="T13" fmla="*/ 1 h 25"/>
                <a:gd name="T14" fmla="*/ 5 w 16"/>
                <a:gd name="T15" fmla="*/ 5 h 25"/>
                <a:gd name="T16" fmla="*/ 0 w 16"/>
                <a:gd name="T1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5">
                  <a:moveTo>
                    <a:pt x="0" y="14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2" y="25"/>
                    <a:pt x="5" y="23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18"/>
                    <a:pt x="16" y="14"/>
                    <a:pt x="16" y="1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"/>
                    <a:pt x="14" y="0"/>
                    <a:pt x="11" y="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6"/>
                    <a:pt x="0" y="10"/>
                    <a:pt x="0" y="1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8" name="ísļíḋe"/>
            <p:cNvSpPr/>
            <p:nvPr userDrawn="1"/>
          </p:nvSpPr>
          <p:spPr bwMode="auto">
            <a:xfrm>
              <a:off x="1672838" y="3584380"/>
              <a:ext cx="251514" cy="178346"/>
            </a:xfrm>
            <a:custGeom>
              <a:avLst/>
              <a:gdLst>
                <a:gd name="T0" fmla="*/ 0 w 98"/>
                <a:gd name="T1" fmla="*/ 63 h 70"/>
                <a:gd name="T2" fmla="*/ 9 w 98"/>
                <a:gd name="T3" fmla="*/ 68 h 70"/>
                <a:gd name="T4" fmla="*/ 89 w 98"/>
                <a:gd name="T5" fmla="*/ 21 h 70"/>
                <a:gd name="T6" fmla="*/ 98 w 98"/>
                <a:gd name="T7" fmla="*/ 7 h 70"/>
                <a:gd name="T8" fmla="*/ 89 w 98"/>
                <a:gd name="T9" fmla="*/ 3 h 70"/>
                <a:gd name="T10" fmla="*/ 9 w 98"/>
                <a:gd name="T11" fmla="*/ 49 h 70"/>
                <a:gd name="T12" fmla="*/ 0 w 98"/>
                <a:gd name="T13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0">
                  <a:moveTo>
                    <a:pt x="0" y="63"/>
                  </a:moveTo>
                  <a:cubicBezTo>
                    <a:pt x="0" y="68"/>
                    <a:pt x="4" y="70"/>
                    <a:pt x="9" y="68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94" y="19"/>
                    <a:pt x="98" y="12"/>
                    <a:pt x="98" y="7"/>
                  </a:cubicBezTo>
                  <a:cubicBezTo>
                    <a:pt x="98" y="2"/>
                    <a:pt x="94" y="0"/>
                    <a:pt x="89" y="3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2"/>
                    <a:pt x="0" y="58"/>
                    <a:pt x="0" y="6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9" name="ïślíḍe"/>
            <p:cNvSpPr/>
            <p:nvPr userDrawn="1"/>
          </p:nvSpPr>
          <p:spPr bwMode="auto">
            <a:xfrm>
              <a:off x="1589001" y="3727666"/>
              <a:ext cx="332302" cy="230173"/>
            </a:xfrm>
            <a:custGeom>
              <a:avLst/>
              <a:gdLst>
                <a:gd name="T0" fmla="*/ 9 w 130"/>
                <a:gd name="T1" fmla="*/ 68 h 90"/>
                <a:gd name="T2" fmla="*/ 121 w 130"/>
                <a:gd name="T3" fmla="*/ 3 h 90"/>
                <a:gd name="T4" fmla="*/ 130 w 130"/>
                <a:gd name="T5" fmla="*/ 8 h 90"/>
                <a:gd name="T6" fmla="*/ 121 w 130"/>
                <a:gd name="T7" fmla="*/ 22 h 90"/>
                <a:gd name="T8" fmla="*/ 9 w 130"/>
                <a:gd name="T9" fmla="*/ 87 h 90"/>
                <a:gd name="T10" fmla="*/ 0 w 130"/>
                <a:gd name="T11" fmla="*/ 83 h 90"/>
                <a:gd name="T12" fmla="*/ 9 w 130"/>
                <a:gd name="T13" fmla="*/ 6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90">
                  <a:moveTo>
                    <a:pt x="9" y="68"/>
                  </a:moveTo>
                  <a:cubicBezTo>
                    <a:pt x="121" y="3"/>
                    <a:pt x="121" y="3"/>
                    <a:pt x="121" y="3"/>
                  </a:cubicBezTo>
                  <a:cubicBezTo>
                    <a:pt x="126" y="0"/>
                    <a:pt x="130" y="2"/>
                    <a:pt x="130" y="8"/>
                  </a:cubicBezTo>
                  <a:cubicBezTo>
                    <a:pt x="130" y="13"/>
                    <a:pt x="126" y="19"/>
                    <a:pt x="121" y="22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4" y="90"/>
                    <a:pt x="0" y="88"/>
                    <a:pt x="0" y="83"/>
                  </a:cubicBezTo>
                  <a:cubicBezTo>
                    <a:pt x="0" y="77"/>
                    <a:pt x="4" y="71"/>
                    <a:pt x="9" y="6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0" name="îśḷíḋê"/>
            <p:cNvSpPr/>
            <p:nvPr userDrawn="1"/>
          </p:nvSpPr>
          <p:spPr bwMode="auto">
            <a:xfrm>
              <a:off x="1589001" y="3989849"/>
              <a:ext cx="41157" cy="64022"/>
            </a:xfrm>
            <a:custGeom>
              <a:avLst/>
              <a:gdLst>
                <a:gd name="T0" fmla="*/ 0 w 16"/>
                <a:gd name="T1" fmla="*/ 14 h 25"/>
                <a:gd name="T2" fmla="*/ 0 w 16"/>
                <a:gd name="T3" fmla="*/ 21 h 25"/>
                <a:gd name="T4" fmla="*/ 5 w 16"/>
                <a:gd name="T5" fmla="*/ 24 h 25"/>
                <a:gd name="T6" fmla="*/ 11 w 16"/>
                <a:gd name="T7" fmla="*/ 20 h 25"/>
                <a:gd name="T8" fmla="*/ 16 w 16"/>
                <a:gd name="T9" fmla="*/ 11 h 25"/>
                <a:gd name="T10" fmla="*/ 16 w 16"/>
                <a:gd name="T11" fmla="*/ 4 h 25"/>
                <a:gd name="T12" fmla="*/ 11 w 16"/>
                <a:gd name="T13" fmla="*/ 1 h 25"/>
                <a:gd name="T14" fmla="*/ 5 w 16"/>
                <a:gd name="T15" fmla="*/ 5 h 25"/>
                <a:gd name="T16" fmla="*/ 0 w 16"/>
                <a:gd name="T1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5">
                  <a:moveTo>
                    <a:pt x="0" y="1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5"/>
                    <a:pt x="5" y="24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18"/>
                    <a:pt x="16" y="14"/>
                    <a:pt x="16" y="1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"/>
                    <a:pt x="14" y="0"/>
                    <a:pt x="11" y="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6"/>
                    <a:pt x="0" y="10"/>
                    <a:pt x="0" y="1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1" name="íš1íḋé"/>
            <p:cNvSpPr/>
            <p:nvPr userDrawn="1"/>
          </p:nvSpPr>
          <p:spPr bwMode="auto">
            <a:xfrm>
              <a:off x="1672838" y="3825222"/>
              <a:ext cx="248465" cy="179870"/>
            </a:xfrm>
            <a:custGeom>
              <a:avLst/>
              <a:gdLst>
                <a:gd name="T0" fmla="*/ 0 w 97"/>
                <a:gd name="T1" fmla="*/ 63 h 71"/>
                <a:gd name="T2" fmla="*/ 8 w 97"/>
                <a:gd name="T3" fmla="*/ 68 h 71"/>
                <a:gd name="T4" fmla="*/ 88 w 97"/>
                <a:gd name="T5" fmla="*/ 21 h 71"/>
                <a:gd name="T6" fmla="*/ 97 w 97"/>
                <a:gd name="T7" fmla="*/ 7 h 71"/>
                <a:gd name="T8" fmla="*/ 88 w 97"/>
                <a:gd name="T9" fmla="*/ 3 h 71"/>
                <a:gd name="T10" fmla="*/ 8 w 97"/>
                <a:gd name="T11" fmla="*/ 49 h 71"/>
                <a:gd name="T12" fmla="*/ 0 w 97"/>
                <a:gd name="T13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71">
                  <a:moveTo>
                    <a:pt x="0" y="63"/>
                  </a:moveTo>
                  <a:cubicBezTo>
                    <a:pt x="0" y="69"/>
                    <a:pt x="4" y="71"/>
                    <a:pt x="8" y="68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93" y="19"/>
                    <a:pt x="97" y="12"/>
                    <a:pt x="97" y="7"/>
                  </a:cubicBezTo>
                  <a:cubicBezTo>
                    <a:pt x="97" y="2"/>
                    <a:pt x="93" y="0"/>
                    <a:pt x="88" y="3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4" y="52"/>
                    <a:pt x="0" y="58"/>
                    <a:pt x="0" y="6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2" name="íš1íďê"/>
            <p:cNvSpPr/>
            <p:nvPr userDrawn="1"/>
          </p:nvSpPr>
          <p:spPr bwMode="auto">
            <a:xfrm>
              <a:off x="1589001" y="4084357"/>
              <a:ext cx="41157" cy="67070"/>
            </a:xfrm>
            <a:custGeom>
              <a:avLst/>
              <a:gdLst>
                <a:gd name="T0" fmla="*/ 0 w 16"/>
                <a:gd name="T1" fmla="*/ 14 h 26"/>
                <a:gd name="T2" fmla="*/ 0 w 16"/>
                <a:gd name="T3" fmla="*/ 21 h 26"/>
                <a:gd name="T4" fmla="*/ 5 w 16"/>
                <a:gd name="T5" fmla="*/ 24 h 26"/>
                <a:gd name="T6" fmla="*/ 11 w 16"/>
                <a:gd name="T7" fmla="*/ 21 h 26"/>
                <a:gd name="T8" fmla="*/ 16 w 16"/>
                <a:gd name="T9" fmla="*/ 12 h 26"/>
                <a:gd name="T10" fmla="*/ 16 w 16"/>
                <a:gd name="T11" fmla="*/ 5 h 26"/>
                <a:gd name="T12" fmla="*/ 11 w 16"/>
                <a:gd name="T13" fmla="*/ 2 h 26"/>
                <a:gd name="T14" fmla="*/ 5 w 16"/>
                <a:gd name="T15" fmla="*/ 5 h 26"/>
                <a:gd name="T16" fmla="*/ 0 w 16"/>
                <a:gd name="T1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6">
                  <a:moveTo>
                    <a:pt x="0" y="1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4" y="19"/>
                    <a:pt x="16" y="15"/>
                    <a:pt x="16" y="12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"/>
                    <a:pt x="14" y="0"/>
                    <a:pt x="11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7"/>
                    <a:pt x="0" y="11"/>
                    <a:pt x="0" y="1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3" name="iṩļîḋé"/>
            <p:cNvSpPr/>
            <p:nvPr userDrawn="1"/>
          </p:nvSpPr>
          <p:spPr bwMode="auto">
            <a:xfrm>
              <a:off x="1672838" y="3921255"/>
              <a:ext cx="248465" cy="178346"/>
            </a:xfrm>
            <a:custGeom>
              <a:avLst/>
              <a:gdLst>
                <a:gd name="T0" fmla="*/ 0 w 97"/>
                <a:gd name="T1" fmla="*/ 63 h 70"/>
                <a:gd name="T2" fmla="*/ 8 w 97"/>
                <a:gd name="T3" fmla="*/ 67 h 70"/>
                <a:gd name="T4" fmla="*/ 88 w 97"/>
                <a:gd name="T5" fmla="*/ 21 h 70"/>
                <a:gd name="T6" fmla="*/ 97 w 97"/>
                <a:gd name="T7" fmla="*/ 7 h 70"/>
                <a:gd name="T8" fmla="*/ 88 w 97"/>
                <a:gd name="T9" fmla="*/ 2 h 70"/>
                <a:gd name="T10" fmla="*/ 8 w 97"/>
                <a:gd name="T11" fmla="*/ 49 h 70"/>
                <a:gd name="T12" fmla="*/ 0 w 97"/>
                <a:gd name="T13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70">
                  <a:moveTo>
                    <a:pt x="0" y="63"/>
                  </a:moveTo>
                  <a:cubicBezTo>
                    <a:pt x="0" y="68"/>
                    <a:pt x="4" y="70"/>
                    <a:pt x="8" y="67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93" y="18"/>
                    <a:pt x="97" y="12"/>
                    <a:pt x="97" y="7"/>
                  </a:cubicBezTo>
                  <a:cubicBezTo>
                    <a:pt x="97" y="1"/>
                    <a:pt x="93" y="0"/>
                    <a:pt x="88" y="2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4" y="51"/>
                    <a:pt x="0" y="58"/>
                    <a:pt x="0" y="6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4" name="iṩḷíḋê"/>
            <p:cNvSpPr/>
            <p:nvPr userDrawn="1"/>
          </p:nvSpPr>
          <p:spPr bwMode="auto">
            <a:xfrm>
              <a:off x="1589001" y="4181914"/>
              <a:ext cx="41157" cy="64022"/>
            </a:xfrm>
            <a:custGeom>
              <a:avLst/>
              <a:gdLst>
                <a:gd name="T0" fmla="*/ 0 w 16"/>
                <a:gd name="T1" fmla="*/ 14 h 25"/>
                <a:gd name="T2" fmla="*/ 0 w 16"/>
                <a:gd name="T3" fmla="*/ 21 h 25"/>
                <a:gd name="T4" fmla="*/ 5 w 16"/>
                <a:gd name="T5" fmla="*/ 24 h 25"/>
                <a:gd name="T6" fmla="*/ 11 w 16"/>
                <a:gd name="T7" fmla="*/ 20 h 25"/>
                <a:gd name="T8" fmla="*/ 16 w 16"/>
                <a:gd name="T9" fmla="*/ 11 h 25"/>
                <a:gd name="T10" fmla="*/ 16 w 16"/>
                <a:gd name="T11" fmla="*/ 4 h 25"/>
                <a:gd name="T12" fmla="*/ 11 w 16"/>
                <a:gd name="T13" fmla="*/ 1 h 25"/>
                <a:gd name="T14" fmla="*/ 5 w 16"/>
                <a:gd name="T15" fmla="*/ 5 h 25"/>
                <a:gd name="T16" fmla="*/ 0 w 16"/>
                <a:gd name="T17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5">
                  <a:moveTo>
                    <a:pt x="0" y="1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5"/>
                    <a:pt x="5" y="24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19"/>
                    <a:pt x="16" y="15"/>
                    <a:pt x="16" y="1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1"/>
                    <a:pt x="14" y="0"/>
                    <a:pt x="11" y="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6"/>
                    <a:pt x="0" y="11"/>
                    <a:pt x="0" y="1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5" name="íṥlíḓe"/>
            <p:cNvSpPr/>
            <p:nvPr userDrawn="1"/>
          </p:nvSpPr>
          <p:spPr bwMode="auto">
            <a:xfrm>
              <a:off x="1672838" y="4015763"/>
              <a:ext cx="248465" cy="181395"/>
            </a:xfrm>
            <a:custGeom>
              <a:avLst/>
              <a:gdLst>
                <a:gd name="T0" fmla="*/ 0 w 97"/>
                <a:gd name="T1" fmla="*/ 63 h 71"/>
                <a:gd name="T2" fmla="*/ 8 w 97"/>
                <a:gd name="T3" fmla="*/ 68 h 71"/>
                <a:gd name="T4" fmla="*/ 88 w 97"/>
                <a:gd name="T5" fmla="*/ 22 h 71"/>
                <a:gd name="T6" fmla="*/ 97 w 97"/>
                <a:gd name="T7" fmla="*/ 7 h 71"/>
                <a:gd name="T8" fmla="*/ 88 w 97"/>
                <a:gd name="T9" fmla="*/ 3 h 71"/>
                <a:gd name="T10" fmla="*/ 8 w 97"/>
                <a:gd name="T11" fmla="*/ 49 h 71"/>
                <a:gd name="T12" fmla="*/ 0 w 97"/>
                <a:gd name="T13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71">
                  <a:moveTo>
                    <a:pt x="0" y="63"/>
                  </a:moveTo>
                  <a:cubicBezTo>
                    <a:pt x="0" y="69"/>
                    <a:pt x="4" y="71"/>
                    <a:pt x="8" y="68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93" y="19"/>
                    <a:pt x="97" y="12"/>
                    <a:pt x="97" y="7"/>
                  </a:cubicBezTo>
                  <a:cubicBezTo>
                    <a:pt x="97" y="2"/>
                    <a:pt x="93" y="0"/>
                    <a:pt x="88" y="3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4" y="52"/>
                    <a:pt x="0" y="58"/>
                    <a:pt x="0" y="6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6" name="iṩľiḍè"/>
            <p:cNvSpPr/>
            <p:nvPr userDrawn="1"/>
          </p:nvSpPr>
          <p:spPr bwMode="auto">
            <a:xfrm>
              <a:off x="1589001" y="4276422"/>
              <a:ext cx="41157" cy="65546"/>
            </a:xfrm>
            <a:custGeom>
              <a:avLst/>
              <a:gdLst>
                <a:gd name="T0" fmla="*/ 0 w 16"/>
                <a:gd name="T1" fmla="*/ 14 h 26"/>
                <a:gd name="T2" fmla="*/ 0 w 16"/>
                <a:gd name="T3" fmla="*/ 21 h 26"/>
                <a:gd name="T4" fmla="*/ 5 w 16"/>
                <a:gd name="T5" fmla="*/ 24 h 26"/>
                <a:gd name="T6" fmla="*/ 11 w 16"/>
                <a:gd name="T7" fmla="*/ 21 h 26"/>
                <a:gd name="T8" fmla="*/ 16 w 16"/>
                <a:gd name="T9" fmla="*/ 12 h 26"/>
                <a:gd name="T10" fmla="*/ 16 w 16"/>
                <a:gd name="T11" fmla="*/ 5 h 26"/>
                <a:gd name="T12" fmla="*/ 11 w 16"/>
                <a:gd name="T13" fmla="*/ 2 h 26"/>
                <a:gd name="T14" fmla="*/ 5 w 16"/>
                <a:gd name="T15" fmla="*/ 5 h 26"/>
                <a:gd name="T16" fmla="*/ 0 w 16"/>
                <a:gd name="T1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6">
                  <a:moveTo>
                    <a:pt x="0" y="1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5" y="24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4" y="19"/>
                    <a:pt x="16" y="15"/>
                    <a:pt x="16" y="12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"/>
                    <a:pt x="14" y="0"/>
                    <a:pt x="11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7"/>
                    <a:pt x="0" y="11"/>
                    <a:pt x="0" y="1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7" name="ïsḷïdè"/>
            <p:cNvSpPr/>
            <p:nvPr userDrawn="1"/>
          </p:nvSpPr>
          <p:spPr bwMode="auto">
            <a:xfrm>
              <a:off x="1672838" y="4113320"/>
              <a:ext cx="248465" cy="178346"/>
            </a:xfrm>
            <a:custGeom>
              <a:avLst/>
              <a:gdLst>
                <a:gd name="T0" fmla="*/ 0 w 97"/>
                <a:gd name="T1" fmla="*/ 63 h 70"/>
                <a:gd name="T2" fmla="*/ 8 w 97"/>
                <a:gd name="T3" fmla="*/ 67 h 70"/>
                <a:gd name="T4" fmla="*/ 88 w 97"/>
                <a:gd name="T5" fmla="*/ 21 h 70"/>
                <a:gd name="T6" fmla="*/ 97 w 97"/>
                <a:gd name="T7" fmla="*/ 7 h 70"/>
                <a:gd name="T8" fmla="*/ 88 w 97"/>
                <a:gd name="T9" fmla="*/ 2 h 70"/>
                <a:gd name="T10" fmla="*/ 8 w 97"/>
                <a:gd name="T11" fmla="*/ 49 h 70"/>
                <a:gd name="T12" fmla="*/ 0 w 97"/>
                <a:gd name="T13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70">
                  <a:moveTo>
                    <a:pt x="0" y="63"/>
                  </a:moveTo>
                  <a:cubicBezTo>
                    <a:pt x="0" y="68"/>
                    <a:pt x="4" y="70"/>
                    <a:pt x="8" y="67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93" y="18"/>
                    <a:pt x="97" y="12"/>
                    <a:pt x="97" y="7"/>
                  </a:cubicBezTo>
                  <a:cubicBezTo>
                    <a:pt x="97" y="1"/>
                    <a:pt x="93" y="0"/>
                    <a:pt x="88" y="2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4" y="51"/>
                    <a:pt x="0" y="58"/>
                    <a:pt x="0" y="6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8" name="iṡľíḋe"/>
            <p:cNvSpPr/>
            <p:nvPr userDrawn="1"/>
          </p:nvSpPr>
          <p:spPr bwMode="auto">
            <a:xfrm>
              <a:off x="1419801" y="1813117"/>
              <a:ext cx="2306300" cy="1472495"/>
            </a:xfrm>
            <a:custGeom>
              <a:avLst/>
              <a:gdLst>
                <a:gd name="T0" fmla="*/ 0 w 902"/>
                <a:gd name="T1" fmla="*/ 538 h 577"/>
                <a:gd name="T2" fmla="*/ 19 w 902"/>
                <a:gd name="T3" fmla="*/ 505 h 577"/>
                <a:gd name="T4" fmla="*/ 883 w 902"/>
                <a:gd name="T5" fmla="*/ 6 h 577"/>
                <a:gd name="T6" fmla="*/ 902 w 902"/>
                <a:gd name="T7" fmla="*/ 17 h 577"/>
                <a:gd name="T8" fmla="*/ 902 w 902"/>
                <a:gd name="T9" fmla="*/ 57 h 577"/>
                <a:gd name="T10" fmla="*/ 0 w 902"/>
                <a:gd name="T11" fmla="*/ 577 h 577"/>
                <a:gd name="T12" fmla="*/ 0 w 902"/>
                <a:gd name="T13" fmla="*/ 538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2" h="577">
                  <a:moveTo>
                    <a:pt x="0" y="538"/>
                  </a:moveTo>
                  <a:cubicBezTo>
                    <a:pt x="0" y="526"/>
                    <a:pt x="9" y="511"/>
                    <a:pt x="19" y="505"/>
                  </a:cubicBezTo>
                  <a:cubicBezTo>
                    <a:pt x="883" y="6"/>
                    <a:pt x="883" y="6"/>
                    <a:pt x="883" y="6"/>
                  </a:cubicBezTo>
                  <a:cubicBezTo>
                    <a:pt x="894" y="0"/>
                    <a:pt x="902" y="5"/>
                    <a:pt x="902" y="17"/>
                  </a:cubicBezTo>
                  <a:cubicBezTo>
                    <a:pt x="902" y="57"/>
                    <a:pt x="902" y="57"/>
                    <a:pt x="902" y="57"/>
                  </a:cubicBezTo>
                  <a:cubicBezTo>
                    <a:pt x="0" y="577"/>
                    <a:pt x="0" y="577"/>
                    <a:pt x="0" y="577"/>
                  </a:cubicBezTo>
                  <a:lnTo>
                    <a:pt x="0" y="538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9" name="îş1ïḋê"/>
            <p:cNvSpPr/>
            <p:nvPr userDrawn="1"/>
          </p:nvSpPr>
          <p:spPr bwMode="auto">
            <a:xfrm>
              <a:off x="3431906" y="2002133"/>
              <a:ext cx="45730" cy="67070"/>
            </a:xfrm>
            <a:custGeom>
              <a:avLst/>
              <a:gdLst>
                <a:gd name="T0" fmla="*/ 9 w 18"/>
                <a:gd name="T1" fmla="*/ 3 h 26"/>
                <a:gd name="T2" fmla="*/ 0 w 18"/>
                <a:gd name="T3" fmla="*/ 18 h 26"/>
                <a:gd name="T4" fmla="*/ 9 w 18"/>
                <a:gd name="T5" fmla="*/ 23 h 26"/>
                <a:gd name="T6" fmla="*/ 18 w 18"/>
                <a:gd name="T7" fmla="*/ 8 h 26"/>
                <a:gd name="T8" fmla="*/ 9 w 18"/>
                <a:gd name="T9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9" y="3"/>
                  </a:moveTo>
                  <a:cubicBezTo>
                    <a:pt x="4" y="6"/>
                    <a:pt x="0" y="13"/>
                    <a:pt x="0" y="18"/>
                  </a:cubicBezTo>
                  <a:cubicBezTo>
                    <a:pt x="0" y="24"/>
                    <a:pt x="4" y="26"/>
                    <a:pt x="9" y="23"/>
                  </a:cubicBezTo>
                  <a:cubicBezTo>
                    <a:pt x="14" y="21"/>
                    <a:pt x="18" y="14"/>
                    <a:pt x="18" y="8"/>
                  </a:cubicBezTo>
                  <a:cubicBezTo>
                    <a:pt x="18" y="2"/>
                    <a:pt x="14" y="0"/>
                    <a:pt x="9" y="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0" name="i$ļíďê"/>
            <p:cNvSpPr/>
            <p:nvPr userDrawn="1"/>
          </p:nvSpPr>
          <p:spPr bwMode="auto">
            <a:xfrm>
              <a:off x="3511171" y="1956403"/>
              <a:ext cx="45730" cy="67070"/>
            </a:xfrm>
            <a:custGeom>
              <a:avLst/>
              <a:gdLst>
                <a:gd name="T0" fmla="*/ 9 w 18"/>
                <a:gd name="T1" fmla="*/ 3 h 26"/>
                <a:gd name="T2" fmla="*/ 0 w 18"/>
                <a:gd name="T3" fmla="*/ 19 h 26"/>
                <a:gd name="T4" fmla="*/ 9 w 18"/>
                <a:gd name="T5" fmla="*/ 24 h 26"/>
                <a:gd name="T6" fmla="*/ 18 w 18"/>
                <a:gd name="T7" fmla="*/ 8 h 26"/>
                <a:gd name="T8" fmla="*/ 9 w 18"/>
                <a:gd name="T9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9" y="3"/>
                  </a:moveTo>
                  <a:cubicBezTo>
                    <a:pt x="4" y="6"/>
                    <a:pt x="0" y="13"/>
                    <a:pt x="0" y="19"/>
                  </a:cubicBezTo>
                  <a:cubicBezTo>
                    <a:pt x="0" y="24"/>
                    <a:pt x="4" y="26"/>
                    <a:pt x="9" y="24"/>
                  </a:cubicBezTo>
                  <a:cubicBezTo>
                    <a:pt x="14" y="21"/>
                    <a:pt x="18" y="14"/>
                    <a:pt x="18" y="8"/>
                  </a:cubicBezTo>
                  <a:cubicBezTo>
                    <a:pt x="18" y="3"/>
                    <a:pt x="14" y="0"/>
                    <a:pt x="9" y="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1" name="îš1iḍè"/>
            <p:cNvSpPr/>
            <p:nvPr userDrawn="1"/>
          </p:nvSpPr>
          <p:spPr bwMode="auto">
            <a:xfrm>
              <a:off x="3590436" y="1913722"/>
              <a:ext cx="45730" cy="65546"/>
            </a:xfrm>
            <a:custGeom>
              <a:avLst/>
              <a:gdLst>
                <a:gd name="T0" fmla="*/ 9 w 18"/>
                <a:gd name="T1" fmla="*/ 2 h 26"/>
                <a:gd name="T2" fmla="*/ 0 w 18"/>
                <a:gd name="T3" fmla="*/ 18 h 26"/>
                <a:gd name="T4" fmla="*/ 9 w 18"/>
                <a:gd name="T5" fmla="*/ 23 h 26"/>
                <a:gd name="T6" fmla="*/ 18 w 18"/>
                <a:gd name="T7" fmla="*/ 7 h 26"/>
                <a:gd name="T8" fmla="*/ 9 w 18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9" y="2"/>
                  </a:moveTo>
                  <a:cubicBezTo>
                    <a:pt x="4" y="5"/>
                    <a:pt x="0" y="12"/>
                    <a:pt x="0" y="18"/>
                  </a:cubicBezTo>
                  <a:cubicBezTo>
                    <a:pt x="0" y="23"/>
                    <a:pt x="4" y="26"/>
                    <a:pt x="9" y="23"/>
                  </a:cubicBezTo>
                  <a:cubicBezTo>
                    <a:pt x="14" y="20"/>
                    <a:pt x="18" y="13"/>
                    <a:pt x="18" y="7"/>
                  </a:cubicBezTo>
                  <a:cubicBezTo>
                    <a:pt x="18" y="2"/>
                    <a:pt x="14" y="0"/>
                    <a:pt x="9" y="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2" name="îşḻiḓe"/>
            <p:cNvSpPr/>
            <p:nvPr userDrawn="1"/>
          </p:nvSpPr>
          <p:spPr bwMode="auto">
            <a:xfrm>
              <a:off x="2273421" y="2250598"/>
              <a:ext cx="1204215" cy="885632"/>
            </a:xfrm>
            <a:custGeom>
              <a:avLst/>
              <a:gdLst>
                <a:gd name="T0" fmla="*/ 0 w 790"/>
                <a:gd name="T1" fmla="*/ 455 h 581"/>
                <a:gd name="T2" fmla="*/ 790 w 790"/>
                <a:gd name="T3" fmla="*/ 0 h 581"/>
                <a:gd name="T4" fmla="*/ 790 w 790"/>
                <a:gd name="T5" fmla="*/ 125 h 581"/>
                <a:gd name="T6" fmla="*/ 0 w 790"/>
                <a:gd name="T7" fmla="*/ 581 h 581"/>
                <a:gd name="T8" fmla="*/ 0 w 790"/>
                <a:gd name="T9" fmla="*/ 45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581">
                  <a:moveTo>
                    <a:pt x="0" y="455"/>
                  </a:moveTo>
                  <a:lnTo>
                    <a:pt x="790" y="0"/>
                  </a:lnTo>
                  <a:lnTo>
                    <a:pt x="790" y="125"/>
                  </a:lnTo>
                  <a:lnTo>
                    <a:pt x="0" y="581"/>
                  </a:lnTo>
                  <a:lnTo>
                    <a:pt x="0" y="45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lvl="0" algn="ctr"/>
            </a:p>
          </p:txBody>
        </p:sp>
        <p:sp>
          <p:nvSpPr>
            <p:cNvPr id="1053" name="ï$líḋê"/>
            <p:cNvSpPr/>
            <p:nvPr userDrawn="1"/>
          </p:nvSpPr>
          <p:spPr bwMode="auto">
            <a:xfrm>
              <a:off x="2273421" y="2250598"/>
              <a:ext cx="1204215" cy="885632"/>
            </a:xfrm>
            <a:custGeom>
              <a:avLst/>
              <a:gdLst>
                <a:gd name="T0" fmla="*/ 0 w 790"/>
                <a:gd name="T1" fmla="*/ 455 h 581"/>
                <a:gd name="T2" fmla="*/ 790 w 790"/>
                <a:gd name="T3" fmla="*/ 0 h 581"/>
                <a:gd name="T4" fmla="*/ 790 w 790"/>
                <a:gd name="T5" fmla="*/ 125 h 581"/>
                <a:gd name="T6" fmla="*/ 0 w 790"/>
                <a:gd name="T7" fmla="*/ 581 h 581"/>
                <a:gd name="T8" fmla="*/ 0 w 790"/>
                <a:gd name="T9" fmla="*/ 45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581">
                  <a:moveTo>
                    <a:pt x="0" y="455"/>
                  </a:moveTo>
                  <a:lnTo>
                    <a:pt x="790" y="0"/>
                  </a:lnTo>
                  <a:lnTo>
                    <a:pt x="790" y="125"/>
                  </a:lnTo>
                  <a:lnTo>
                    <a:pt x="0" y="581"/>
                  </a:lnTo>
                  <a:lnTo>
                    <a:pt x="0" y="4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5" name="íSľiḓê"/>
            <p:cNvSpPr/>
            <p:nvPr userDrawn="1"/>
          </p:nvSpPr>
          <p:spPr bwMode="auto">
            <a:xfrm>
              <a:off x="2273421" y="2250598"/>
              <a:ext cx="1204215" cy="885632"/>
            </a:xfrm>
            <a:custGeom>
              <a:avLst/>
              <a:gdLst>
                <a:gd name="T0" fmla="*/ 790 w 790"/>
                <a:gd name="T1" fmla="*/ 0 h 581"/>
                <a:gd name="T2" fmla="*/ 0 w 790"/>
                <a:gd name="T3" fmla="*/ 455 h 581"/>
                <a:gd name="T4" fmla="*/ 0 w 790"/>
                <a:gd name="T5" fmla="*/ 581 h 581"/>
                <a:gd name="T6" fmla="*/ 790 w 790"/>
                <a:gd name="T7" fmla="*/ 125 h 581"/>
                <a:gd name="T8" fmla="*/ 790 w 790"/>
                <a:gd name="T9" fmla="*/ 125 h 581"/>
                <a:gd name="T10" fmla="*/ 790 w 790"/>
                <a:gd name="T11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0" h="581">
                  <a:moveTo>
                    <a:pt x="790" y="0"/>
                  </a:moveTo>
                  <a:lnTo>
                    <a:pt x="0" y="455"/>
                  </a:lnTo>
                  <a:lnTo>
                    <a:pt x="0" y="581"/>
                  </a:lnTo>
                  <a:lnTo>
                    <a:pt x="790" y="125"/>
                  </a:lnTo>
                  <a:lnTo>
                    <a:pt x="790" y="125"/>
                  </a:lnTo>
                  <a:lnTo>
                    <a:pt x="7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6" name="iSlîdè"/>
            <p:cNvSpPr/>
            <p:nvPr userDrawn="1"/>
          </p:nvSpPr>
          <p:spPr bwMode="auto">
            <a:xfrm>
              <a:off x="2230740" y="2921300"/>
              <a:ext cx="42681" cy="214930"/>
            </a:xfrm>
            <a:custGeom>
              <a:avLst/>
              <a:gdLst>
                <a:gd name="T0" fmla="*/ 0 w 28"/>
                <a:gd name="T1" fmla="*/ 0 h 141"/>
                <a:gd name="T2" fmla="*/ 28 w 28"/>
                <a:gd name="T3" fmla="*/ 15 h 141"/>
                <a:gd name="T4" fmla="*/ 28 w 28"/>
                <a:gd name="T5" fmla="*/ 141 h 141"/>
                <a:gd name="T6" fmla="*/ 0 w 28"/>
                <a:gd name="T7" fmla="*/ 125 h 141"/>
                <a:gd name="T8" fmla="*/ 0 w 28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1">
                  <a:moveTo>
                    <a:pt x="0" y="0"/>
                  </a:moveTo>
                  <a:lnTo>
                    <a:pt x="28" y="15"/>
                  </a:lnTo>
                  <a:lnTo>
                    <a:pt x="28" y="141"/>
                  </a:lnTo>
                  <a:lnTo>
                    <a:pt x="0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lvl="0" algn="ctr"/>
            </a:p>
          </p:txBody>
        </p:sp>
        <p:sp>
          <p:nvSpPr>
            <p:cNvPr id="1057" name="ïṩ1iḍe"/>
            <p:cNvSpPr/>
            <p:nvPr userDrawn="1"/>
          </p:nvSpPr>
          <p:spPr bwMode="auto">
            <a:xfrm>
              <a:off x="2230740" y="2921300"/>
              <a:ext cx="42681" cy="214930"/>
            </a:xfrm>
            <a:custGeom>
              <a:avLst/>
              <a:gdLst>
                <a:gd name="T0" fmla="*/ 0 w 28"/>
                <a:gd name="T1" fmla="*/ 0 h 141"/>
                <a:gd name="T2" fmla="*/ 28 w 28"/>
                <a:gd name="T3" fmla="*/ 15 h 141"/>
                <a:gd name="T4" fmla="*/ 28 w 28"/>
                <a:gd name="T5" fmla="*/ 141 h 141"/>
                <a:gd name="T6" fmla="*/ 0 w 28"/>
                <a:gd name="T7" fmla="*/ 125 h 141"/>
                <a:gd name="T8" fmla="*/ 0 w 28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1">
                  <a:moveTo>
                    <a:pt x="0" y="0"/>
                  </a:moveTo>
                  <a:lnTo>
                    <a:pt x="28" y="15"/>
                  </a:lnTo>
                  <a:lnTo>
                    <a:pt x="28" y="141"/>
                  </a:lnTo>
                  <a:lnTo>
                    <a:pt x="0" y="1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8" name="işḻiḓe"/>
            <p:cNvSpPr/>
            <p:nvPr userDrawn="1"/>
          </p:nvSpPr>
          <p:spPr bwMode="auto">
            <a:xfrm>
              <a:off x="2273421" y="2944164"/>
              <a:ext cx="1525" cy="1920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61" name="iṥlïde"/>
            <p:cNvSpPr/>
            <p:nvPr userDrawn="1"/>
          </p:nvSpPr>
          <p:spPr bwMode="auto">
            <a:xfrm>
              <a:off x="2230740" y="2921300"/>
              <a:ext cx="42681" cy="214930"/>
            </a:xfrm>
            <a:custGeom>
              <a:avLst/>
              <a:gdLst>
                <a:gd name="T0" fmla="*/ 0 w 28"/>
                <a:gd name="T1" fmla="*/ 0 h 141"/>
                <a:gd name="T2" fmla="*/ 0 w 28"/>
                <a:gd name="T3" fmla="*/ 125 h 141"/>
                <a:gd name="T4" fmla="*/ 28 w 28"/>
                <a:gd name="T5" fmla="*/ 141 h 141"/>
                <a:gd name="T6" fmla="*/ 28 w 28"/>
                <a:gd name="T7" fmla="*/ 15 h 141"/>
                <a:gd name="T8" fmla="*/ 0 w 28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1">
                  <a:moveTo>
                    <a:pt x="0" y="0"/>
                  </a:moveTo>
                  <a:lnTo>
                    <a:pt x="0" y="125"/>
                  </a:lnTo>
                  <a:lnTo>
                    <a:pt x="28" y="141"/>
                  </a:lnTo>
                  <a:lnTo>
                    <a:pt x="28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2" name="îŝḻîdê"/>
            <p:cNvSpPr/>
            <p:nvPr userDrawn="1"/>
          </p:nvSpPr>
          <p:spPr bwMode="auto">
            <a:xfrm>
              <a:off x="2230740" y="2226209"/>
              <a:ext cx="1246896" cy="717956"/>
            </a:xfrm>
            <a:custGeom>
              <a:avLst/>
              <a:gdLst>
                <a:gd name="T0" fmla="*/ 818 w 818"/>
                <a:gd name="T1" fmla="*/ 16 h 471"/>
                <a:gd name="T2" fmla="*/ 792 w 818"/>
                <a:gd name="T3" fmla="*/ 0 h 471"/>
                <a:gd name="T4" fmla="*/ 0 w 818"/>
                <a:gd name="T5" fmla="*/ 456 h 471"/>
                <a:gd name="T6" fmla="*/ 28 w 818"/>
                <a:gd name="T7" fmla="*/ 471 h 471"/>
                <a:gd name="T8" fmla="*/ 818 w 818"/>
                <a:gd name="T9" fmla="*/ 1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" h="471">
                  <a:moveTo>
                    <a:pt x="818" y="16"/>
                  </a:moveTo>
                  <a:lnTo>
                    <a:pt x="792" y="0"/>
                  </a:lnTo>
                  <a:lnTo>
                    <a:pt x="0" y="456"/>
                  </a:lnTo>
                  <a:lnTo>
                    <a:pt x="28" y="471"/>
                  </a:lnTo>
                  <a:lnTo>
                    <a:pt x="818" y="1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lvl="0" algn="ctr"/>
            </a:p>
          </p:txBody>
        </p:sp>
        <p:sp>
          <p:nvSpPr>
            <p:cNvPr id="1063" name="íṡliďè"/>
            <p:cNvSpPr/>
            <p:nvPr userDrawn="1"/>
          </p:nvSpPr>
          <p:spPr bwMode="auto">
            <a:xfrm>
              <a:off x="2230740" y="2226209"/>
              <a:ext cx="1246896" cy="717956"/>
            </a:xfrm>
            <a:custGeom>
              <a:avLst/>
              <a:gdLst>
                <a:gd name="T0" fmla="*/ 818 w 818"/>
                <a:gd name="T1" fmla="*/ 16 h 471"/>
                <a:gd name="T2" fmla="*/ 792 w 818"/>
                <a:gd name="T3" fmla="*/ 0 h 471"/>
                <a:gd name="T4" fmla="*/ 0 w 818"/>
                <a:gd name="T5" fmla="*/ 456 h 471"/>
                <a:gd name="T6" fmla="*/ 28 w 818"/>
                <a:gd name="T7" fmla="*/ 471 h 471"/>
                <a:gd name="T8" fmla="*/ 818 w 818"/>
                <a:gd name="T9" fmla="*/ 1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" h="471">
                  <a:moveTo>
                    <a:pt x="818" y="16"/>
                  </a:moveTo>
                  <a:lnTo>
                    <a:pt x="792" y="0"/>
                  </a:lnTo>
                  <a:lnTo>
                    <a:pt x="0" y="456"/>
                  </a:lnTo>
                  <a:lnTo>
                    <a:pt x="28" y="471"/>
                  </a:lnTo>
                  <a:lnTo>
                    <a:pt x="818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5" name="išḻîḍè"/>
            <p:cNvSpPr/>
            <p:nvPr userDrawn="1"/>
          </p:nvSpPr>
          <p:spPr bwMode="auto">
            <a:xfrm>
              <a:off x="2230740" y="2226209"/>
              <a:ext cx="1246896" cy="717956"/>
            </a:xfrm>
            <a:custGeom>
              <a:avLst/>
              <a:gdLst>
                <a:gd name="T0" fmla="*/ 792 w 818"/>
                <a:gd name="T1" fmla="*/ 0 h 471"/>
                <a:gd name="T2" fmla="*/ 0 w 818"/>
                <a:gd name="T3" fmla="*/ 456 h 471"/>
                <a:gd name="T4" fmla="*/ 28 w 818"/>
                <a:gd name="T5" fmla="*/ 471 h 471"/>
                <a:gd name="T6" fmla="*/ 818 w 818"/>
                <a:gd name="T7" fmla="*/ 16 h 471"/>
                <a:gd name="T8" fmla="*/ 792 w 818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" h="471">
                  <a:moveTo>
                    <a:pt x="792" y="0"/>
                  </a:moveTo>
                  <a:lnTo>
                    <a:pt x="0" y="456"/>
                  </a:lnTo>
                  <a:lnTo>
                    <a:pt x="28" y="471"/>
                  </a:lnTo>
                  <a:lnTo>
                    <a:pt x="818" y="16"/>
                  </a:lnTo>
                  <a:lnTo>
                    <a:pt x="7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6" name="iṧḷiḋè"/>
            <p:cNvSpPr/>
            <p:nvPr userDrawn="1"/>
          </p:nvSpPr>
          <p:spPr bwMode="auto">
            <a:xfrm>
              <a:off x="2273421" y="2441138"/>
              <a:ext cx="1204215" cy="1797176"/>
            </a:xfrm>
            <a:custGeom>
              <a:avLst/>
              <a:gdLst>
                <a:gd name="T0" fmla="*/ 0 w 790"/>
                <a:gd name="T1" fmla="*/ 456 h 1179"/>
                <a:gd name="T2" fmla="*/ 790 w 790"/>
                <a:gd name="T3" fmla="*/ 0 h 1179"/>
                <a:gd name="T4" fmla="*/ 790 w 790"/>
                <a:gd name="T5" fmla="*/ 723 h 1179"/>
                <a:gd name="T6" fmla="*/ 0 w 790"/>
                <a:gd name="T7" fmla="*/ 1179 h 1179"/>
                <a:gd name="T8" fmla="*/ 0 w 790"/>
                <a:gd name="T9" fmla="*/ 45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1179">
                  <a:moveTo>
                    <a:pt x="0" y="456"/>
                  </a:moveTo>
                  <a:lnTo>
                    <a:pt x="790" y="0"/>
                  </a:lnTo>
                  <a:lnTo>
                    <a:pt x="790" y="723"/>
                  </a:lnTo>
                  <a:lnTo>
                    <a:pt x="0" y="1179"/>
                  </a:lnTo>
                  <a:lnTo>
                    <a:pt x="0" y="456"/>
                  </a:lnTo>
                  <a:close/>
                </a:path>
              </a:pathLst>
            </a:custGeom>
            <a:solidFill>
              <a:srgbClr val="D6E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lvl="0" algn="ctr"/>
            </a:p>
          </p:txBody>
        </p:sp>
        <p:sp>
          <p:nvSpPr>
            <p:cNvPr id="1067" name="ïślide"/>
            <p:cNvSpPr/>
            <p:nvPr userDrawn="1"/>
          </p:nvSpPr>
          <p:spPr bwMode="auto">
            <a:xfrm>
              <a:off x="2273421" y="2441138"/>
              <a:ext cx="1204215" cy="1797176"/>
            </a:xfrm>
            <a:custGeom>
              <a:avLst/>
              <a:gdLst>
                <a:gd name="T0" fmla="*/ 0 w 790"/>
                <a:gd name="T1" fmla="*/ 456 h 1179"/>
                <a:gd name="T2" fmla="*/ 790 w 790"/>
                <a:gd name="T3" fmla="*/ 0 h 1179"/>
                <a:gd name="T4" fmla="*/ 790 w 790"/>
                <a:gd name="T5" fmla="*/ 723 h 1179"/>
                <a:gd name="T6" fmla="*/ 0 w 790"/>
                <a:gd name="T7" fmla="*/ 1179 h 1179"/>
                <a:gd name="T8" fmla="*/ 0 w 790"/>
                <a:gd name="T9" fmla="*/ 45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1179">
                  <a:moveTo>
                    <a:pt x="0" y="456"/>
                  </a:moveTo>
                  <a:lnTo>
                    <a:pt x="790" y="0"/>
                  </a:lnTo>
                  <a:lnTo>
                    <a:pt x="790" y="723"/>
                  </a:lnTo>
                  <a:lnTo>
                    <a:pt x="0" y="1179"/>
                  </a:lnTo>
                  <a:lnTo>
                    <a:pt x="0" y="4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8" name="îśḻídè"/>
            <p:cNvSpPr/>
            <p:nvPr userDrawn="1"/>
          </p:nvSpPr>
          <p:spPr bwMode="auto">
            <a:xfrm>
              <a:off x="2230740" y="3111840"/>
              <a:ext cx="42681" cy="1126475"/>
            </a:xfrm>
            <a:custGeom>
              <a:avLst/>
              <a:gdLst>
                <a:gd name="T0" fmla="*/ 0 w 28"/>
                <a:gd name="T1" fmla="*/ 0 h 739"/>
                <a:gd name="T2" fmla="*/ 28 w 28"/>
                <a:gd name="T3" fmla="*/ 16 h 739"/>
                <a:gd name="T4" fmla="*/ 28 w 28"/>
                <a:gd name="T5" fmla="*/ 739 h 739"/>
                <a:gd name="T6" fmla="*/ 0 w 28"/>
                <a:gd name="T7" fmla="*/ 724 h 739"/>
                <a:gd name="T8" fmla="*/ 0 w 28"/>
                <a:gd name="T9" fmla="*/ 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9">
                  <a:moveTo>
                    <a:pt x="0" y="0"/>
                  </a:moveTo>
                  <a:lnTo>
                    <a:pt x="28" y="16"/>
                  </a:lnTo>
                  <a:lnTo>
                    <a:pt x="28" y="739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9" name="íSľíḑê"/>
            <p:cNvSpPr/>
            <p:nvPr userDrawn="1"/>
          </p:nvSpPr>
          <p:spPr bwMode="auto">
            <a:xfrm>
              <a:off x="2230740" y="3111840"/>
              <a:ext cx="42681" cy="1126475"/>
            </a:xfrm>
            <a:custGeom>
              <a:avLst/>
              <a:gdLst>
                <a:gd name="T0" fmla="*/ 0 w 28"/>
                <a:gd name="T1" fmla="*/ 0 h 739"/>
                <a:gd name="T2" fmla="*/ 28 w 28"/>
                <a:gd name="T3" fmla="*/ 16 h 739"/>
                <a:gd name="T4" fmla="*/ 28 w 28"/>
                <a:gd name="T5" fmla="*/ 739 h 739"/>
                <a:gd name="T6" fmla="*/ 0 w 28"/>
                <a:gd name="T7" fmla="*/ 724 h 739"/>
                <a:gd name="T8" fmla="*/ 0 w 28"/>
                <a:gd name="T9" fmla="*/ 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9">
                  <a:moveTo>
                    <a:pt x="0" y="0"/>
                  </a:moveTo>
                  <a:lnTo>
                    <a:pt x="28" y="16"/>
                  </a:lnTo>
                  <a:lnTo>
                    <a:pt x="28" y="739"/>
                  </a:lnTo>
                  <a:lnTo>
                    <a:pt x="0" y="7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0" name="iş1îďê"/>
            <p:cNvSpPr/>
            <p:nvPr userDrawn="1"/>
          </p:nvSpPr>
          <p:spPr bwMode="auto">
            <a:xfrm>
              <a:off x="2230740" y="3111840"/>
              <a:ext cx="42681" cy="1126475"/>
            </a:xfrm>
            <a:custGeom>
              <a:avLst/>
              <a:gdLst>
                <a:gd name="T0" fmla="*/ 0 w 28"/>
                <a:gd name="T1" fmla="*/ 0 h 739"/>
                <a:gd name="T2" fmla="*/ 0 w 28"/>
                <a:gd name="T3" fmla="*/ 724 h 739"/>
                <a:gd name="T4" fmla="*/ 28 w 28"/>
                <a:gd name="T5" fmla="*/ 739 h 739"/>
                <a:gd name="T6" fmla="*/ 28 w 28"/>
                <a:gd name="T7" fmla="*/ 16 h 739"/>
                <a:gd name="T8" fmla="*/ 0 w 28"/>
                <a:gd name="T9" fmla="*/ 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9">
                  <a:moveTo>
                    <a:pt x="0" y="0"/>
                  </a:moveTo>
                  <a:lnTo>
                    <a:pt x="0" y="724"/>
                  </a:lnTo>
                  <a:lnTo>
                    <a:pt x="28" y="739"/>
                  </a:lnTo>
                  <a:lnTo>
                    <a:pt x="2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lvl="0" algn="ctr"/>
            </a:p>
          </p:txBody>
        </p:sp>
        <p:sp>
          <p:nvSpPr>
            <p:cNvPr id="1071" name="íṡ1ïḓè"/>
            <p:cNvSpPr/>
            <p:nvPr userDrawn="1"/>
          </p:nvSpPr>
          <p:spPr bwMode="auto">
            <a:xfrm>
              <a:off x="2230740" y="3111840"/>
              <a:ext cx="42681" cy="1126475"/>
            </a:xfrm>
            <a:custGeom>
              <a:avLst/>
              <a:gdLst>
                <a:gd name="T0" fmla="*/ 0 w 28"/>
                <a:gd name="T1" fmla="*/ 0 h 739"/>
                <a:gd name="T2" fmla="*/ 0 w 28"/>
                <a:gd name="T3" fmla="*/ 724 h 739"/>
                <a:gd name="T4" fmla="*/ 28 w 28"/>
                <a:gd name="T5" fmla="*/ 739 h 739"/>
                <a:gd name="T6" fmla="*/ 28 w 28"/>
                <a:gd name="T7" fmla="*/ 16 h 739"/>
                <a:gd name="T8" fmla="*/ 0 w 28"/>
                <a:gd name="T9" fmla="*/ 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39">
                  <a:moveTo>
                    <a:pt x="0" y="0"/>
                  </a:moveTo>
                  <a:lnTo>
                    <a:pt x="0" y="724"/>
                  </a:lnTo>
                  <a:lnTo>
                    <a:pt x="28" y="739"/>
                  </a:lnTo>
                  <a:lnTo>
                    <a:pt x="28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2" name="iṥľîḓé"/>
            <p:cNvSpPr/>
            <p:nvPr userDrawn="1"/>
          </p:nvSpPr>
          <p:spPr bwMode="auto">
            <a:xfrm>
              <a:off x="2866383" y="2689603"/>
              <a:ext cx="92984" cy="60973"/>
            </a:xfrm>
            <a:custGeom>
              <a:avLst/>
              <a:gdLst>
                <a:gd name="T0" fmla="*/ 35 w 36"/>
                <a:gd name="T1" fmla="*/ 22 h 24"/>
                <a:gd name="T2" fmla="*/ 35 w 36"/>
                <a:gd name="T3" fmla="*/ 22 h 24"/>
                <a:gd name="T4" fmla="*/ 33 w 36"/>
                <a:gd name="T5" fmla="*/ 23 h 24"/>
                <a:gd name="T6" fmla="*/ 31 w 36"/>
                <a:gd name="T7" fmla="*/ 23 h 24"/>
                <a:gd name="T8" fmla="*/ 24 w 36"/>
                <a:gd name="T9" fmla="*/ 18 h 24"/>
                <a:gd name="T10" fmla="*/ 13 w 36"/>
                <a:gd name="T11" fmla="*/ 12 h 24"/>
                <a:gd name="T12" fmla="*/ 1 w 36"/>
                <a:gd name="T13" fmla="*/ 4 h 24"/>
                <a:gd name="T14" fmla="*/ 3 w 36"/>
                <a:gd name="T15" fmla="*/ 0 h 24"/>
                <a:gd name="T16" fmla="*/ 16 w 36"/>
                <a:gd name="T17" fmla="*/ 7 h 24"/>
                <a:gd name="T18" fmla="*/ 26 w 36"/>
                <a:gd name="T19" fmla="*/ 13 h 24"/>
                <a:gd name="T20" fmla="*/ 34 w 36"/>
                <a:gd name="T21" fmla="*/ 17 h 24"/>
                <a:gd name="T22" fmla="*/ 36 w 36"/>
                <a:gd name="T23" fmla="*/ 19 h 24"/>
                <a:gd name="T24" fmla="*/ 36 w 36"/>
                <a:gd name="T25" fmla="*/ 21 h 24"/>
                <a:gd name="T26" fmla="*/ 35 w 36"/>
                <a:gd name="T2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24">
                  <a:moveTo>
                    <a:pt x="35" y="22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34" y="22"/>
                    <a:pt x="34" y="23"/>
                    <a:pt x="33" y="23"/>
                  </a:cubicBezTo>
                  <a:cubicBezTo>
                    <a:pt x="32" y="24"/>
                    <a:pt x="32" y="23"/>
                    <a:pt x="31" y="23"/>
                  </a:cubicBezTo>
                  <a:cubicBezTo>
                    <a:pt x="29" y="21"/>
                    <a:pt x="27" y="20"/>
                    <a:pt x="24" y="18"/>
                  </a:cubicBezTo>
                  <a:cubicBezTo>
                    <a:pt x="20" y="16"/>
                    <a:pt x="17" y="14"/>
                    <a:pt x="13" y="12"/>
                  </a:cubicBezTo>
                  <a:cubicBezTo>
                    <a:pt x="9" y="10"/>
                    <a:pt x="5" y="7"/>
                    <a:pt x="1" y="4"/>
                  </a:cubicBezTo>
                  <a:cubicBezTo>
                    <a:pt x="0" y="4"/>
                    <a:pt x="2" y="0"/>
                    <a:pt x="3" y="0"/>
                  </a:cubicBezTo>
                  <a:cubicBezTo>
                    <a:pt x="8" y="3"/>
                    <a:pt x="12" y="5"/>
                    <a:pt x="16" y="7"/>
                  </a:cubicBezTo>
                  <a:cubicBezTo>
                    <a:pt x="20" y="9"/>
                    <a:pt x="23" y="11"/>
                    <a:pt x="26" y="13"/>
                  </a:cubicBezTo>
                  <a:cubicBezTo>
                    <a:pt x="30" y="15"/>
                    <a:pt x="32" y="16"/>
                    <a:pt x="34" y="17"/>
                  </a:cubicBezTo>
                  <a:cubicBezTo>
                    <a:pt x="35" y="18"/>
                    <a:pt x="36" y="18"/>
                    <a:pt x="36" y="19"/>
                  </a:cubicBezTo>
                  <a:cubicBezTo>
                    <a:pt x="36" y="20"/>
                    <a:pt x="36" y="20"/>
                    <a:pt x="36" y="21"/>
                  </a:cubicBezTo>
                  <a:cubicBezTo>
                    <a:pt x="35" y="21"/>
                    <a:pt x="35" y="22"/>
                    <a:pt x="35" y="2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3" name="îṡliḑé"/>
            <p:cNvSpPr/>
            <p:nvPr userDrawn="1"/>
          </p:nvSpPr>
          <p:spPr bwMode="auto">
            <a:xfrm>
              <a:off x="2899918" y="2683506"/>
              <a:ext cx="92984" cy="112800"/>
            </a:xfrm>
            <a:custGeom>
              <a:avLst/>
              <a:gdLst>
                <a:gd name="T0" fmla="*/ 30 w 36"/>
                <a:gd name="T1" fmla="*/ 29 h 44"/>
                <a:gd name="T2" fmla="*/ 5 w 36"/>
                <a:gd name="T3" fmla="*/ 39 h 44"/>
                <a:gd name="T4" fmla="*/ 4 w 36"/>
                <a:gd name="T5" fmla="*/ 39 h 44"/>
                <a:gd name="T6" fmla="*/ 4 w 36"/>
                <a:gd name="T7" fmla="*/ 39 h 44"/>
                <a:gd name="T8" fmla="*/ 0 w 36"/>
                <a:gd name="T9" fmla="*/ 29 h 44"/>
                <a:gd name="T10" fmla="*/ 15 w 36"/>
                <a:gd name="T11" fmla="*/ 3 h 44"/>
                <a:gd name="T12" fmla="*/ 25 w 36"/>
                <a:gd name="T13" fmla="*/ 1 h 44"/>
                <a:gd name="T14" fmla="*/ 26 w 36"/>
                <a:gd name="T15" fmla="*/ 2 h 44"/>
                <a:gd name="T16" fmla="*/ 27 w 36"/>
                <a:gd name="T17" fmla="*/ 2 h 44"/>
                <a:gd name="T18" fmla="*/ 30 w 36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4">
                  <a:moveTo>
                    <a:pt x="30" y="29"/>
                  </a:moveTo>
                  <a:cubicBezTo>
                    <a:pt x="24" y="39"/>
                    <a:pt x="15" y="44"/>
                    <a:pt x="5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" y="37"/>
                    <a:pt x="0" y="34"/>
                    <a:pt x="0" y="29"/>
                  </a:cubicBezTo>
                  <a:cubicBezTo>
                    <a:pt x="0" y="19"/>
                    <a:pt x="7" y="8"/>
                    <a:pt x="15" y="3"/>
                  </a:cubicBezTo>
                  <a:cubicBezTo>
                    <a:pt x="19" y="1"/>
                    <a:pt x="22" y="0"/>
                    <a:pt x="25" y="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6" y="8"/>
                    <a:pt x="36" y="19"/>
                    <a:pt x="30" y="29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4" name="íṧḷîḋè"/>
            <p:cNvSpPr/>
            <p:nvPr userDrawn="1"/>
          </p:nvSpPr>
          <p:spPr bwMode="auto">
            <a:xfrm>
              <a:off x="2930405" y="2712467"/>
              <a:ext cx="105179" cy="96033"/>
            </a:xfrm>
            <a:custGeom>
              <a:avLst/>
              <a:gdLst>
                <a:gd name="T0" fmla="*/ 30 w 41"/>
                <a:gd name="T1" fmla="*/ 38 h 38"/>
                <a:gd name="T2" fmla="*/ 41 w 41"/>
                <a:gd name="T3" fmla="*/ 19 h 38"/>
                <a:gd name="T4" fmla="*/ 18 w 41"/>
                <a:gd name="T5" fmla="*/ 2 h 38"/>
                <a:gd name="T6" fmla="*/ 17 w 41"/>
                <a:gd name="T7" fmla="*/ 2 h 38"/>
                <a:gd name="T8" fmla="*/ 17 w 41"/>
                <a:gd name="T9" fmla="*/ 2 h 38"/>
                <a:gd name="T10" fmla="*/ 17 w 41"/>
                <a:gd name="T11" fmla="*/ 2 h 38"/>
                <a:gd name="T12" fmla="*/ 10 w 41"/>
                <a:gd name="T13" fmla="*/ 2 h 38"/>
                <a:gd name="T14" fmla="*/ 0 w 41"/>
                <a:gd name="T15" fmla="*/ 19 h 38"/>
                <a:gd name="T16" fmla="*/ 3 w 41"/>
                <a:gd name="T17" fmla="*/ 25 h 38"/>
                <a:gd name="T18" fmla="*/ 3 w 41"/>
                <a:gd name="T19" fmla="*/ 25 h 38"/>
                <a:gd name="T20" fmla="*/ 3 w 41"/>
                <a:gd name="T21" fmla="*/ 25 h 38"/>
                <a:gd name="T22" fmla="*/ 4 w 41"/>
                <a:gd name="T23" fmla="*/ 26 h 38"/>
                <a:gd name="T24" fmla="*/ 30 w 41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8">
                  <a:moveTo>
                    <a:pt x="30" y="38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39" y="18"/>
                    <a:pt x="26" y="11"/>
                    <a:pt x="18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3" y="0"/>
                    <a:pt x="10" y="2"/>
                  </a:cubicBezTo>
                  <a:cubicBezTo>
                    <a:pt x="4" y="5"/>
                    <a:pt x="0" y="13"/>
                    <a:pt x="0" y="19"/>
                  </a:cubicBezTo>
                  <a:cubicBezTo>
                    <a:pt x="0" y="22"/>
                    <a:pt x="1" y="24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6"/>
                    <a:pt x="4" y="26"/>
                    <a:pt x="4" y="26"/>
                  </a:cubicBezTo>
                  <a:cubicBezTo>
                    <a:pt x="18" y="30"/>
                    <a:pt x="28" y="36"/>
                    <a:pt x="30" y="3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5" name="ïṧlïde"/>
            <p:cNvSpPr/>
            <p:nvPr userDrawn="1"/>
          </p:nvSpPr>
          <p:spPr bwMode="auto">
            <a:xfrm>
              <a:off x="2985280" y="2739905"/>
              <a:ext cx="76216" cy="89935"/>
            </a:xfrm>
            <a:custGeom>
              <a:avLst/>
              <a:gdLst>
                <a:gd name="T0" fmla="*/ 30 w 30"/>
                <a:gd name="T1" fmla="*/ 11 h 35"/>
                <a:gd name="T2" fmla="*/ 18 w 30"/>
                <a:gd name="T3" fmla="*/ 0 h 35"/>
                <a:gd name="T4" fmla="*/ 14 w 30"/>
                <a:gd name="T5" fmla="*/ 0 h 35"/>
                <a:gd name="T6" fmla="*/ 14 w 30"/>
                <a:gd name="T7" fmla="*/ 0 h 35"/>
                <a:gd name="T8" fmla="*/ 13 w 30"/>
                <a:gd name="T9" fmla="*/ 1 h 35"/>
                <a:gd name="T10" fmla="*/ 12 w 30"/>
                <a:gd name="T11" fmla="*/ 2 h 35"/>
                <a:gd name="T12" fmla="*/ 0 w 30"/>
                <a:gd name="T13" fmla="*/ 22 h 35"/>
                <a:gd name="T14" fmla="*/ 0 w 30"/>
                <a:gd name="T15" fmla="*/ 25 h 35"/>
                <a:gd name="T16" fmla="*/ 12 w 30"/>
                <a:gd name="T17" fmla="*/ 35 h 35"/>
                <a:gd name="T18" fmla="*/ 23 w 30"/>
                <a:gd name="T19" fmla="*/ 23 h 35"/>
                <a:gd name="T20" fmla="*/ 23 w 30"/>
                <a:gd name="T21" fmla="*/ 22 h 35"/>
                <a:gd name="T22" fmla="*/ 30 w 30"/>
                <a:gd name="T23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5">
                  <a:moveTo>
                    <a:pt x="30" y="11"/>
                  </a:moveTo>
                  <a:cubicBezTo>
                    <a:pt x="30" y="5"/>
                    <a:pt x="25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2"/>
                  </a:cubicBezTo>
                  <a:cubicBezTo>
                    <a:pt x="5" y="5"/>
                    <a:pt x="0" y="15"/>
                    <a:pt x="0" y="22"/>
                  </a:cubicBezTo>
                  <a:cubicBezTo>
                    <a:pt x="0" y="23"/>
                    <a:pt x="0" y="24"/>
                    <a:pt x="0" y="25"/>
                  </a:cubicBezTo>
                  <a:cubicBezTo>
                    <a:pt x="1" y="31"/>
                    <a:pt x="6" y="35"/>
                    <a:pt x="12" y="35"/>
                  </a:cubicBezTo>
                  <a:cubicBezTo>
                    <a:pt x="18" y="35"/>
                    <a:pt x="23" y="30"/>
                    <a:pt x="23" y="23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7" y="20"/>
                    <a:pt x="30" y="16"/>
                    <a:pt x="30" y="1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6" name="iślíḓé"/>
            <p:cNvSpPr/>
            <p:nvPr userDrawn="1"/>
          </p:nvSpPr>
          <p:spPr bwMode="auto">
            <a:xfrm>
              <a:off x="3000523" y="2744479"/>
              <a:ext cx="60973" cy="89935"/>
            </a:xfrm>
            <a:custGeom>
              <a:avLst/>
              <a:gdLst>
                <a:gd name="T0" fmla="*/ 12 w 24"/>
                <a:gd name="T1" fmla="*/ 3 h 35"/>
                <a:gd name="T2" fmla="*/ 24 w 24"/>
                <a:gd name="T3" fmla="*/ 10 h 35"/>
                <a:gd name="T4" fmla="*/ 12 w 24"/>
                <a:gd name="T5" fmla="*/ 31 h 35"/>
                <a:gd name="T6" fmla="*/ 0 w 24"/>
                <a:gd name="T7" fmla="*/ 24 h 35"/>
                <a:gd name="T8" fmla="*/ 12 w 24"/>
                <a:gd name="T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12" y="3"/>
                  </a:moveTo>
                  <a:cubicBezTo>
                    <a:pt x="19" y="0"/>
                    <a:pt x="24" y="3"/>
                    <a:pt x="24" y="10"/>
                  </a:cubicBezTo>
                  <a:cubicBezTo>
                    <a:pt x="24" y="18"/>
                    <a:pt x="19" y="27"/>
                    <a:pt x="12" y="31"/>
                  </a:cubicBezTo>
                  <a:cubicBezTo>
                    <a:pt x="6" y="35"/>
                    <a:pt x="0" y="32"/>
                    <a:pt x="0" y="24"/>
                  </a:cubicBezTo>
                  <a:cubicBezTo>
                    <a:pt x="0" y="16"/>
                    <a:pt x="6" y="7"/>
                    <a:pt x="12" y="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7" name="iŝļîdé"/>
            <p:cNvSpPr/>
            <p:nvPr userDrawn="1"/>
          </p:nvSpPr>
          <p:spPr bwMode="auto">
            <a:xfrm>
              <a:off x="2340491" y="3137754"/>
              <a:ext cx="82313" cy="123471"/>
            </a:xfrm>
            <a:custGeom>
              <a:avLst/>
              <a:gdLst>
                <a:gd name="T0" fmla="*/ 16 w 32"/>
                <a:gd name="T1" fmla="*/ 5 h 48"/>
                <a:gd name="T2" fmla="*/ 32 w 32"/>
                <a:gd name="T3" fmla="*/ 15 h 48"/>
                <a:gd name="T4" fmla="*/ 16 w 32"/>
                <a:gd name="T5" fmla="*/ 43 h 48"/>
                <a:gd name="T6" fmla="*/ 0 w 32"/>
                <a:gd name="T7" fmla="*/ 33 h 48"/>
                <a:gd name="T8" fmla="*/ 16 w 32"/>
                <a:gd name="T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8">
                  <a:moveTo>
                    <a:pt x="16" y="5"/>
                  </a:moveTo>
                  <a:cubicBezTo>
                    <a:pt x="25" y="0"/>
                    <a:pt x="32" y="4"/>
                    <a:pt x="32" y="15"/>
                  </a:cubicBezTo>
                  <a:cubicBezTo>
                    <a:pt x="32" y="25"/>
                    <a:pt x="25" y="37"/>
                    <a:pt x="16" y="43"/>
                  </a:cubicBezTo>
                  <a:cubicBezTo>
                    <a:pt x="7" y="48"/>
                    <a:pt x="0" y="44"/>
                    <a:pt x="0" y="33"/>
                  </a:cubicBezTo>
                  <a:cubicBezTo>
                    <a:pt x="0" y="23"/>
                    <a:pt x="7" y="10"/>
                    <a:pt x="16" y="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8" name="ïṧlïḑè"/>
            <p:cNvSpPr/>
            <p:nvPr userDrawn="1"/>
          </p:nvSpPr>
          <p:spPr bwMode="auto">
            <a:xfrm>
              <a:off x="2453291" y="2977699"/>
              <a:ext cx="237794" cy="167675"/>
            </a:xfrm>
            <a:custGeom>
              <a:avLst/>
              <a:gdLst>
                <a:gd name="T0" fmla="*/ 7 w 93"/>
                <a:gd name="T1" fmla="*/ 48 h 66"/>
                <a:gd name="T2" fmla="*/ 86 w 93"/>
                <a:gd name="T3" fmla="*/ 3 h 66"/>
                <a:gd name="T4" fmla="*/ 93 w 93"/>
                <a:gd name="T5" fmla="*/ 6 h 66"/>
                <a:gd name="T6" fmla="*/ 86 w 93"/>
                <a:gd name="T7" fmla="*/ 18 h 66"/>
                <a:gd name="T8" fmla="*/ 7 w 93"/>
                <a:gd name="T9" fmla="*/ 64 h 66"/>
                <a:gd name="T10" fmla="*/ 0 w 93"/>
                <a:gd name="T11" fmla="*/ 60 h 66"/>
                <a:gd name="T12" fmla="*/ 7 w 93"/>
                <a:gd name="T13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66">
                  <a:moveTo>
                    <a:pt x="7" y="48"/>
                  </a:moveTo>
                  <a:cubicBezTo>
                    <a:pt x="86" y="3"/>
                    <a:pt x="86" y="3"/>
                    <a:pt x="86" y="3"/>
                  </a:cubicBezTo>
                  <a:cubicBezTo>
                    <a:pt x="90" y="0"/>
                    <a:pt x="93" y="2"/>
                    <a:pt x="93" y="6"/>
                  </a:cubicBezTo>
                  <a:cubicBezTo>
                    <a:pt x="93" y="10"/>
                    <a:pt x="90" y="16"/>
                    <a:pt x="86" y="18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3" y="66"/>
                    <a:pt x="0" y="64"/>
                    <a:pt x="0" y="60"/>
                  </a:cubicBezTo>
                  <a:cubicBezTo>
                    <a:pt x="0" y="56"/>
                    <a:pt x="3" y="50"/>
                    <a:pt x="7" y="4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9" name="îşľíḋe"/>
            <p:cNvSpPr/>
            <p:nvPr userDrawn="1"/>
          </p:nvSpPr>
          <p:spPr bwMode="auto">
            <a:xfrm>
              <a:off x="2453291" y="3058489"/>
              <a:ext cx="207308" cy="138714"/>
            </a:xfrm>
            <a:custGeom>
              <a:avLst/>
              <a:gdLst>
                <a:gd name="T0" fmla="*/ 5 w 81"/>
                <a:gd name="T1" fmla="*/ 43 h 54"/>
                <a:gd name="T2" fmla="*/ 76 w 81"/>
                <a:gd name="T3" fmla="*/ 2 h 54"/>
                <a:gd name="T4" fmla="*/ 81 w 81"/>
                <a:gd name="T5" fmla="*/ 3 h 54"/>
                <a:gd name="T6" fmla="*/ 76 w 81"/>
                <a:gd name="T7" fmla="*/ 10 h 54"/>
                <a:gd name="T8" fmla="*/ 5 w 81"/>
                <a:gd name="T9" fmla="*/ 52 h 54"/>
                <a:gd name="T10" fmla="*/ 0 w 81"/>
                <a:gd name="T11" fmla="*/ 51 h 54"/>
                <a:gd name="T12" fmla="*/ 5 w 81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54">
                  <a:moveTo>
                    <a:pt x="5" y="43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9" y="0"/>
                    <a:pt x="81" y="1"/>
                    <a:pt x="81" y="3"/>
                  </a:cubicBezTo>
                  <a:cubicBezTo>
                    <a:pt x="81" y="5"/>
                    <a:pt x="79" y="9"/>
                    <a:pt x="76" y="10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" y="54"/>
                    <a:pt x="0" y="53"/>
                    <a:pt x="0" y="51"/>
                  </a:cubicBezTo>
                  <a:cubicBezTo>
                    <a:pt x="0" y="48"/>
                    <a:pt x="2" y="45"/>
                    <a:pt x="5" y="4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0" name="iŝ1îde"/>
            <p:cNvSpPr/>
            <p:nvPr userDrawn="1"/>
          </p:nvSpPr>
          <p:spPr bwMode="auto">
            <a:xfrm>
              <a:off x="2355735" y="2713992"/>
              <a:ext cx="1038064" cy="620400"/>
            </a:xfrm>
            <a:custGeom>
              <a:avLst/>
              <a:gdLst>
                <a:gd name="T0" fmla="*/ 403 w 406"/>
                <a:gd name="T1" fmla="*/ 0 h 243"/>
                <a:gd name="T2" fmla="*/ 399 w 406"/>
                <a:gd name="T3" fmla="*/ 1 h 243"/>
                <a:gd name="T4" fmla="*/ 7 w 406"/>
                <a:gd name="T5" fmla="*/ 227 h 243"/>
                <a:gd name="T6" fmla="*/ 0 w 406"/>
                <a:gd name="T7" fmla="*/ 238 h 243"/>
                <a:gd name="T8" fmla="*/ 4 w 406"/>
                <a:gd name="T9" fmla="*/ 243 h 243"/>
                <a:gd name="T10" fmla="*/ 7 w 406"/>
                <a:gd name="T11" fmla="*/ 242 h 243"/>
                <a:gd name="T12" fmla="*/ 399 w 406"/>
                <a:gd name="T13" fmla="*/ 15 h 243"/>
                <a:gd name="T14" fmla="*/ 406 w 406"/>
                <a:gd name="T15" fmla="*/ 4 h 243"/>
                <a:gd name="T16" fmla="*/ 403 w 406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243">
                  <a:moveTo>
                    <a:pt x="403" y="0"/>
                  </a:moveTo>
                  <a:cubicBezTo>
                    <a:pt x="402" y="0"/>
                    <a:pt x="401" y="0"/>
                    <a:pt x="399" y="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29"/>
                    <a:pt x="0" y="234"/>
                    <a:pt x="0" y="238"/>
                  </a:cubicBezTo>
                  <a:cubicBezTo>
                    <a:pt x="0" y="241"/>
                    <a:pt x="2" y="243"/>
                    <a:pt x="4" y="243"/>
                  </a:cubicBezTo>
                  <a:cubicBezTo>
                    <a:pt x="5" y="243"/>
                    <a:pt x="6" y="243"/>
                    <a:pt x="7" y="242"/>
                  </a:cubicBezTo>
                  <a:cubicBezTo>
                    <a:pt x="399" y="15"/>
                    <a:pt x="399" y="15"/>
                    <a:pt x="399" y="15"/>
                  </a:cubicBezTo>
                  <a:cubicBezTo>
                    <a:pt x="403" y="13"/>
                    <a:pt x="406" y="8"/>
                    <a:pt x="406" y="4"/>
                  </a:cubicBezTo>
                  <a:cubicBezTo>
                    <a:pt x="406" y="1"/>
                    <a:pt x="405" y="0"/>
                    <a:pt x="403" y="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81" name="iṡļiḍè"/>
            <p:cNvSpPr/>
            <p:nvPr userDrawn="1"/>
          </p:nvSpPr>
          <p:spPr bwMode="auto">
            <a:xfrm>
              <a:off x="2355735" y="3018856"/>
              <a:ext cx="637167" cy="387178"/>
            </a:xfrm>
            <a:custGeom>
              <a:avLst/>
              <a:gdLst>
                <a:gd name="T0" fmla="*/ 245 w 249"/>
                <a:gd name="T1" fmla="*/ 0 h 152"/>
                <a:gd name="T2" fmla="*/ 242 w 249"/>
                <a:gd name="T3" fmla="*/ 1 h 152"/>
                <a:gd name="T4" fmla="*/ 7 w 249"/>
                <a:gd name="T5" fmla="*/ 136 h 152"/>
                <a:gd name="T6" fmla="*/ 0 w 249"/>
                <a:gd name="T7" fmla="*/ 148 h 152"/>
                <a:gd name="T8" fmla="*/ 4 w 249"/>
                <a:gd name="T9" fmla="*/ 152 h 152"/>
                <a:gd name="T10" fmla="*/ 7 w 249"/>
                <a:gd name="T11" fmla="*/ 151 h 152"/>
                <a:gd name="T12" fmla="*/ 242 w 249"/>
                <a:gd name="T13" fmla="*/ 15 h 152"/>
                <a:gd name="T14" fmla="*/ 249 w 249"/>
                <a:gd name="T15" fmla="*/ 4 h 152"/>
                <a:gd name="T16" fmla="*/ 245 w 249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152">
                  <a:moveTo>
                    <a:pt x="245" y="0"/>
                  </a:moveTo>
                  <a:cubicBezTo>
                    <a:pt x="244" y="0"/>
                    <a:pt x="243" y="0"/>
                    <a:pt x="242" y="1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3" y="138"/>
                    <a:pt x="0" y="144"/>
                    <a:pt x="0" y="148"/>
                  </a:cubicBezTo>
                  <a:cubicBezTo>
                    <a:pt x="0" y="150"/>
                    <a:pt x="2" y="152"/>
                    <a:pt x="4" y="152"/>
                  </a:cubicBezTo>
                  <a:cubicBezTo>
                    <a:pt x="5" y="152"/>
                    <a:pt x="6" y="152"/>
                    <a:pt x="7" y="151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6" y="13"/>
                    <a:pt x="249" y="8"/>
                    <a:pt x="249" y="4"/>
                  </a:cubicBezTo>
                  <a:cubicBezTo>
                    <a:pt x="249" y="1"/>
                    <a:pt x="248" y="0"/>
                    <a:pt x="245" y="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82" name="íṡļîdê"/>
            <p:cNvSpPr/>
            <p:nvPr userDrawn="1"/>
          </p:nvSpPr>
          <p:spPr bwMode="auto">
            <a:xfrm>
              <a:off x="2355735" y="2872522"/>
              <a:ext cx="1038064" cy="1222506"/>
            </a:xfrm>
            <a:custGeom>
              <a:avLst/>
              <a:gdLst>
                <a:gd name="T0" fmla="*/ 0 w 681"/>
                <a:gd name="T1" fmla="*/ 394 h 802"/>
                <a:gd name="T2" fmla="*/ 681 w 681"/>
                <a:gd name="T3" fmla="*/ 0 h 802"/>
                <a:gd name="T4" fmla="*/ 681 w 681"/>
                <a:gd name="T5" fmla="*/ 409 h 802"/>
                <a:gd name="T6" fmla="*/ 0 w 681"/>
                <a:gd name="T7" fmla="*/ 802 h 802"/>
                <a:gd name="T8" fmla="*/ 0 w 681"/>
                <a:gd name="T9" fmla="*/ 394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802">
                  <a:moveTo>
                    <a:pt x="0" y="394"/>
                  </a:moveTo>
                  <a:lnTo>
                    <a:pt x="681" y="0"/>
                  </a:lnTo>
                  <a:lnTo>
                    <a:pt x="681" y="409"/>
                  </a:lnTo>
                  <a:lnTo>
                    <a:pt x="0" y="802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3" name="iṧḷíḓé"/>
            <p:cNvSpPr/>
            <p:nvPr userDrawn="1"/>
          </p:nvSpPr>
          <p:spPr bwMode="auto">
            <a:xfrm>
              <a:off x="2355735" y="2872522"/>
              <a:ext cx="1038064" cy="1222506"/>
            </a:xfrm>
            <a:custGeom>
              <a:avLst/>
              <a:gdLst>
                <a:gd name="T0" fmla="*/ 0 w 681"/>
                <a:gd name="T1" fmla="*/ 394 h 802"/>
                <a:gd name="T2" fmla="*/ 681 w 681"/>
                <a:gd name="T3" fmla="*/ 0 h 802"/>
                <a:gd name="T4" fmla="*/ 681 w 681"/>
                <a:gd name="T5" fmla="*/ 409 h 802"/>
                <a:gd name="T6" fmla="*/ 0 w 681"/>
                <a:gd name="T7" fmla="*/ 802 h 802"/>
                <a:gd name="T8" fmla="*/ 0 w 681"/>
                <a:gd name="T9" fmla="*/ 394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802">
                  <a:moveTo>
                    <a:pt x="0" y="394"/>
                  </a:moveTo>
                  <a:lnTo>
                    <a:pt x="681" y="0"/>
                  </a:lnTo>
                  <a:lnTo>
                    <a:pt x="681" y="409"/>
                  </a:lnTo>
                  <a:lnTo>
                    <a:pt x="0" y="802"/>
                  </a:lnTo>
                  <a:lnTo>
                    <a:pt x="0" y="3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4" name="iSlïde"/>
            <p:cNvSpPr/>
            <p:nvPr userDrawn="1"/>
          </p:nvSpPr>
          <p:spPr bwMode="auto">
            <a:xfrm>
              <a:off x="2355735" y="2872522"/>
              <a:ext cx="1038064" cy="1222506"/>
            </a:xfrm>
            <a:custGeom>
              <a:avLst/>
              <a:gdLst>
                <a:gd name="T0" fmla="*/ 681 w 681"/>
                <a:gd name="T1" fmla="*/ 0 h 802"/>
                <a:gd name="T2" fmla="*/ 0 w 681"/>
                <a:gd name="T3" fmla="*/ 394 h 802"/>
                <a:gd name="T4" fmla="*/ 0 w 681"/>
                <a:gd name="T5" fmla="*/ 802 h 802"/>
                <a:gd name="T6" fmla="*/ 681 w 681"/>
                <a:gd name="T7" fmla="*/ 409 h 802"/>
                <a:gd name="T8" fmla="*/ 681 w 681"/>
                <a:gd name="T9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802">
                  <a:moveTo>
                    <a:pt x="681" y="0"/>
                  </a:moveTo>
                  <a:lnTo>
                    <a:pt x="0" y="394"/>
                  </a:lnTo>
                  <a:lnTo>
                    <a:pt x="0" y="802"/>
                  </a:lnTo>
                  <a:lnTo>
                    <a:pt x="681" y="409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85" name="ïṧ1ide"/>
            <p:cNvSpPr/>
            <p:nvPr userDrawn="1"/>
          </p:nvSpPr>
          <p:spPr bwMode="auto">
            <a:xfrm>
              <a:off x="2355735" y="2872522"/>
              <a:ext cx="1038064" cy="1222506"/>
            </a:xfrm>
            <a:custGeom>
              <a:avLst/>
              <a:gdLst>
                <a:gd name="T0" fmla="*/ 681 w 681"/>
                <a:gd name="T1" fmla="*/ 0 h 802"/>
                <a:gd name="T2" fmla="*/ 0 w 681"/>
                <a:gd name="T3" fmla="*/ 394 h 802"/>
                <a:gd name="T4" fmla="*/ 0 w 681"/>
                <a:gd name="T5" fmla="*/ 802 h 802"/>
                <a:gd name="T6" fmla="*/ 681 w 681"/>
                <a:gd name="T7" fmla="*/ 409 h 802"/>
                <a:gd name="T8" fmla="*/ 681 w 681"/>
                <a:gd name="T9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802">
                  <a:moveTo>
                    <a:pt x="681" y="0"/>
                  </a:moveTo>
                  <a:lnTo>
                    <a:pt x="0" y="394"/>
                  </a:lnTo>
                  <a:lnTo>
                    <a:pt x="0" y="802"/>
                  </a:lnTo>
                  <a:lnTo>
                    <a:pt x="681" y="409"/>
                  </a:lnTo>
                  <a:lnTo>
                    <a:pt x="6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6" name="îśļíḑé"/>
            <p:cNvSpPr/>
            <p:nvPr userDrawn="1"/>
          </p:nvSpPr>
          <p:spPr bwMode="auto">
            <a:xfrm>
              <a:off x="2355735" y="3281040"/>
              <a:ext cx="1038064" cy="813988"/>
            </a:xfrm>
            <a:custGeom>
              <a:avLst/>
              <a:gdLst>
                <a:gd name="T0" fmla="*/ 0 w 681"/>
                <a:gd name="T1" fmla="*/ 534 h 534"/>
                <a:gd name="T2" fmla="*/ 0 w 681"/>
                <a:gd name="T3" fmla="*/ 409 h 534"/>
                <a:gd name="T4" fmla="*/ 245 w 681"/>
                <a:gd name="T5" fmla="*/ 79 h 534"/>
                <a:gd name="T6" fmla="*/ 463 w 681"/>
                <a:gd name="T7" fmla="*/ 172 h 534"/>
                <a:gd name="T8" fmla="*/ 391 w 681"/>
                <a:gd name="T9" fmla="*/ 126 h 534"/>
                <a:gd name="T10" fmla="*/ 491 w 681"/>
                <a:gd name="T11" fmla="*/ 0 h 534"/>
                <a:gd name="T12" fmla="*/ 681 w 681"/>
                <a:gd name="T13" fmla="*/ 70 h 534"/>
                <a:gd name="T14" fmla="*/ 681 w 681"/>
                <a:gd name="T15" fmla="*/ 141 h 534"/>
                <a:gd name="T16" fmla="*/ 0 w 681"/>
                <a:gd name="T17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1" h="534">
                  <a:moveTo>
                    <a:pt x="0" y="534"/>
                  </a:moveTo>
                  <a:lnTo>
                    <a:pt x="0" y="409"/>
                  </a:lnTo>
                  <a:lnTo>
                    <a:pt x="245" y="79"/>
                  </a:lnTo>
                  <a:lnTo>
                    <a:pt x="463" y="172"/>
                  </a:lnTo>
                  <a:lnTo>
                    <a:pt x="391" y="126"/>
                  </a:lnTo>
                  <a:lnTo>
                    <a:pt x="491" y="0"/>
                  </a:lnTo>
                  <a:lnTo>
                    <a:pt x="681" y="70"/>
                  </a:lnTo>
                  <a:lnTo>
                    <a:pt x="681" y="141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7" name="ïṣľïḋe"/>
            <p:cNvSpPr/>
            <p:nvPr userDrawn="1"/>
          </p:nvSpPr>
          <p:spPr bwMode="auto">
            <a:xfrm>
              <a:off x="3186491" y="3061538"/>
              <a:ext cx="117373" cy="170724"/>
            </a:xfrm>
            <a:custGeom>
              <a:avLst/>
              <a:gdLst>
                <a:gd name="T0" fmla="*/ 23 w 46"/>
                <a:gd name="T1" fmla="*/ 7 h 67"/>
                <a:gd name="T2" fmla="*/ 46 w 46"/>
                <a:gd name="T3" fmla="*/ 20 h 67"/>
                <a:gd name="T4" fmla="*/ 23 w 46"/>
                <a:gd name="T5" fmla="*/ 60 h 67"/>
                <a:gd name="T6" fmla="*/ 0 w 46"/>
                <a:gd name="T7" fmla="*/ 47 h 67"/>
                <a:gd name="T8" fmla="*/ 23 w 46"/>
                <a:gd name="T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7">
                  <a:moveTo>
                    <a:pt x="23" y="7"/>
                  </a:moveTo>
                  <a:cubicBezTo>
                    <a:pt x="36" y="0"/>
                    <a:pt x="46" y="6"/>
                    <a:pt x="46" y="20"/>
                  </a:cubicBezTo>
                  <a:cubicBezTo>
                    <a:pt x="46" y="35"/>
                    <a:pt x="36" y="53"/>
                    <a:pt x="23" y="60"/>
                  </a:cubicBezTo>
                  <a:cubicBezTo>
                    <a:pt x="10" y="67"/>
                    <a:pt x="0" y="61"/>
                    <a:pt x="0" y="47"/>
                  </a:cubicBezTo>
                  <a:cubicBezTo>
                    <a:pt x="0" y="32"/>
                    <a:pt x="10" y="14"/>
                    <a:pt x="23" y="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8" name="îSḻíḍè"/>
            <p:cNvSpPr/>
            <p:nvPr userDrawn="1"/>
          </p:nvSpPr>
          <p:spPr bwMode="auto">
            <a:xfrm>
              <a:off x="4881537" y="3284089"/>
              <a:ext cx="219502" cy="599059"/>
            </a:xfrm>
            <a:custGeom>
              <a:avLst/>
              <a:gdLst>
                <a:gd name="T0" fmla="*/ 0 w 86"/>
                <a:gd name="T1" fmla="*/ 4 h 235"/>
                <a:gd name="T2" fmla="*/ 47 w 86"/>
                <a:gd name="T3" fmla="*/ 40 h 235"/>
                <a:gd name="T4" fmla="*/ 84 w 86"/>
                <a:gd name="T5" fmla="*/ 156 h 235"/>
                <a:gd name="T6" fmla="*/ 25 w 86"/>
                <a:gd name="T7" fmla="*/ 234 h 235"/>
                <a:gd name="T8" fmla="*/ 6 w 86"/>
                <a:gd name="T9" fmla="*/ 199 h 235"/>
                <a:gd name="T10" fmla="*/ 36 w 86"/>
                <a:gd name="T11" fmla="*/ 153 h 235"/>
                <a:gd name="T12" fmla="*/ 18 w 86"/>
                <a:gd name="T13" fmla="*/ 102 h 235"/>
                <a:gd name="T14" fmla="*/ 0 w 86"/>
                <a:gd name="T15" fmla="*/ 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235">
                  <a:moveTo>
                    <a:pt x="0" y="4"/>
                  </a:moveTo>
                  <a:cubicBezTo>
                    <a:pt x="18" y="0"/>
                    <a:pt x="37" y="13"/>
                    <a:pt x="47" y="40"/>
                  </a:cubicBezTo>
                  <a:cubicBezTo>
                    <a:pt x="58" y="68"/>
                    <a:pt x="80" y="137"/>
                    <a:pt x="84" y="156"/>
                  </a:cubicBezTo>
                  <a:cubicBezTo>
                    <a:pt x="86" y="164"/>
                    <a:pt x="23" y="235"/>
                    <a:pt x="25" y="234"/>
                  </a:cubicBezTo>
                  <a:cubicBezTo>
                    <a:pt x="26" y="234"/>
                    <a:pt x="6" y="199"/>
                    <a:pt x="6" y="199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FFB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9" name="íš1îḓe"/>
            <p:cNvSpPr/>
            <p:nvPr userDrawn="1"/>
          </p:nvSpPr>
          <p:spPr bwMode="auto">
            <a:xfrm>
              <a:off x="4787029" y="4828226"/>
              <a:ext cx="187492" cy="213405"/>
            </a:xfrm>
            <a:custGeom>
              <a:avLst/>
              <a:gdLst>
                <a:gd name="T0" fmla="*/ 69 w 73"/>
                <a:gd name="T1" fmla="*/ 46 h 84"/>
                <a:gd name="T2" fmla="*/ 72 w 73"/>
                <a:gd name="T3" fmla="*/ 61 h 84"/>
                <a:gd name="T4" fmla="*/ 65 w 73"/>
                <a:gd name="T5" fmla="*/ 81 h 84"/>
                <a:gd name="T6" fmla="*/ 41 w 73"/>
                <a:gd name="T7" fmla="*/ 76 h 84"/>
                <a:gd name="T8" fmla="*/ 22 w 73"/>
                <a:gd name="T9" fmla="*/ 51 h 84"/>
                <a:gd name="T10" fmla="*/ 3 w 73"/>
                <a:gd name="T11" fmla="*/ 23 h 84"/>
                <a:gd name="T12" fmla="*/ 10 w 73"/>
                <a:gd name="T13" fmla="*/ 4 h 84"/>
                <a:gd name="T14" fmla="*/ 43 w 73"/>
                <a:gd name="T15" fmla="*/ 17 h 84"/>
                <a:gd name="T16" fmla="*/ 69 w 73"/>
                <a:gd name="T17" fmla="*/ 4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4">
                  <a:moveTo>
                    <a:pt x="69" y="46"/>
                  </a:moveTo>
                  <a:cubicBezTo>
                    <a:pt x="71" y="47"/>
                    <a:pt x="72" y="52"/>
                    <a:pt x="72" y="61"/>
                  </a:cubicBezTo>
                  <a:cubicBezTo>
                    <a:pt x="72" y="67"/>
                    <a:pt x="73" y="79"/>
                    <a:pt x="65" y="81"/>
                  </a:cubicBezTo>
                  <a:cubicBezTo>
                    <a:pt x="58" y="84"/>
                    <a:pt x="46" y="82"/>
                    <a:pt x="41" y="76"/>
                  </a:cubicBezTo>
                  <a:cubicBezTo>
                    <a:pt x="35" y="68"/>
                    <a:pt x="31" y="61"/>
                    <a:pt x="22" y="51"/>
                  </a:cubicBezTo>
                  <a:cubicBezTo>
                    <a:pt x="14" y="42"/>
                    <a:pt x="6" y="35"/>
                    <a:pt x="3" y="23"/>
                  </a:cubicBezTo>
                  <a:cubicBezTo>
                    <a:pt x="0" y="12"/>
                    <a:pt x="2" y="7"/>
                    <a:pt x="10" y="4"/>
                  </a:cubicBezTo>
                  <a:cubicBezTo>
                    <a:pt x="20" y="0"/>
                    <a:pt x="35" y="14"/>
                    <a:pt x="43" y="17"/>
                  </a:cubicBezTo>
                  <a:cubicBezTo>
                    <a:pt x="50" y="19"/>
                    <a:pt x="66" y="45"/>
                    <a:pt x="69" y="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0" name="ïslíḋé"/>
            <p:cNvSpPr/>
            <p:nvPr userDrawn="1"/>
          </p:nvSpPr>
          <p:spPr bwMode="auto">
            <a:xfrm>
              <a:off x="4831234" y="4866335"/>
              <a:ext cx="80790" cy="88411"/>
            </a:xfrm>
            <a:custGeom>
              <a:avLst/>
              <a:gdLst>
                <a:gd name="T0" fmla="*/ 21 w 32"/>
                <a:gd name="T1" fmla="*/ 2 h 35"/>
                <a:gd name="T2" fmla="*/ 10 w 32"/>
                <a:gd name="T3" fmla="*/ 2 h 35"/>
                <a:gd name="T4" fmla="*/ 6 w 32"/>
                <a:gd name="T5" fmla="*/ 15 h 35"/>
                <a:gd name="T6" fmla="*/ 25 w 32"/>
                <a:gd name="T7" fmla="*/ 35 h 35"/>
                <a:gd name="T8" fmla="*/ 32 w 32"/>
                <a:gd name="T9" fmla="*/ 18 h 35"/>
                <a:gd name="T10" fmla="*/ 21 w 32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5">
                  <a:moveTo>
                    <a:pt x="21" y="2"/>
                  </a:moveTo>
                  <a:cubicBezTo>
                    <a:pt x="21" y="2"/>
                    <a:pt x="17" y="0"/>
                    <a:pt x="10" y="2"/>
                  </a:cubicBezTo>
                  <a:cubicBezTo>
                    <a:pt x="2" y="4"/>
                    <a:pt x="0" y="9"/>
                    <a:pt x="6" y="15"/>
                  </a:cubicBezTo>
                  <a:cubicBezTo>
                    <a:pt x="11" y="22"/>
                    <a:pt x="25" y="35"/>
                    <a:pt x="25" y="35"/>
                  </a:cubicBezTo>
                  <a:cubicBezTo>
                    <a:pt x="32" y="18"/>
                    <a:pt x="32" y="18"/>
                    <a:pt x="32" y="18"/>
                  </a:cubicBezTo>
                  <a:lnTo>
                    <a:pt x="21" y="2"/>
                  </a:lnTo>
                  <a:close/>
                </a:path>
              </a:pathLst>
            </a:custGeom>
            <a:solidFill>
              <a:srgbClr val="FFB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1" name="íṡlídé"/>
            <p:cNvSpPr/>
            <p:nvPr userDrawn="1"/>
          </p:nvSpPr>
          <p:spPr bwMode="auto">
            <a:xfrm>
              <a:off x="4462348" y="5090410"/>
              <a:ext cx="309438" cy="166152"/>
            </a:xfrm>
            <a:custGeom>
              <a:avLst/>
              <a:gdLst>
                <a:gd name="T0" fmla="*/ 114 w 121"/>
                <a:gd name="T1" fmla="*/ 0 h 65"/>
                <a:gd name="T2" fmla="*/ 118 w 121"/>
                <a:gd name="T3" fmla="*/ 18 h 65"/>
                <a:gd name="T4" fmla="*/ 119 w 121"/>
                <a:gd name="T5" fmla="*/ 41 h 65"/>
                <a:gd name="T6" fmla="*/ 93 w 121"/>
                <a:gd name="T7" fmla="*/ 49 h 65"/>
                <a:gd name="T8" fmla="*/ 60 w 121"/>
                <a:gd name="T9" fmla="*/ 60 h 65"/>
                <a:gd name="T10" fmla="*/ 29 w 121"/>
                <a:gd name="T11" fmla="*/ 64 h 65"/>
                <a:gd name="T12" fmla="*/ 2 w 121"/>
                <a:gd name="T13" fmla="*/ 50 h 65"/>
                <a:gd name="T14" fmla="*/ 32 w 121"/>
                <a:gd name="T15" fmla="*/ 30 h 65"/>
                <a:gd name="T16" fmla="*/ 77 w 121"/>
                <a:gd name="T17" fmla="*/ 1 h 65"/>
                <a:gd name="T18" fmla="*/ 114 w 121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65">
                  <a:moveTo>
                    <a:pt x="114" y="0"/>
                  </a:moveTo>
                  <a:cubicBezTo>
                    <a:pt x="114" y="0"/>
                    <a:pt x="117" y="10"/>
                    <a:pt x="118" y="18"/>
                  </a:cubicBezTo>
                  <a:cubicBezTo>
                    <a:pt x="119" y="25"/>
                    <a:pt x="121" y="36"/>
                    <a:pt x="119" y="41"/>
                  </a:cubicBezTo>
                  <a:cubicBezTo>
                    <a:pt x="116" y="46"/>
                    <a:pt x="107" y="49"/>
                    <a:pt x="93" y="49"/>
                  </a:cubicBezTo>
                  <a:cubicBezTo>
                    <a:pt x="84" y="49"/>
                    <a:pt x="70" y="55"/>
                    <a:pt x="60" y="60"/>
                  </a:cubicBezTo>
                  <a:cubicBezTo>
                    <a:pt x="50" y="65"/>
                    <a:pt x="39" y="65"/>
                    <a:pt x="29" y="64"/>
                  </a:cubicBezTo>
                  <a:cubicBezTo>
                    <a:pt x="16" y="62"/>
                    <a:pt x="3" y="55"/>
                    <a:pt x="2" y="50"/>
                  </a:cubicBezTo>
                  <a:cubicBezTo>
                    <a:pt x="0" y="44"/>
                    <a:pt x="2" y="42"/>
                    <a:pt x="32" y="30"/>
                  </a:cubicBezTo>
                  <a:cubicBezTo>
                    <a:pt x="32" y="30"/>
                    <a:pt x="63" y="16"/>
                    <a:pt x="77" y="1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2" name="íṣliḋe"/>
            <p:cNvSpPr/>
            <p:nvPr userDrawn="1"/>
          </p:nvSpPr>
          <p:spPr bwMode="auto">
            <a:xfrm>
              <a:off x="4514175" y="5090410"/>
              <a:ext cx="219502" cy="120422"/>
            </a:xfrm>
            <a:custGeom>
              <a:avLst/>
              <a:gdLst>
                <a:gd name="T0" fmla="*/ 12 w 86"/>
                <a:gd name="T1" fmla="*/ 30 h 47"/>
                <a:gd name="T2" fmla="*/ 1 w 86"/>
                <a:gd name="T3" fmla="*/ 34 h 47"/>
                <a:gd name="T4" fmla="*/ 14 w 86"/>
                <a:gd name="T5" fmla="*/ 44 h 47"/>
                <a:gd name="T6" fmla="*/ 86 w 86"/>
                <a:gd name="T7" fmla="*/ 11 h 47"/>
                <a:gd name="T8" fmla="*/ 83 w 86"/>
                <a:gd name="T9" fmla="*/ 0 h 47"/>
                <a:gd name="T10" fmla="*/ 57 w 86"/>
                <a:gd name="T11" fmla="*/ 1 h 47"/>
                <a:gd name="T12" fmla="*/ 12 w 86"/>
                <a:gd name="T13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47">
                  <a:moveTo>
                    <a:pt x="12" y="30"/>
                  </a:moveTo>
                  <a:cubicBezTo>
                    <a:pt x="8" y="31"/>
                    <a:pt x="4" y="33"/>
                    <a:pt x="1" y="34"/>
                  </a:cubicBezTo>
                  <a:cubicBezTo>
                    <a:pt x="0" y="37"/>
                    <a:pt x="1" y="41"/>
                    <a:pt x="14" y="44"/>
                  </a:cubicBezTo>
                  <a:cubicBezTo>
                    <a:pt x="34" y="47"/>
                    <a:pt x="86" y="11"/>
                    <a:pt x="86" y="11"/>
                  </a:cubicBezTo>
                  <a:cubicBezTo>
                    <a:pt x="86" y="11"/>
                    <a:pt x="84" y="5"/>
                    <a:pt x="83" y="0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43" y="16"/>
                    <a:pt x="12" y="30"/>
                    <a:pt x="12" y="30"/>
                  </a:cubicBezTo>
                  <a:close/>
                </a:path>
              </a:pathLst>
            </a:custGeom>
            <a:solidFill>
              <a:srgbClr val="FFB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3" name="iśḷïḋe"/>
            <p:cNvSpPr/>
            <p:nvPr userDrawn="1"/>
          </p:nvSpPr>
          <p:spPr bwMode="auto">
            <a:xfrm>
              <a:off x="4572099" y="3732239"/>
              <a:ext cx="440530" cy="1402376"/>
            </a:xfrm>
            <a:custGeom>
              <a:avLst/>
              <a:gdLst>
                <a:gd name="T0" fmla="*/ 166 w 172"/>
                <a:gd name="T1" fmla="*/ 315 h 549"/>
                <a:gd name="T2" fmla="*/ 153 w 172"/>
                <a:gd name="T3" fmla="*/ 259 h 549"/>
                <a:gd name="T4" fmla="*/ 164 w 172"/>
                <a:gd name="T5" fmla="*/ 164 h 549"/>
                <a:gd name="T6" fmla="*/ 151 w 172"/>
                <a:gd name="T7" fmla="*/ 16 h 549"/>
                <a:gd name="T8" fmla="*/ 6 w 172"/>
                <a:gd name="T9" fmla="*/ 58 h 549"/>
                <a:gd name="T10" fmla="*/ 7 w 172"/>
                <a:gd name="T11" fmla="*/ 296 h 549"/>
                <a:gd name="T12" fmla="*/ 19 w 172"/>
                <a:gd name="T13" fmla="*/ 387 h 549"/>
                <a:gd name="T14" fmla="*/ 35 w 172"/>
                <a:gd name="T15" fmla="*/ 538 h 549"/>
                <a:gd name="T16" fmla="*/ 71 w 172"/>
                <a:gd name="T17" fmla="*/ 535 h 549"/>
                <a:gd name="T18" fmla="*/ 83 w 172"/>
                <a:gd name="T19" fmla="*/ 375 h 549"/>
                <a:gd name="T20" fmla="*/ 73 w 172"/>
                <a:gd name="T21" fmla="*/ 310 h 549"/>
                <a:gd name="T22" fmla="*/ 85 w 172"/>
                <a:gd name="T23" fmla="*/ 173 h 549"/>
                <a:gd name="T24" fmla="*/ 91 w 172"/>
                <a:gd name="T25" fmla="*/ 236 h 549"/>
                <a:gd name="T26" fmla="*/ 107 w 172"/>
                <a:gd name="T27" fmla="*/ 334 h 549"/>
                <a:gd name="T28" fmla="*/ 126 w 172"/>
                <a:gd name="T29" fmla="*/ 479 h 549"/>
                <a:gd name="T30" fmla="*/ 153 w 172"/>
                <a:gd name="T31" fmla="*/ 478 h 549"/>
                <a:gd name="T32" fmla="*/ 166 w 172"/>
                <a:gd name="T33" fmla="*/ 315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" h="549">
                  <a:moveTo>
                    <a:pt x="166" y="315"/>
                  </a:moveTo>
                  <a:cubicBezTo>
                    <a:pt x="161" y="279"/>
                    <a:pt x="153" y="259"/>
                    <a:pt x="153" y="259"/>
                  </a:cubicBezTo>
                  <a:cubicBezTo>
                    <a:pt x="153" y="259"/>
                    <a:pt x="160" y="210"/>
                    <a:pt x="164" y="164"/>
                  </a:cubicBezTo>
                  <a:cubicBezTo>
                    <a:pt x="172" y="81"/>
                    <a:pt x="167" y="53"/>
                    <a:pt x="151" y="16"/>
                  </a:cubicBezTo>
                  <a:cubicBezTo>
                    <a:pt x="151" y="16"/>
                    <a:pt x="11" y="0"/>
                    <a:pt x="6" y="58"/>
                  </a:cubicBezTo>
                  <a:cubicBezTo>
                    <a:pt x="0" y="130"/>
                    <a:pt x="5" y="270"/>
                    <a:pt x="7" y="296"/>
                  </a:cubicBezTo>
                  <a:cubicBezTo>
                    <a:pt x="8" y="321"/>
                    <a:pt x="10" y="333"/>
                    <a:pt x="19" y="387"/>
                  </a:cubicBezTo>
                  <a:cubicBezTo>
                    <a:pt x="25" y="427"/>
                    <a:pt x="35" y="538"/>
                    <a:pt x="35" y="538"/>
                  </a:cubicBezTo>
                  <a:cubicBezTo>
                    <a:pt x="40" y="549"/>
                    <a:pt x="67" y="547"/>
                    <a:pt x="71" y="535"/>
                  </a:cubicBezTo>
                  <a:cubicBezTo>
                    <a:pt x="71" y="535"/>
                    <a:pt x="84" y="404"/>
                    <a:pt x="83" y="375"/>
                  </a:cubicBezTo>
                  <a:cubicBezTo>
                    <a:pt x="82" y="339"/>
                    <a:pt x="73" y="310"/>
                    <a:pt x="73" y="310"/>
                  </a:cubicBezTo>
                  <a:cubicBezTo>
                    <a:pt x="73" y="310"/>
                    <a:pt x="83" y="192"/>
                    <a:pt x="85" y="173"/>
                  </a:cubicBezTo>
                  <a:cubicBezTo>
                    <a:pt x="85" y="173"/>
                    <a:pt x="89" y="211"/>
                    <a:pt x="91" y="236"/>
                  </a:cubicBezTo>
                  <a:cubicBezTo>
                    <a:pt x="93" y="262"/>
                    <a:pt x="100" y="287"/>
                    <a:pt x="107" y="334"/>
                  </a:cubicBezTo>
                  <a:cubicBezTo>
                    <a:pt x="113" y="376"/>
                    <a:pt x="126" y="479"/>
                    <a:pt x="126" y="479"/>
                  </a:cubicBezTo>
                  <a:cubicBezTo>
                    <a:pt x="139" y="492"/>
                    <a:pt x="152" y="484"/>
                    <a:pt x="153" y="478"/>
                  </a:cubicBezTo>
                  <a:cubicBezTo>
                    <a:pt x="153" y="478"/>
                    <a:pt x="170" y="351"/>
                    <a:pt x="166" y="315"/>
                  </a:cubicBezTo>
                </a:path>
              </a:pathLst>
            </a:custGeom>
            <a:solidFill>
              <a:srgbClr val="FFB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4" name="iṥľîḑè"/>
            <p:cNvSpPr/>
            <p:nvPr userDrawn="1"/>
          </p:nvSpPr>
          <p:spPr bwMode="auto">
            <a:xfrm>
              <a:off x="4703191" y="3239883"/>
              <a:ext cx="135665" cy="163103"/>
            </a:xfrm>
            <a:custGeom>
              <a:avLst/>
              <a:gdLst>
                <a:gd name="T0" fmla="*/ 0 w 89"/>
                <a:gd name="T1" fmla="*/ 17 h 107"/>
                <a:gd name="T2" fmla="*/ 10 w 89"/>
                <a:gd name="T3" fmla="*/ 107 h 107"/>
                <a:gd name="T4" fmla="*/ 89 w 89"/>
                <a:gd name="T5" fmla="*/ 101 h 107"/>
                <a:gd name="T6" fmla="*/ 82 w 89"/>
                <a:gd name="T7" fmla="*/ 0 h 107"/>
                <a:gd name="T8" fmla="*/ 0 w 89"/>
                <a:gd name="T9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07">
                  <a:moveTo>
                    <a:pt x="0" y="17"/>
                  </a:moveTo>
                  <a:lnTo>
                    <a:pt x="10" y="107"/>
                  </a:lnTo>
                  <a:lnTo>
                    <a:pt x="89" y="101"/>
                  </a:lnTo>
                  <a:lnTo>
                    <a:pt x="82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B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5" name="iSļíḓè"/>
            <p:cNvSpPr/>
            <p:nvPr userDrawn="1"/>
          </p:nvSpPr>
          <p:spPr bwMode="auto">
            <a:xfrm>
              <a:off x="4703191" y="3239883"/>
              <a:ext cx="135665" cy="163103"/>
            </a:xfrm>
            <a:custGeom>
              <a:avLst/>
              <a:gdLst>
                <a:gd name="T0" fmla="*/ 0 w 89"/>
                <a:gd name="T1" fmla="*/ 17 h 107"/>
                <a:gd name="T2" fmla="*/ 10 w 89"/>
                <a:gd name="T3" fmla="*/ 107 h 107"/>
                <a:gd name="T4" fmla="*/ 89 w 89"/>
                <a:gd name="T5" fmla="*/ 101 h 107"/>
                <a:gd name="T6" fmla="*/ 82 w 89"/>
                <a:gd name="T7" fmla="*/ 0 h 107"/>
                <a:gd name="T8" fmla="*/ 0 w 89"/>
                <a:gd name="T9" fmla="*/ 1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07">
                  <a:moveTo>
                    <a:pt x="0" y="17"/>
                  </a:moveTo>
                  <a:lnTo>
                    <a:pt x="10" y="107"/>
                  </a:lnTo>
                  <a:lnTo>
                    <a:pt x="89" y="101"/>
                  </a:lnTo>
                  <a:lnTo>
                    <a:pt x="82" y="0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6" name="íṥľîḍê"/>
            <p:cNvSpPr/>
            <p:nvPr userDrawn="1"/>
          </p:nvSpPr>
          <p:spPr bwMode="auto">
            <a:xfrm>
              <a:off x="4559905" y="3285612"/>
              <a:ext cx="461870" cy="998431"/>
            </a:xfrm>
            <a:custGeom>
              <a:avLst/>
              <a:gdLst>
                <a:gd name="T0" fmla="*/ 160 w 181"/>
                <a:gd name="T1" fmla="*/ 30 h 391"/>
                <a:gd name="T2" fmla="*/ 119 w 181"/>
                <a:gd name="T3" fmla="*/ 3 h 391"/>
                <a:gd name="T4" fmla="*/ 107 w 181"/>
                <a:gd name="T5" fmla="*/ 5 h 391"/>
                <a:gd name="T6" fmla="*/ 59 w 181"/>
                <a:gd name="T7" fmla="*/ 16 h 391"/>
                <a:gd name="T8" fmla="*/ 39 w 181"/>
                <a:gd name="T9" fmla="*/ 22 h 391"/>
                <a:gd name="T10" fmla="*/ 3 w 181"/>
                <a:gd name="T11" fmla="*/ 98 h 391"/>
                <a:gd name="T12" fmla="*/ 18 w 181"/>
                <a:gd name="T13" fmla="*/ 137 h 391"/>
                <a:gd name="T14" fmla="*/ 3 w 181"/>
                <a:gd name="T15" fmla="*/ 383 h 391"/>
                <a:gd name="T16" fmla="*/ 27 w 181"/>
                <a:gd name="T17" fmla="*/ 388 h 391"/>
                <a:gd name="T18" fmla="*/ 35 w 181"/>
                <a:gd name="T19" fmla="*/ 346 h 391"/>
                <a:gd name="T20" fmla="*/ 37 w 181"/>
                <a:gd name="T21" fmla="*/ 389 h 391"/>
                <a:gd name="T22" fmla="*/ 111 w 181"/>
                <a:gd name="T23" fmla="*/ 381 h 391"/>
                <a:gd name="T24" fmla="*/ 180 w 181"/>
                <a:gd name="T25" fmla="*/ 340 h 391"/>
                <a:gd name="T26" fmla="*/ 175 w 181"/>
                <a:gd name="T27" fmla="*/ 240 h 391"/>
                <a:gd name="T28" fmla="*/ 138 w 181"/>
                <a:gd name="T29" fmla="*/ 153 h 391"/>
                <a:gd name="T30" fmla="*/ 160 w 181"/>
                <a:gd name="T31" fmla="*/ 3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1" h="391">
                  <a:moveTo>
                    <a:pt x="160" y="30"/>
                  </a:moveTo>
                  <a:cubicBezTo>
                    <a:pt x="155" y="16"/>
                    <a:pt x="138" y="0"/>
                    <a:pt x="119" y="3"/>
                  </a:cubicBezTo>
                  <a:cubicBezTo>
                    <a:pt x="115" y="4"/>
                    <a:pt x="111" y="5"/>
                    <a:pt x="107" y="5"/>
                  </a:cubicBezTo>
                  <a:cubicBezTo>
                    <a:pt x="106" y="18"/>
                    <a:pt x="82" y="24"/>
                    <a:pt x="59" y="16"/>
                  </a:cubicBezTo>
                  <a:cubicBezTo>
                    <a:pt x="52" y="18"/>
                    <a:pt x="45" y="20"/>
                    <a:pt x="39" y="22"/>
                  </a:cubicBezTo>
                  <a:cubicBezTo>
                    <a:pt x="31" y="25"/>
                    <a:pt x="5" y="70"/>
                    <a:pt x="3" y="98"/>
                  </a:cubicBezTo>
                  <a:cubicBezTo>
                    <a:pt x="0" y="121"/>
                    <a:pt x="18" y="137"/>
                    <a:pt x="18" y="137"/>
                  </a:cubicBezTo>
                  <a:cubicBezTo>
                    <a:pt x="11" y="186"/>
                    <a:pt x="3" y="383"/>
                    <a:pt x="3" y="383"/>
                  </a:cubicBezTo>
                  <a:cubicBezTo>
                    <a:pt x="11" y="386"/>
                    <a:pt x="19" y="388"/>
                    <a:pt x="27" y="388"/>
                  </a:cubicBezTo>
                  <a:cubicBezTo>
                    <a:pt x="35" y="346"/>
                    <a:pt x="35" y="346"/>
                    <a:pt x="35" y="346"/>
                  </a:cubicBezTo>
                  <a:cubicBezTo>
                    <a:pt x="37" y="389"/>
                    <a:pt x="37" y="389"/>
                    <a:pt x="37" y="389"/>
                  </a:cubicBezTo>
                  <a:cubicBezTo>
                    <a:pt x="50" y="391"/>
                    <a:pt x="87" y="388"/>
                    <a:pt x="111" y="381"/>
                  </a:cubicBezTo>
                  <a:cubicBezTo>
                    <a:pt x="153" y="367"/>
                    <a:pt x="180" y="340"/>
                    <a:pt x="180" y="340"/>
                  </a:cubicBezTo>
                  <a:cubicBezTo>
                    <a:pt x="180" y="340"/>
                    <a:pt x="181" y="273"/>
                    <a:pt x="175" y="240"/>
                  </a:cubicBezTo>
                  <a:cubicBezTo>
                    <a:pt x="169" y="207"/>
                    <a:pt x="167" y="199"/>
                    <a:pt x="138" y="153"/>
                  </a:cubicBezTo>
                  <a:cubicBezTo>
                    <a:pt x="164" y="86"/>
                    <a:pt x="168" y="52"/>
                    <a:pt x="160" y="30"/>
                  </a:cubicBezTo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7" name="iśḻiďé"/>
            <p:cNvSpPr/>
            <p:nvPr userDrawn="1"/>
          </p:nvSpPr>
          <p:spPr bwMode="auto">
            <a:xfrm>
              <a:off x="4564478" y="3293234"/>
              <a:ext cx="455773" cy="987761"/>
            </a:xfrm>
            <a:custGeom>
              <a:avLst/>
              <a:gdLst>
                <a:gd name="T0" fmla="*/ 122 w 178"/>
                <a:gd name="T1" fmla="*/ 0 h 387"/>
                <a:gd name="T2" fmla="*/ 117 w 178"/>
                <a:gd name="T3" fmla="*/ 0 h 387"/>
                <a:gd name="T4" fmla="*/ 105 w 178"/>
                <a:gd name="T5" fmla="*/ 2 h 387"/>
                <a:gd name="T6" fmla="*/ 105 w 178"/>
                <a:gd name="T7" fmla="*/ 2 h 387"/>
                <a:gd name="T8" fmla="*/ 77 w 178"/>
                <a:gd name="T9" fmla="*/ 17 h 387"/>
                <a:gd name="T10" fmla="*/ 57 w 178"/>
                <a:gd name="T11" fmla="*/ 13 h 387"/>
                <a:gd name="T12" fmla="*/ 57 w 178"/>
                <a:gd name="T13" fmla="*/ 13 h 387"/>
                <a:gd name="T14" fmla="*/ 37 w 178"/>
                <a:gd name="T15" fmla="*/ 19 h 387"/>
                <a:gd name="T16" fmla="*/ 1 w 178"/>
                <a:gd name="T17" fmla="*/ 95 h 387"/>
                <a:gd name="T18" fmla="*/ 0 w 178"/>
                <a:gd name="T19" fmla="*/ 99 h 387"/>
                <a:gd name="T20" fmla="*/ 16 w 178"/>
                <a:gd name="T21" fmla="*/ 134 h 387"/>
                <a:gd name="T22" fmla="*/ 16 w 178"/>
                <a:gd name="T23" fmla="*/ 134 h 387"/>
                <a:gd name="T24" fmla="*/ 16 w 178"/>
                <a:gd name="T25" fmla="*/ 134 h 387"/>
                <a:gd name="T26" fmla="*/ 13 w 178"/>
                <a:gd name="T27" fmla="*/ 160 h 387"/>
                <a:gd name="T28" fmla="*/ 1 w 178"/>
                <a:gd name="T29" fmla="*/ 380 h 387"/>
                <a:gd name="T30" fmla="*/ 22 w 178"/>
                <a:gd name="T31" fmla="*/ 385 h 387"/>
                <a:gd name="T32" fmla="*/ 25 w 178"/>
                <a:gd name="T33" fmla="*/ 385 h 387"/>
                <a:gd name="T34" fmla="*/ 33 w 178"/>
                <a:gd name="T35" fmla="*/ 343 h 387"/>
                <a:gd name="T36" fmla="*/ 35 w 178"/>
                <a:gd name="T37" fmla="*/ 386 h 387"/>
                <a:gd name="T38" fmla="*/ 47 w 178"/>
                <a:gd name="T39" fmla="*/ 387 h 387"/>
                <a:gd name="T40" fmla="*/ 109 w 178"/>
                <a:gd name="T41" fmla="*/ 378 h 387"/>
                <a:gd name="T42" fmla="*/ 178 w 178"/>
                <a:gd name="T43" fmla="*/ 337 h 387"/>
                <a:gd name="T44" fmla="*/ 178 w 178"/>
                <a:gd name="T45" fmla="*/ 337 h 387"/>
                <a:gd name="T46" fmla="*/ 178 w 178"/>
                <a:gd name="T47" fmla="*/ 334 h 387"/>
                <a:gd name="T48" fmla="*/ 173 w 178"/>
                <a:gd name="T49" fmla="*/ 237 h 387"/>
                <a:gd name="T50" fmla="*/ 167 w 178"/>
                <a:gd name="T51" fmla="*/ 209 h 387"/>
                <a:gd name="T52" fmla="*/ 148 w 178"/>
                <a:gd name="T53" fmla="*/ 168 h 387"/>
                <a:gd name="T54" fmla="*/ 136 w 178"/>
                <a:gd name="T55" fmla="*/ 150 h 387"/>
                <a:gd name="T56" fmla="*/ 136 w 178"/>
                <a:gd name="T57" fmla="*/ 150 h 387"/>
                <a:gd name="T58" fmla="*/ 136 w 178"/>
                <a:gd name="T59" fmla="*/ 150 h 387"/>
                <a:gd name="T60" fmla="*/ 162 w 178"/>
                <a:gd name="T61" fmla="*/ 50 h 387"/>
                <a:gd name="T62" fmla="*/ 158 w 178"/>
                <a:gd name="T63" fmla="*/ 27 h 387"/>
                <a:gd name="T64" fmla="*/ 124 w 178"/>
                <a:gd name="T65" fmla="*/ 0 h 387"/>
                <a:gd name="T66" fmla="*/ 122 w 178"/>
                <a:gd name="T67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8" h="387">
                  <a:moveTo>
                    <a:pt x="122" y="0"/>
                  </a:moveTo>
                  <a:cubicBezTo>
                    <a:pt x="121" y="0"/>
                    <a:pt x="119" y="0"/>
                    <a:pt x="117" y="0"/>
                  </a:cubicBezTo>
                  <a:cubicBezTo>
                    <a:pt x="113" y="1"/>
                    <a:pt x="109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4" y="11"/>
                    <a:pt x="92" y="17"/>
                    <a:pt x="77" y="17"/>
                  </a:cubicBezTo>
                  <a:cubicBezTo>
                    <a:pt x="71" y="17"/>
                    <a:pt x="64" y="16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49" y="15"/>
                    <a:pt x="43" y="17"/>
                    <a:pt x="37" y="19"/>
                  </a:cubicBezTo>
                  <a:cubicBezTo>
                    <a:pt x="29" y="22"/>
                    <a:pt x="3" y="67"/>
                    <a:pt x="1" y="95"/>
                  </a:cubicBezTo>
                  <a:cubicBezTo>
                    <a:pt x="0" y="96"/>
                    <a:pt x="0" y="98"/>
                    <a:pt x="0" y="99"/>
                  </a:cubicBezTo>
                  <a:cubicBezTo>
                    <a:pt x="0" y="120"/>
                    <a:pt x="16" y="134"/>
                    <a:pt x="16" y="134"/>
                  </a:cubicBezTo>
                  <a:cubicBezTo>
                    <a:pt x="16" y="134"/>
                    <a:pt x="16" y="134"/>
                    <a:pt x="16" y="134"/>
                  </a:cubicBezTo>
                  <a:cubicBezTo>
                    <a:pt x="16" y="134"/>
                    <a:pt x="16" y="134"/>
                    <a:pt x="16" y="134"/>
                  </a:cubicBezTo>
                  <a:cubicBezTo>
                    <a:pt x="15" y="140"/>
                    <a:pt x="14" y="149"/>
                    <a:pt x="13" y="160"/>
                  </a:cubicBezTo>
                  <a:cubicBezTo>
                    <a:pt x="7" y="232"/>
                    <a:pt x="1" y="380"/>
                    <a:pt x="1" y="380"/>
                  </a:cubicBezTo>
                  <a:cubicBezTo>
                    <a:pt x="8" y="383"/>
                    <a:pt x="14" y="385"/>
                    <a:pt x="22" y="385"/>
                  </a:cubicBezTo>
                  <a:cubicBezTo>
                    <a:pt x="23" y="385"/>
                    <a:pt x="24" y="385"/>
                    <a:pt x="25" y="385"/>
                  </a:cubicBezTo>
                  <a:cubicBezTo>
                    <a:pt x="33" y="343"/>
                    <a:pt x="33" y="343"/>
                    <a:pt x="33" y="343"/>
                  </a:cubicBezTo>
                  <a:cubicBezTo>
                    <a:pt x="35" y="386"/>
                    <a:pt x="35" y="386"/>
                    <a:pt x="35" y="386"/>
                  </a:cubicBezTo>
                  <a:cubicBezTo>
                    <a:pt x="38" y="387"/>
                    <a:pt x="42" y="387"/>
                    <a:pt x="47" y="387"/>
                  </a:cubicBezTo>
                  <a:cubicBezTo>
                    <a:pt x="64" y="387"/>
                    <a:pt x="91" y="384"/>
                    <a:pt x="109" y="378"/>
                  </a:cubicBezTo>
                  <a:cubicBezTo>
                    <a:pt x="151" y="364"/>
                    <a:pt x="178" y="337"/>
                    <a:pt x="178" y="337"/>
                  </a:cubicBezTo>
                  <a:cubicBezTo>
                    <a:pt x="178" y="337"/>
                    <a:pt x="178" y="337"/>
                    <a:pt x="178" y="337"/>
                  </a:cubicBezTo>
                  <a:cubicBezTo>
                    <a:pt x="178" y="337"/>
                    <a:pt x="178" y="336"/>
                    <a:pt x="178" y="334"/>
                  </a:cubicBezTo>
                  <a:cubicBezTo>
                    <a:pt x="178" y="319"/>
                    <a:pt x="178" y="265"/>
                    <a:pt x="173" y="237"/>
                  </a:cubicBezTo>
                  <a:cubicBezTo>
                    <a:pt x="171" y="225"/>
                    <a:pt x="169" y="217"/>
                    <a:pt x="167" y="209"/>
                  </a:cubicBezTo>
                  <a:cubicBezTo>
                    <a:pt x="164" y="197"/>
                    <a:pt x="158" y="186"/>
                    <a:pt x="148" y="168"/>
                  </a:cubicBezTo>
                  <a:cubicBezTo>
                    <a:pt x="144" y="163"/>
                    <a:pt x="141" y="157"/>
                    <a:pt x="136" y="150"/>
                  </a:cubicBezTo>
                  <a:cubicBezTo>
                    <a:pt x="136" y="150"/>
                    <a:pt x="136" y="150"/>
                    <a:pt x="136" y="150"/>
                  </a:cubicBezTo>
                  <a:cubicBezTo>
                    <a:pt x="136" y="150"/>
                    <a:pt x="136" y="150"/>
                    <a:pt x="136" y="150"/>
                  </a:cubicBezTo>
                  <a:cubicBezTo>
                    <a:pt x="155" y="103"/>
                    <a:pt x="162" y="72"/>
                    <a:pt x="162" y="50"/>
                  </a:cubicBezTo>
                  <a:cubicBezTo>
                    <a:pt x="162" y="41"/>
                    <a:pt x="161" y="34"/>
                    <a:pt x="158" y="27"/>
                  </a:cubicBezTo>
                  <a:cubicBezTo>
                    <a:pt x="154" y="15"/>
                    <a:pt x="140" y="1"/>
                    <a:pt x="124" y="0"/>
                  </a:cubicBezTo>
                  <a:cubicBezTo>
                    <a:pt x="124" y="0"/>
                    <a:pt x="123" y="0"/>
                    <a:pt x="122" y="0"/>
                  </a:cubicBezTo>
                </a:path>
              </a:pathLst>
            </a:custGeom>
            <a:solidFill>
              <a:srgbClr val="103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lvl="0" algn="ctr"/>
            </a:p>
          </p:txBody>
        </p:sp>
        <p:sp>
          <p:nvSpPr>
            <p:cNvPr id="1098" name="iṩļïḍè"/>
            <p:cNvSpPr/>
            <p:nvPr userDrawn="1"/>
          </p:nvSpPr>
          <p:spPr bwMode="auto">
            <a:xfrm>
              <a:off x="4390705" y="3345061"/>
              <a:ext cx="355168" cy="852097"/>
            </a:xfrm>
            <a:custGeom>
              <a:avLst/>
              <a:gdLst>
                <a:gd name="T0" fmla="*/ 115 w 139"/>
                <a:gd name="T1" fmla="*/ 179 h 334"/>
                <a:gd name="T2" fmla="*/ 104 w 139"/>
                <a:gd name="T3" fmla="*/ 0 h 334"/>
                <a:gd name="T4" fmla="*/ 80 w 139"/>
                <a:gd name="T5" fmla="*/ 70 h 334"/>
                <a:gd name="T6" fmla="*/ 72 w 139"/>
                <a:gd name="T7" fmla="*/ 179 h 334"/>
                <a:gd name="T8" fmla="*/ 49 w 139"/>
                <a:gd name="T9" fmla="*/ 258 h 334"/>
                <a:gd name="T10" fmla="*/ 41 w 139"/>
                <a:gd name="T11" fmla="*/ 265 h 334"/>
                <a:gd name="T12" fmla="*/ 22 w 139"/>
                <a:gd name="T13" fmla="*/ 280 h 334"/>
                <a:gd name="T14" fmla="*/ 12 w 139"/>
                <a:gd name="T15" fmla="*/ 286 h 334"/>
                <a:gd name="T16" fmla="*/ 22 w 139"/>
                <a:gd name="T17" fmla="*/ 292 h 334"/>
                <a:gd name="T18" fmla="*/ 33 w 139"/>
                <a:gd name="T19" fmla="*/ 288 h 334"/>
                <a:gd name="T20" fmla="*/ 17 w 139"/>
                <a:gd name="T21" fmla="*/ 305 h 334"/>
                <a:gd name="T22" fmla="*/ 24 w 139"/>
                <a:gd name="T23" fmla="*/ 331 h 334"/>
                <a:gd name="T24" fmla="*/ 69 w 139"/>
                <a:gd name="T25" fmla="*/ 296 h 334"/>
                <a:gd name="T26" fmla="*/ 87 w 139"/>
                <a:gd name="T27" fmla="*/ 261 h 334"/>
                <a:gd name="T28" fmla="*/ 115 w 139"/>
                <a:gd name="T29" fmla="*/ 17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334">
                  <a:moveTo>
                    <a:pt x="115" y="179"/>
                  </a:moveTo>
                  <a:cubicBezTo>
                    <a:pt x="139" y="56"/>
                    <a:pt x="137" y="15"/>
                    <a:pt x="104" y="0"/>
                  </a:cubicBezTo>
                  <a:cubicBezTo>
                    <a:pt x="79" y="7"/>
                    <a:pt x="78" y="39"/>
                    <a:pt x="80" y="70"/>
                  </a:cubicBezTo>
                  <a:cubicBezTo>
                    <a:pt x="80" y="70"/>
                    <a:pt x="81" y="134"/>
                    <a:pt x="72" y="179"/>
                  </a:cubicBezTo>
                  <a:cubicBezTo>
                    <a:pt x="67" y="204"/>
                    <a:pt x="59" y="239"/>
                    <a:pt x="49" y="258"/>
                  </a:cubicBezTo>
                  <a:cubicBezTo>
                    <a:pt x="48" y="261"/>
                    <a:pt x="45" y="264"/>
                    <a:pt x="41" y="265"/>
                  </a:cubicBezTo>
                  <a:cubicBezTo>
                    <a:pt x="32" y="269"/>
                    <a:pt x="29" y="274"/>
                    <a:pt x="22" y="280"/>
                  </a:cubicBezTo>
                  <a:cubicBezTo>
                    <a:pt x="16" y="284"/>
                    <a:pt x="12" y="284"/>
                    <a:pt x="12" y="286"/>
                  </a:cubicBezTo>
                  <a:cubicBezTo>
                    <a:pt x="12" y="288"/>
                    <a:pt x="15" y="292"/>
                    <a:pt x="22" y="292"/>
                  </a:cubicBezTo>
                  <a:cubicBezTo>
                    <a:pt x="25" y="291"/>
                    <a:pt x="27" y="290"/>
                    <a:pt x="33" y="288"/>
                  </a:cubicBezTo>
                  <a:cubicBezTo>
                    <a:pt x="33" y="288"/>
                    <a:pt x="28" y="296"/>
                    <a:pt x="17" y="305"/>
                  </a:cubicBezTo>
                  <a:cubicBezTo>
                    <a:pt x="3" y="318"/>
                    <a:pt x="0" y="326"/>
                    <a:pt x="24" y="331"/>
                  </a:cubicBezTo>
                  <a:cubicBezTo>
                    <a:pt x="39" y="334"/>
                    <a:pt x="52" y="327"/>
                    <a:pt x="69" y="296"/>
                  </a:cubicBezTo>
                  <a:cubicBezTo>
                    <a:pt x="74" y="287"/>
                    <a:pt x="82" y="273"/>
                    <a:pt x="87" y="261"/>
                  </a:cubicBezTo>
                  <a:cubicBezTo>
                    <a:pt x="98" y="230"/>
                    <a:pt x="110" y="204"/>
                    <a:pt x="115" y="179"/>
                  </a:cubicBezTo>
                  <a:close/>
                </a:path>
              </a:pathLst>
            </a:custGeom>
            <a:solidFill>
              <a:srgbClr val="FFB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9" name="íšḻiḋê"/>
            <p:cNvSpPr/>
            <p:nvPr userDrawn="1"/>
          </p:nvSpPr>
          <p:spPr bwMode="auto">
            <a:xfrm>
              <a:off x="4590391" y="2913678"/>
              <a:ext cx="352119" cy="339924"/>
            </a:xfrm>
            <a:custGeom>
              <a:avLst/>
              <a:gdLst>
                <a:gd name="T0" fmla="*/ 18 w 138"/>
                <a:gd name="T1" fmla="*/ 71 h 133"/>
                <a:gd name="T2" fmla="*/ 14 w 138"/>
                <a:gd name="T3" fmla="*/ 28 h 133"/>
                <a:gd name="T4" fmla="*/ 97 w 138"/>
                <a:gd name="T5" fmla="*/ 10 h 133"/>
                <a:gd name="T6" fmla="*/ 136 w 138"/>
                <a:gd name="T7" fmla="*/ 69 h 133"/>
                <a:gd name="T8" fmla="*/ 70 w 138"/>
                <a:gd name="T9" fmla="*/ 133 h 133"/>
                <a:gd name="T10" fmla="*/ 18 w 138"/>
                <a:gd name="T11" fmla="*/ 7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33">
                  <a:moveTo>
                    <a:pt x="18" y="71"/>
                  </a:moveTo>
                  <a:cubicBezTo>
                    <a:pt x="18" y="71"/>
                    <a:pt x="0" y="49"/>
                    <a:pt x="14" y="28"/>
                  </a:cubicBezTo>
                  <a:cubicBezTo>
                    <a:pt x="30" y="4"/>
                    <a:pt x="61" y="0"/>
                    <a:pt x="97" y="10"/>
                  </a:cubicBezTo>
                  <a:cubicBezTo>
                    <a:pt x="115" y="15"/>
                    <a:pt x="134" y="35"/>
                    <a:pt x="136" y="69"/>
                  </a:cubicBezTo>
                  <a:cubicBezTo>
                    <a:pt x="138" y="96"/>
                    <a:pt x="68" y="115"/>
                    <a:pt x="70" y="133"/>
                  </a:cubicBezTo>
                  <a:lnTo>
                    <a:pt x="18" y="7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0" name="iŝḷïḍe"/>
            <p:cNvSpPr/>
            <p:nvPr userDrawn="1"/>
          </p:nvSpPr>
          <p:spPr bwMode="auto">
            <a:xfrm>
              <a:off x="4582770" y="3114888"/>
              <a:ext cx="27438" cy="53352"/>
            </a:xfrm>
            <a:custGeom>
              <a:avLst/>
              <a:gdLst>
                <a:gd name="T0" fmla="*/ 11 w 11"/>
                <a:gd name="T1" fmla="*/ 0 h 21"/>
                <a:gd name="T2" fmla="*/ 2 w 11"/>
                <a:gd name="T3" fmla="*/ 17 h 21"/>
                <a:gd name="T4" fmla="*/ 10 w 11"/>
                <a:gd name="T5" fmla="*/ 21 h 21"/>
                <a:gd name="T6" fmla="*/ 11 w 11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1">
                  <a:moveTo>
                    <a:pt x="11" y="0"/>
                  </a:moveTo>
                  <a:cubicBezTo>
                    <a:pt x="11" y="0"/>
                    <a:pt x="0" y="16"/>
                    <a:pt x="2" y="17"/>
                  </a:cubicBezTo>
                  <a:cubicBezTo>
                    <a:pt x="3" y="19"/>
                    <a:pt x="10" y="21"/>
                    <a:pt x="10" y="2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1" name="işḻïḑê"/>
            <p:cNvSpPr/>
            <p:nvPr userDrawn="1"/>
          </p:nvSpPr>
          <p:spPr bwMode="auto">
            <a:xfrm>
              <a:off x="4598013" y="2959407"/>
              <a:ext cx="286573" cy="318584"/>
            </a:xfrm>
            <a:custGeom>
              <a:avLst/>
              <a:gdLst>
                <a:gd name="T0" fmla="*/ 36 w 112"/>
                <a:gd name="T1" fmla="*/ 10 h 125"/>
                <a:gd name="T2" fmla="*/ 4 w 112"/>
                <a:gd name="T3" fmla="*/ 63 h 125"/>
                <a:gd name="T4" fmla="*/ 14 w 112"/>
                <a:gd name="T5" fmla="*/ 120 h 125"/>
                <a:gd name="T6" fmla="*/ 46 w 112"/>
                <a:gd name="T7" fmla="*/ 122 h 125"/>
                <a:gd name="T8" fmla="*/ 96 w 112"/>
                <a:gd name="T9" fmla="*/ 84 h 125"/>
                <a:gd name="T10" fmla="*/ 96 w 112"/>
                <a:gd name="T11" fmla="*/ 17 h 125"/>
                <a:gd name="T12" fmla="*/ 36 w 112"/>
                <a:gd name="T13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5">
                  <a:moveTo>
                    <a:pt x="36" y="10"/>
                  </a:moveTo>
                  <a:cubicBezTo>
                    <a:pt x="26" y="15"/>
                    <a:pt x="8" y="25"/>
                    <a:pt x="4" y="63"/>
                  </a:cubicBezTo>
                  <a:cubicBezTo>
                    <a:pt x="0" y="102"/>
                    <a:pt x="9" y="115"/>
                    <a:pt x="14" y="120"/>
                  </a:cubicBezTo>
                  <a:cubicBezTo>
                    <a:pt x="18" y="124"/>
                    <a:pt x="37" y="125"/>
                    <a:pt x="46" y="122"/>
                  </a:cubicBezTo>
                  <a:cubicBezTo>
                    <a:pt x="58" y="118"/>
                    <a:pt x="84" y="104"/>
                    <a:pt x="96" y="84"/>
                  </a:cubicBezTo>
                  <a:cubicBezTo>
                    <a:pt x="110" y="60"/>
                    <a:pt x="112" y="29"/>
                    <a:pt x="96" y="17"/>
                  </a:cubicBezTo>
                  <a:cubicBezTo>
                    <a:pt x="72" y="0"/>
                    <a:pt x="45" y="5"/>
                    <a:pt x="36" y="10"/>
                  </a:cubicBezTo>
                  <a:close/>
                </a:path>
              </a:pathLst>
            </a:custGeom>
            <a:solidFill>
              <a:srgbClr val="FFB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2" name="îṩḻïďê"/>
            <p:cNvSpPr/>
            <p:nvPr userDrawn="1"/>
          </p:nvSpPr>
          <p:spPr bwMode="auto">
            <a:xfrm>
              <a:off x="4662035" y="2925872"/>
              <a:ext cx="306389" cy="378032"/>
            </a:xfrm>
            <a:custGeom>
              <a:avLst/>
              <a:gdLst>
                <a:gd name="T0" fmla="*/ 8 w 120"/>
                <a:gd name="T1" fmla="*/ 24 h 148"/>
                <a:gd name="T2" fmla="*/ 11 w 120"/>
                <a:gd name="T3" fmla="*/ 82 h 148"/>
                <a:gd name="T4" fmla="*/ 29 w 120"/>
                <a:gd name="T5" fmla="*/ 72 h 148"/>
                <a:gd name="T6" fmla="*/ 31 w 120"/>
                <a:gd name="T7" fmla="*/ 100 h 148"/>
                <a:gd name="T8" fmla="*/ 12 w 120"/>
                <a:gd name="T9" fmla="*/ 104 h 148"/>
                <a:gd name="T10" fmla="*/ 30 w 120"/>
                <a:gd name="T11" fmla="*/ 131 h 148"/>
                <a:gd name="T12" fmla="*/ 96 w 120"/>
                <a:gd name="T13" fmla="*/ 113 h 148"/>
                <a:gd name="T14" fmla="*/ 77 w 120"/>
                <a:gd name="T15" fmla="*/ 14 h 148"/>
                <a:gd name="T16" fmla="*/ 8 w 120"/>
                <a:gd name="T17" fmla="*/ 2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48">
                  <a:moveTo>
                    <a:pt x="8" y="24"/>
                  </a:moveTo>
                  <a:cubicBezTo>
                    <a:pt x="8" y="24"/>
                    <a:pt x="0" y="60"/>
                    <a:pt x="11" y="82"/>
                  </a:cubicBezTo>
                  <a:cubicBezTo>
                    <a:pt x="11" y="82"/>
                    <a:pt x="17" y="68"/>
                    <a:pt x="29" y="72"/>
                  </a:cubicBezTo>
                  <a:cubicBezTo>
                    <a:pt x="41" y="76"/>
                    <a:pt x="40" y="92"/>
                    <a:pt x="31" y="100"/>
                  </a:cubicBezTo>
                  <a:cubicBezTo>
                    <a:pt x="21" y="108"/>
                    <a:pt x="12" y="104"/>
                    <a:pt x="12" y="104"/>
                  </a:cubicBezTo>
                  <a:cubicBezTo>
                    <a:pt x="12" y="104"/>
                    <a:pt x="17" y="119"/>
                    <a:pt x="30" y="131"/>
                  </a:cubicBezTo>
                  <a:cubicBezTo>
                    <a:pt x="30" y="131"/>
                    <a:pt x="65" y="148"/>
                    <a:pt x="96" y="113"/>
                  </a:cubicBezTo>
                  <a:cubicBezTo>
                    <a:pt x="120" y="87"/>
                    <a:pt x="109" y="24"/>
                    <a:pt x="77" y="14"/>
                  </a:cubicBezTo>
                  <a:cubicBezTo>
                    <a:pt x="35" y="0"/>
                    <a:pt x="8" y="24"/>
                    <a:pt x="8" y="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3" name="işļîḑe"/>
            <p:cNvSpPr/>
            <p:nvPr userDrawn="1"/>
          </p:nvSpPr>
          <p:spPr bwMode="auto">
            <a:xfrm>
              <a:off x="4880012" y="3092024"/>
              <a:ext cx="167675" cy="169200"/>
            </a:xfrm>
            <a:custGeom>
              <a:avLst/>
              <a:gdLst>
                <a:gd name="T0" fmla="*/ 41 w 66"/>
                <a:gd name="T1" fmla="*/ 62 h 66"/>
                <a:gd name="T2" fmla="*/ 4 w 66"/>
                <a:gd name="T3" fmla="*/ 42 h 66"/>
                <a:gd name="T4" fmla="*/ 24 w 66"/>
                <a:gd name="T5" fmla="*/ 5 h 66"/>
                <a:gd name="T6" fmla="*/ 61 w 66"/>
                <a:gd name="T7" fmla="*/ 25 h 66"/>
                <a:gd name="T8" fmla="*/ 41 w 66"/>
                <a:gd name="T9" fmla="*/ 6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41" y="62"/>
                  </a:moveTo>
                  <a:cubicBezTo>
                    <a:pt x="25" y="66"/>
                    <a:pt x="9" y="58"/>
                    <a:pt x="4" y="42"/>
                  </a:cubicBezTo>
                  <a:cubicBezTo>
                    <a:pt x="0" y="26"/>
                    <a:pt x="9" y="10"/>
                    <a:pt x="24" y="5"/>
                  </a:cubicBezTo>
                  <a:cubicBezTo>
                    <a:pt x="40" y="0"/>
                    <a:pt x="56" y="9"/>
                    <a:pt x="61" y="25"/>
                  </a:cubicBezTo>
                  <a:cubicBezTo>
                    <a:pt x="66" y="41"/>
                    <a:pt x="57" y="57"/>
                    <a:pt x="41" y="6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4" name="ïsḷidê"/>
            <p:cNvSpPr/>
            <p:nvPr userDrawn="1"/>
          </p:nvSpPr>
          <p:spPr bwMode="auto">
            <a:xfrm>
              <a:off x="4919645" y="3053915"/>
              <a:ext cx="102130" cy="102130"/>
            </a:xfrm>
            <a:custGeom>
              <a:avLst/>
              <a:gdLst>
                <a:gd name="T0" fmla="*/ 25 w 40"/>
                <a:gd name="T1" fmla="*/ 37 h 40"/>
                <a:gd name="T2" fmla="*/ 3 w 40"/>
                <a:gd name="T3" fmla="*/ 25 h 40"/>
                <a:gd name="T4" fmla="*/ 15 w 40"/>
                <a:gd name="T5" fmla="*/ 3 h 40"/>
                <a:gd name="T6" fmla="*/ 37 w 40"/>
                <a:gd name="T7" fmla="*/ 15 h 40"/>
                <a:gd name="T8" fmla="*/ 25 w 40"/>
                <a:gd name="T9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5" y="37"/>
                  </a:moveTo>
                  <a:cubicBezTo>
                    <a:pt x="16" y="40"/>
                    <a:pt x="6" y="35"/>
                    <a:pt x="3" y="25"/>
                  </a:cubicBezTo>
                  <a:cubicBezTo>
                    <a:pt x="0" y="16"/>
                    <a:pt x="5" y="6"/>
                    <a:pt x="15" y="3"/>
                  </a:cubicBezTo>
                  <a:cubicBezTo>
                    <a:pt x="24" y="0"/>
                    <a:pt x="34" y="5"/>
                    <a:pt x="37" y="15"/>
                  </a:cubicBezTo>
                  <a:cubicBezTo>
                    <a:pt x="40" y="24"/>
                    <a:pt x="35" y="34"/>
                    <a:pt x="25" y="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5" name="íślîḑé"/>
            <p:cNvSpPr/>
            <p:nvPr userDrawn="1"/>
          </p:nvSpPr>
          <p:spPr bwMode="auto">
            <a:xfrm>
              <a:off x="4861720" y="3181958"/>
              <a:ext cx="102130" cy="102130"/>
            </a:xfrm>
            <a:custGeom>
              <a:avLst/>
              <a:gdLst>
                <a:gd name="T0" fmla="*/ 25 w 40"/>
                <a:gd name="T1" fmla="*/ 37 h 40"/>
                <a:gd name="T2" fmla="*/ 3 w 40"/>
                <a:gd name="T3" fmla="*/ 25 h 40"/>
                <a:gd name="T4" fmla="*/ 15 w 40"/>
                <a:gd name="T5" fmla="*/ 2 h 40"/>
                <a:gd name="T6" fmla="*/ 37 w 40"/>
                <a:gd name="T7" fmla="*/ 14 h 40"/>
                <a:gd name="T8" fmla="*/ 25 w 40"/>
                <a:gd name="T9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5" y="37"/>
                  </a:moveTo>
                  <a:cubicBezTo>
                    <a:pt x="16" y="40"/>
                    <a:pt x="6" y="34"/>
                    <a:pt x="3" y="25"/>
                  </a:cubicBezTo>
                  <a:cubicBezTo>
                    <a:pt x="0" y="15"/>
                    <a:pt x="6" y="5"/>
                    <a:pt x="15" y="2"/>
                  </a:cubicBezTo>
                  <a:cubicBezTo>
                    <a:pt x="25" y="0"/>
                    <a:pt x="35" y="5"/>
                    <a:pt x="37" y="14"/>
                  </a:cubicBezTo>
                  <a:cubicBezTo>
                    <a:pt x="40" y="24"/>
                    <a:pt x="35" y="34"/>
                    <a:pt x="25" y="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6" name="isḻïḋe"/>
            <p:cNvSpPr/>
            <p:nvPr userDrawn="1"/>
          </p:nvSpPr>
          <p:spPr bwMode="auto">
            <a:xfrm>
              <a:off x="4572099" y="2890813"/>
              <a:ext cx="225600" cy="245416"/>
            </a:xfrm>
            <a:custGeom>
              <a:avLst/>
              <a:gdLst>
                <a:gd name="T0" fmla="*/ 16 w 88"/>
                <a:gd name="T1" fmla="*/ 23 h 96"/>
                <a:gd name="T2" fmla="*/ 46 w 88"/>
                <a:gd name="T3" fmla="*/ 96 h 96"/>
                <a:gd name="T4" fmla="*/ 88 w 88"/>
                <a:gd name="T5" fmla="*/ 15 h 96"/>
                <a:gd name="T6" fmla="*/ 16 w 88"/>
                <a:gd name="T7" fmla="*/ 2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96">
                  <a:moveTo>
                    <a:pt x="16" y="23"/>
                  </a:moveTo>
                  <a:cubicBezTo>
                    <a:pt x="0" y="39"/>
                    <a:pt x="0" y="85"/>
                    <a:pt x="46" y="96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60" y="0"/>
                    <a:pt x="30" y="8"/>
                    <a:pt x="16" y="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7" name="ïśḻïḋê"/>
            <p:cNvSpPr/>
            <p:nvPr userDrawn="1"/>
          </p:nvSpPr>
          <p:spPr bwMode="auto">
            <a:xfrm>
              <a:off x="4658986" y="3119462"/>
              <a:ext cx="33535" cy="48778"/>
            </a:xfrm>
            <a:custGeom>
              <a:avLst/>
              <a:gdLst>
                <a:gd name="T0" fmla="*/ 7 w 13"/>
                <a:gd name="T1" fmla="*/ 19 h 19"/>
                <a:gd name="T2" fmla="*/ 2 w 13"/>
                <a:gd name="T3" fmla="*/ 7 h 19"/>
                <a:gd name="T4" fmla="*/ 13 w 13"/>
                <a:gd name="T5" fmla="*/ 2 h 19"/>
                <a:gd name="T6" fmla="*/ 7 w 13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9">
                  <a:moveTo>
                    <a:pt x="7" y="19"/>
                  </a:moveTo>
                  <a:cubicBezTo>
                    <a:pt x="3" y="17"/>
                    <a:pt x="0" y="12"/>
                    <a:pt x="2" y="7"/>
                  </a:cubicBezTo>
                  <a:cubicBezTo>
                    <a:pt x="3" y="3"/>
                    <a:pt x="9" y="0"/>
                    <a:pt x="13" y="2"/>
                  </a:cubicBezTo>
                  <a:lnTo>
                    <a:pt x="7" y="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8" name="îṥḻidè"/>
            <p:cNvSpPr/>
            <p:nvPr userDrawn="1"/>
          </p:nvSpPr>
          <p:spPr bwMode="auto">
            <a:xfrm>
              <a:off x="4137668" y="3727666"/>
              <a:ext cx="222551" cy="798745"/>
            </a:xfrm>
            <a:custGeom>
              <a:avLst/>
              <a:gdLst>
                <a:gd name="T0" fmla="*/ 81 w 87"/>
                <a:gd name="T1" fmla="*/ 165 h 313"/>
                <a:gd name="T2" fmla="*/ 48 w 87"/>
                <a:gd name="T3" fmla="*/ 0 h 313"/>
                <a:gd name="T4" fmla="*/ 35 w 87"/>
                <a:gd name="T5" fmla="*/ 67 h 313"/>
                <a:gd name="T6" fmla="*/ 45 w 87"/>
                <a:gd name="T7" fmla="*/ 172 h 313"/>
                <a:gd name="T8" fmla="*/ 34 w 87"/>
                <a:gd name="T9" fmla="*/ 242 h 313"/>
                <a:gd name="T10" fmla="*/ 28 w 87"/>
                <a:gd name="T11" fmla="*/ 250 h 313"/>
                <a:gd name="T12" fmla="*/ 11 w 87"/>
                <a:gd name="T13" fmla="*/ 266 h 313"/>
                <a:gd name="T14" fmla="*/ 2 w 87"/>
                <a:gd name="T15" fmla="*/ 273 h 313"/>
                <a:gd name="T16" fmla="*/ 12 w 87"/>
                <a:gd name="T17" fmla="*/ 277 h 313"/>
                <a:gd name="T18" fmla="*/ 23 w 87"/>
                <a:gd name="T19" fmla="*/ 271 h 313"/>
                <a:gd name="T20" fmla="*/ 12 w 87"/>
                <a:gd name="T21" fmla="*/ 290 h 313"/>
                <a:gd name="T22" fmla="*/ 22 w 87"/>
                <a:gd name="T23" fmla="*/ 313 h 313"/>
                <a:gd name="T24" fmla="*/ 58 w 87"/>
                <a:gd name="T25" fmla="*/ 274 h 313"/>
                <a:gd name="T26" fmla="*/ 68 w 87"/>
                <a:gd name="T27" fmla="*/ 240 h 313"/>
                <a:gd name="T28" fmla="*/ 81 w 87"/>
                <a:gd name="T29" fmla="*/ 16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313">
                  <a:moveTo>
                    <a:pt x="81" y="165"/>
                  </a:moveTo>
                  <a:cubicBezTo>
                    <a:pt x="87" y="50"/>
                    <a:pt x="78" y="22"/>
                    <a:pt x="48" y="0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47" y="146"/>
                    <a:pt x="45" y="172"/>
                  </a:cubicBezTo>
                  <a:cubicBezTo>
                    <a:pt x="43" y="195"/>
                    <a:pt x="40" y="224"/>
                    <a:pt x="34" y="242"/>
                  </a:cubicBezTo>
                  <a:cubicBezTo>
                    <a:pt x="33" y="246"/>
                    <a:pt x="31" y="248"/>
                    <a:pt x="28" y="250"/>
                  </a:cubicBezTo>
                  <a:cubicBezTo>
                    <a:pt x="20" y="255"/>
                    <a:pt x="17" y="260"/>
                    <a:pt x="11" y="266"/>
                  </a:cubicBezTo>
                  <a:cubicBezTo>
                    <a:pt x="6" y="271"/>
                    <a:pt x="2" y="272"/>
                    <a:pt x="2" y="273"/>
                  </a:cubicBezTo>
                  <a:cubicBezTo>
                    <a:pt x="3" y="275"/>
                    <a:pt x="6" y="278"/>
                    <a:pt x="12" y="277"/>
                  </a:cubicBezTo>
                  <a:cubicBezTo>
                    <a:pt x="15" y="276"/>
                    <a:pt x="19" y="274"/>
                    <a:pt x="23" y="271"/>
                  </a:cubicBezTo>
                  <a:cubicBezTo>
                    <a:pt x="23" y="271"/>
                    <a:pt x="20" y="281"/>
                    <a:pt x="12" y="290"/>
                  </a:cubicBezTo>
                  <a:cubicBezTo>
                    <a:pt x="0" y="304"/>
                    <a:pt x="0" y="312"/>
                    <a:pt x="22" y="313"/>
                  </a:cubicBezTo>
                  <a:cubicBezTo>
                    <a:pt x="36" y="313"/>
                    <a:pt x="47" y="305"/>
                    <a:pt x="58" y="274"/>
                  </a:cubicBezTo>
                  <a:cubicBezTo>
                    <a:pt x="61" y="266"/>
                    <a:pt x="66" y="252"/>
                    <a:pt x="68" y="240"/>
                  </a:cubicBezTo>
                  <a:cubicBezTo>
                    <a:pt x="74" y="210"/>
                    <a:pt x="80" y="184"/>
                    <a:pt x="81" y="165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9" name="íṥ1îde"/>
            <p:cNvSpPr/>
            <p:nvPr userDrawn="1"/>
          </p:nvSpPr>
          <p:spPr bwMode="auto">
            <a:xfrm>
              <a:off x="4194067" y="3700228"/>
              <a:ext cx="158530" cy="382605"/>
            </a:xfrm>
            <a:custGeom>
              <a:avLst/>
              <a:gdLst>
                <a:gd name="T0" fmla="*/ 0 w 62"/>
                <a:gd name="T1" fmla="*/ 2 h 150"/>
                <a:gd name="T2" fmla="*/ 47 w 62"/>
                <a:gd name="T3" fmla="*/ 27 h 150"/>
                <a:gd name="T4" fmla="*/ 62 w 62"/>
                <a:gd name="T5" fmla="*/ 129 h 150"/>
                <a:gd name="T6" fmla="*/ 6 w 62"/>
                <a:gd name="T7" fmla="*/ 139 h 150"/>
                <a:gd name="T8" fmla="*/ 0 w 62"/>
                <a:gd name="T9" fmla="*/ 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50">
                  <a:moveTo>
                    <a:pt x="0" y="2"/>
                  </a:moveTo>
                  <a:cubicBezTo>
                    <a:pt x="15" y="0"/>
                    <a:pt x="35" y="4"/>
                    <a:pt x="47" y="27"/>
                  </a:cubicBezTo>
                  <a:cubicBezTo>
                    <a:pt x="60" y="50"/>
                    <a:pt x="62" y="90"/>
                    <a:pt x="62" y="129"/>
                  </a:cubicBezTo>
                  <a:cubicBezTo>
                    <a:pt x="62" y="129"/>
                    <a:pt x="36" y="150"/>
                    <a:pt x="6" y="139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lvl="0" algn="ctr"/>
            </a:p>
          </p:txBody>
        </p:sp>
        <p:sp>
          <p:nvSpPr>
            <p:cNvPr id="1110" name="íšḻiḍè"/>
            <p:cNvSpPr/>
            <p:nvPr userDrawn="1"/>
          </p:nvSpPr>
          <p:spPr bwMode="auto">
            <a:xfrm>
              <a:off x="4094987" y="5207783"/>
              <a:ext cx="182919" cy="211881"/>
            </a:xfrm>
            <a:custGeom>
              <a:avLst/>
              <a:gdLst>
                <a:gd name="T0" fmla="*/ 68 w 72"/>
                <a:gd name="T1" fmla="*/ 46 h 83"/>
                <a:gd name="T2" fmla="*/ 71 w 72"/>
                <a:gd name="T3" fmla="*/ 60 h 83"/>
                <a:gd name="T4" fmla="*/ 64 w 72"/>
                <a:gd name="T5" fmla="*/ 81 h 83"/>
                <a:gd name="T6" fmla="*/ 40 w 72"/>
                <a:gd name="T7" fmla="*/ 75 h 83"/>
                <a:gd name="T8" fmla="*/ 22 w 72"/>
                <a:gd name="T9" fmla="*/ 50 h 83"/>
                <a:gd name="T10" fmla="*/ 3 w 72"/>
                <a:gd name="T11" fmla="*/ 22 h 83"/>
                <a:gd name="T12" fmla="*/ 10 w 72"/>
                <a:gd name="T13" fmla="*/ 4 h 83"/>
                <a:gd name="T14" fmla="*/ 43 w 72"/>
                <a:gd name="T15" fmla="*/ 17 h 83"/>
                <a:gd name="T16" fmla="*/ 68 w 72"/>
                <a:gd name="T17" fmla="*/ 4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3">
                  <a:moveTo>
                    <a:pt x="68" y="46"/>
                  </a:moveTo>
                  <a:cubicBezTo>
                    <a:pt x="70" y="47"/>
                    <a:pt x="71" y="51"/>
                    <a:pt x="71" y="60"/>
                  </a:cubicBezTo>
                  <a:cubicBezTo>
                    <a:pt x="71" y="67"/>
                    <a:pt x="72" y="79"/>
                    <a:pt x="64" y="81"/>
                  </a:cubicBezTo>
                  <a:cubicBezTo>
                    <a:pt x="57" y="83"/>
                    <a:pt x="45" y="81"/>
                    <a:pt x="40" y="75"/>
                  </a:cubicBezTo>
                  <a:cubicBezTo>
                    <a:pt x="34" y="67"/>
                    <a:pt x="30" y="60"/>
                    <a:pt x="22" y="50"/>
                  </a:cubicBezTo>
                  <a:cubicBezTo>
                    <a:pt x="14" y="42"/>
                    <a:pt x="6" y="34"/>
                    <a:pt x="3" y="22"/>
                  </a:cubicBezTo>
                  <a:cubicBezTo>
                    <a:pt x="0" y="12"/>
                    <a:pt x="3" y="7"/>
                    <a:pt x="10" y="4"/>
                  </a:cubicBezTo>
                  <a:cubicBezTo>
                    <a:pt x="20" y="0"/>
                    <a:pt x="35" y="14"/>
                    <a:pt x="43" y="17"/>
                  </a:cubicBezTo>
                  <a:cubicBezTo>
                    <a:pt x="50" y="19"/>
                    <a:pt x="66" y="45"/>
                    <a:pt x="68" y="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1" name="îsḻiḑê"/>
            <p:cNvSpPr/>
            <p:nvPr userDrawn="1"/>
          </p:nvSpPr>
          <p:spPr bwMode="auto">
            <a:xfrm>
              <a:off x="4191019" y="5291620"/>
              <a:ext cx="77741" cy="62498"/>
            </a:xfrm>
            <a:custGeom>
              <a:avLst/>
              <a:gdLst>
                <a:gd name="T0" fmla="*/ 30 w 30"/>
                <a:gd name="T1" fmla="*/ 5 h 24"/>
                <a:gd name="T2" fmla="*/ 30 w 30"/>
                <a:gd name="T3" fmla="*/ 16 h 24"/>
                <a:gd name="T4" fmla="*/ 3 w 30"/>
                <a:gd name="T5" fmla="*/ 16 h 24"/>
                <a:gd name="T6" fmla="*/ 0 w 30"/>
                <a:gd name="T7" fmla="*/ 0 h 24"/>
                <a:gd name="T8" fmla="*/ 30 w 30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4">
                  <a:moveTo>
                    <a:pt x="30" y="5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19" y="24"/>
                    <a:pt x="3" y="16"/>
                  </a:cubicBezTo>
                  <a:cubicBezTo>
                    <a:pt x="2" y="15"/>
                    <a:pt x="0" y="0"/>
                    <a:pt x="0" y="0"/>
                  </a:cubicBezTo>
                  <a:lnTo>
                    <a:pt x="30" y="5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2" name="ïsḷíďè"/>
            <p:cNvSpPr/>
            <p:nvPr userDrawn="1"/>
          </p:nvSpPr>
          <p:spPr bwMode="auto">
            <a:xfrm>
              <a:off x="3726101" y="5479112"/>
              <a:ext cx="332302" cy="167675"/>
            </a:xfrm>
            <a:custGeom>
              <a:avLst/>
              <a:gdLst>
                <a:gd name="T0" fmla="*/ 123 w 130"/>
                <a:gd name="T1" fmla="*/ 0 h 66"/>
                <a:gd name="T2" fmla="*/ 128 w 130"/>
                <a:gd name="T3" fmla="*/ 18 h 66"/>
                <a:gd name="T4" fmla="*/ 128 w 130"/>
                <a:gd name="T5" fmla="*/ 41 h 66"/>
                <a:gd name="T6" fmla="*/ 103 w 130"/>
                <a:gd name="T7" fmla="*/ 48 h 66"/>
                <a:gd name="T8" fmla="*/ 70 w 130"/>
                <a:gd name="T9" fmla="*/ 59 h 66"/>
                <a:gd name="T10" fmla="*/ 29 w 130"/>
                <a:gd name="T11" fmla="*/ 64 h 66"/>
                <a:gd name="T12" fmla="*/ 2 w 130"/>
                <a:gd name="T13" fmla="*/ 50 h 66"/>
                <a:gd name="T14" fmla="*/ 32 w 130"/>
                <a:gd name="T15" fmla="*/ 28 h 66"/>
                <a:gd name="T16" fmla="*/ 87 w 130"/>
                <a:gd name="T17" fmla="*/ 0 h 66"/>
                <a:gd name="T18" fmla="*/ 123 w 130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66">
                  <a:moveTo>
                    <a:pt x="123" y="0"/>
                  </a:moveTo>
                  <a:cubicBezTo>
                    <a:pt x="123" y="0"/>
                    <a:pt x="126" y="10"/>
                    <a:pt x="128" y="18"/>
                  </a:cubicBezTo>
                  <a:cubicBezTo>
                    <a:pt x="129" y="25"/>
                    <a:pt x="130" y="36"/>
                    <a:pt x="128" y="41"/>
                  </a:cubicBezTo>
                  <a:cubicBezTo>
                    <a:pt x="126" y="45"/>
                    <a:pt x="117" y="48"/>
                    <a:pt x="103" y="48"/>
                  </a:cubicBezTo>
                  <a:cubicBezTo>
                    <a:pt x="94" y="48"/>
                    <a:pt x="80" y="53"/>
                    <a:pt x="70" y="59"/>
                  </a:cubicBezTo>
                  <a:cubicBezTo>
                    <a:pt x="60" y="64"/>
                    <a:pt x="39" y="66"/>
                    <a:pt x="29" y="64"/>
                  </a:cubicBezTo>
                  <a:cubicBezTo>
                    <a:pt x="17" y="62"/>
                    <a:pt x="4" y="55"/>
                    <a:pt x="2" y="50"/>
                  </a:cubicBezTo>
                  <a:cubicBezTo>
                    <a:pt x="0" y="45"/>
                    <a:pt x="3" y="39"/>
                    <a:pt x="32" y="28"/>
                  </a:cubicBezTo>
                  <a:cubicBezTo>
                    <a:pt x="33" y="28"/>
                    <a:pt x="73" y="15"/>
                    <a:pt x="87" y="0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3" name="íSḷïḑè"/>
            <p:cNvSpPr/>
            <p:nvPr userDrawn="1"/>
          </p:nvSpPr>
          <p:spPr bwMode="auto">
            <a:xfrm>
              <a:off x="3948652" y="5450150"/>
              <a:ext cx="91459" cy="60973"/>
            </a:xfrm>
            <a:custGeom>
              <a:avLst/>
              <a:gdLst>
                <a:gd name="T0" fmla="*/ 36 w 36"/>
                <a:gd name="T1" fmla="*/ 0 h 24"/>
                <a:gd name="T2" fmla="*/ 36 w 36"/>
                <a:gd name="T3" fmla="*/ 12 h 24"/>
                <a:gd name="T4" fmla="*/ 16 w 36"/>
                <a:gd name="T5" fmla="*/ 23 h 24"/>
                <a:gd name="T6" fmla="*/ 0 w 36"/>
                <a:gd name="T7" fmla="*/ 11 h 24"/>
                <a:gd name="T8" fmla="*/ 1 w 36"/>
                <a:gd name="T9" fmla="*/ 0 h 24"/>
                <a:gd name="T10" fmla="*/ 36 w 36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4">
                  <a:moveTo>
                    <a:pt x="36" y="0"/>
                  </a:moveTo>
                  <a:cubicBezTo>
                    <a:pt x="36" y="0"/>
                    <a:pt x="36" y="8"/>
                    <a:pt x="36" y="12"/>
                  </a:cubicBezTo>
                  <a:cubicBezTo>
                    <a:pt x="36" y="17"/>
                    <a:pt x="30" y="24"/>
                    <a:pt x="16" y="23"/>
                  </a:cubicBezTo>
                  <a:cubicBezTo>
                    <a:pt x="7" y="22"/>
                    <a:pt x="0" y="19"/>
                    <a:pt x="0" y="1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4" name="ïṡlïḋê"/>
            <p:cNvSpPr/>
            <p:nvPr userDrawn="1"/>
          </p:nvSpPr>
          <p:spPr bwMode="auto">
            <a:xfrm>
              <a:off x="3864814" y="4143806"/>
              <a:ext cx="442053" cy="1332258"/>
            </a:xfrm>
            <a:custGeom>
              <a:avLst/>
              <a:gdLst>
                <a:gd name="T0" fmla="*/ 169 w 173"/>
                <a:gd name="T1" fmla="*/ 311 h 522"/>
                <a:gd name="T2" fmla="*/ 157 w 173"/>
                <a:gd name="T3" fmla="*/ 255 h 522"/>
                <a:gd name="T4" fmla="*/ 165 w 173"/>
                <a:gd name="T5" fmla="*/ 160 h 522"/>
                <a:gd name="T6" fmla="*/ 169 w 173"/>
                <a:gd name="T7" fmla="*/ 36 h 522"/>
                <a:gd name="T8" fmla="*/ 5 w 173"/>
                <a:gd name="T9" fmla="*/ 57 h 522"/>
                <a:gd name="T10" fmla="*/ 8 w 173"/>
                <a:gd name="T11" fmla="*/ 286 h 522"/>
                <a:gd name="T12" fmla="*/ 17 w 173"/>
                <a:gd name="T13" fmla="*/ 375 h 522"/>
                <a:gd name="T14" fmla="*/ 34 w 173"/>
                <a:gd name="T15" fmla="*/ 512 h 522"/>
                <a:gd name="T16" fmla="*/ 69 w 173"/>
                <a:gd name="T17" fmla="*/ 512 h 522"/>
                <a:gd name="T18" fmla="*/ 83 w 173"/>
                <a:gd name="T19" fmla="*/ 368 h 522"/>
                <a:gd name="T20" fmla="*/ 73 w 173"/>
                <a:gd name="T21" fmla="*/ 304 h 522"/>
                <a:gd name="T22" fmla="*/ 81 w 173"/>
                <a:gd name="T23" fmla="*/ 215 h 522"/>
                <a:gd name="T24" fmla="*/ 89 w 173"/>
                <a:gd name="T25" fmla="*/ 136 h 522"/>
                <a:gd name="T26" fmla="*/ 92 w 173"/>
                <a:gd name="T27" fmla="*/ 135 h 522"/>
                <a:gd name="T28" fmla="*/ 96 w 173"/>
                <a:gd name="T29" fmla="*/ 231 h 522"/>
                <a:gd name="T30" fmla="*/ 107 w 173"/>
                <a:gd name="T31" fmla="*/ 328 h 522"/>
                <a:gd name="T32" fmla="*/ 129 w 173"/>
                <a:gd name="T33" fmla="*/ 455 h 522"/>
                <a:gd name="T34" fmla="*/ 158 w 173"/>
                <a:gd name="T35" fmla="*/ 455 h 522"/>
                <a:gd name="T36" fmla="*/ 169 w 173"/>
                <a:gd name="T37" fmla="*/ 311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3" h="522">
                  <a:moveTo>
                    <a:pt x="169" y="311"/>
                  </a:moveTo>
                  <a:cubicBezTo>
                    <a:pt x="164" y="276"/>
                    <a:pt x="157" y="255"/>
                    <a:pt x="157" y="255"/>
                  </a:cubicBezTo>
                  <a:cubicBezTo>
                    <a:pt x="157" y="255"/>
                    <a:pt x="162" y="206"/>
                    <a:pt x="165" y="160"/>
                  </a:cubicBezTo>
                  <a:cubicBezTo>
                    <a:pt x="168" y="111"/>
                    <a:pt x="167" y="48"/>
                    <a:pt x="169" y="36"/>
                  </a:cubicBezTo>
                  <a:cubicBezTo>
                    <a:pt x="169" y="36"/>
                    <a:pt x="9" y="0"/>
                    <a:pt x="5" y="57"/>
                  </a:cubicBezTo>
                  <a:cubicBezTo>
                    <a:pt x="0" y="114"/>
                    <a:pt x="6" y="261"/>
                    <a:pt x="8" y="286"/>
                  </a:cubicBezTo>
                  <a:cubicBezTo>
                    <a:pt x="9" y="312"/>
                    <a:pt x="13" y="334"/>
                    <a:pt x="17" y="375"/>
                  </a:cubicBezTo>
                  <a:cubicBezTo>
                    <a:pt x="21" y="416"/>
                    <a:pt x="34" y="512"/>
                    <a:pt x="34" y="512"/>
                  </a:cubicBezTo>
                  <a:cubicBezTo>
                    <a:pt x="52" y="522"/>
                    <a:pt x="69" y="512"/>
                    <a:pt x="69" y="512"/>
                  </a:cubicBezTo>
                  <a:cubicBezTo>
                    <a:pt x="69" y="512"/>
                    <a:pt x="83" y="397"/>
                    <a:pt x="83" y="368"/>
                  </a:cubicBezTo>
                  <a:cubicBezTo>
                    <a:pt x="82" y="332"/>
                    <a:pt x="73" y="304"/>
                    <a:pt x="73" y="304"/>
                  </a:cubicBezTo>
                  <a:cubicBezTo>
                    <a:pt x="73" y="304"/>
                    <a:pt x="77" y="256"/>
                    <a:pt x="81" y="215"/>
                  </a:cubicBezTo>
                  <a:cubicBezTo>
                    <a:pt x="84" y="174"/>
                    <a:pt x="88" y="154"/>
                    <a:pt x="89" y="136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35"/>
                    <a:pt x="94" y="206"/>
                    <a:pt x="96" y="231"/>
                  </a:cubicBezTo>
                  <a:cubicBezTo>
                    <a:pt x="97" y="257"/>
                    <a:pt x="100" y="281"/>
                    <a:pt x="107" y="328"/>
                  </a:cubicBezTo>
                  <a:cubicBezTo>
                    <a:pt x="112" y="369"/>
                    <a:pt x="129" y="455"/>
                    <a:pt x="129" y="455"/>
                  </a:cubicBezTo>
                  <a:cubicBezTo>
                    <a:pt x="147" y="466"/>
                    <a:pt x="158" y="455"/>
                    <a:pt x="158" y="455"/>
                  </a:cubicBezTo>
                  <a:cubicBezTo>
                    <a:pt x="158" y="455"/>
                    <a:pt x="173" y="347"/>
                    <a:pt x="169" y="31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5" name="îṥ1îḑè"/>
            <p:cNvSpPr/>
            <p:nvPr userDrawn="1"/>
          </p:nvSpPr>
          <p:spPr bwMode="auto">
            <a:xfrm>
              <a:off x="4091938" y="4401416"/>
              <a:ext cx="150908" cy="317059"/>
            </a:xfrm>
            <a:custGeom>
              <a:avLst/>
              <a:gdLst>
                <a:gd name="T0" fmla="*/ 0 w 59"/>
                <a:gd name="T1" fmla="*/ 35 h 124"/>
                <a:gd name="T2" fmla="*/ 59 w 59"/>
                <a:gd name="T3" fmla="*/ 0 h 124"/>
                <a:gd name="T4" fmla="*/ 16 w 59"/>
                <a:gd name="T5" fmla="*/ 36 h 124"/>
                <a:gd name="T6" fmla="*/ 6 w 59"/>
                <a:gd name="T7" fmla="*/ 123 h 124"/>
                <a:gd name="T8" fmla="*/ 3 w 59"/>
                <a:gd name="T9" fmla="*/ 35 h 124"/>
                <a:gd name="T10" fmla="*/ 0 w 59"/>
                <a:gd name="T11" fmla="*/ 3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24">
                  <a:moveTo>
                    <a:pt x="0" y="35"/>
                  </a:moveTo>
                  <a:cubicBezTo>
                    <a:pt x="0" y="35"/>
                    <a:pt x="39" y="17"/>
                    <a:pt x="59" y="0"/>
                  </a:cubicBezTo>
                  <a:cubicBezTo>
                    <a:pt x="59" y="0"/>
                    <a:pt x="40" y="25"/>
                    <a:pt x="16" y="36"/>
                  </a:cubicBezTo>
                  <a:cubicBezTo>
                    <a:pt x="16" y="36"/>
                    <a:pt x="6" y="124"/>
                    <a:pt x="6" y="123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6" name="iṣḻíḋe"/>
            <p:cNvSpPr/>
            <p:nvPr userDrawn="1"/>
          </p:nvSpPr>
          <p:spPr bwMode="auto">
            <a:xfrm>
              <a:off x="4020295" y="3625537"/>
              <a:ext cx="143286" cy="163103"/>
            </a:xfrm>
            <a:custGeom>
              <a:avLst/>
              <a:gdLst>
                <a:gd name="T0" fmla="*/ 0 w 94"/>
                <a:gd name="T1" fmla="*/ 18 h 107"/>
                <a:gd name="T2" fmla="*/ 15 w 94"/>
                <a:gd name="T3" fmla="*/ 107 h 107"/>
                <a:gd name="T4" fmla="*/ 94 w 94"/>
                <a:gd name="T5" fmla="*/ 102 h 107"/>
                <a:gd name="T6" fmla="*/ 85 w 94"/>
                <a:gd name="T7" fmla="*/ 0 h 107"/>
                <a:gd name="T8" fmla="*/ 0 w 94"/>
                <a:gd name="T9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7">
                  <a:moveTo>
                    <a:pt x="0" y="18"/>
                  </a:moveTo>
                  <a:lnTo>
                    <a:pt x="15" y="107"/>
                  </a:lnTo>
                  <a:lnTo>
                    <a:pt x="94" y="102"/>
                  </a:lnTo>
                  <a:lnTo>
                    <a:pt x="85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7" name="iṩḻidê"/>
            <p:cNvSpPr/>
            <p:nvPr userDrawn="1"/>
          </p:nvSpPr>
          <p:spPr bwMode="auto">
            <a:xfrm>
              <a:off x="3873960" y="3700228"/>
              <a:ext cx="426810" cy="670702"/>
            </a:xfrm>
            <a:custGeom>
              <a:avLst/>
              <a:gdLst>
                <a:gd name="T0" fmla="*/ 163 w 167"/>
                <a:gd name="T1" fmla="*/ 30 h 263"/>
                <a:gd name="T2" fmla="*/ 123 w 167"/>
                <a:gd name="T3" fmla="*/ 3 h 263"/>
                <a:gd name="T4" fmla="*/ 111 w 167"/>
                <a:gd name="T5" fmla="*/ 5 h 263"/>
                <a:gd name="T6" fmla="*/ 63 w 167"/>
                <a:gd name="T7" fmla="*/ 15 h 263"/>
                <a:gd name="T8" fmla="*/ 43 w 167"/>
                <a:gd name="T9" fmla="*/ 20 h 263"/>
                <a:gd name="T10" fmla="*/ 9 w 167"/>
                <a:gd name="T11" fmla="*/ 94 h 263"/>
                <a:gd name="T12" fmla="*/ 0 w 167"/>
                <a:gd name="T13" fmla="*/ 245 h 263"/>
                <a:gd name="T14" fmla="*/ 108 w 167"/>
                <a:gd name="T15" fmla="*/ 259 h 263"/>
                <a:gd name="T16" fmla="*/ 164 w 167"/>
                <a:gd name="T17" fmla="*/ 228 h 263"/>
                <a:gd name="T18" fmla="*/ 167 w 167"/>
                <a:gd name="T19" fmla="*/ 98 h 263"/>
                <a:gd name="T20" fmla="*/ 163 w 167"/>
                <a:gd name="T21" fmla="*/ 3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263">
                  <a:moveTo>
                    <a:pt x="163" y="30"/>
                  </a:moveTo>
                  <a:cubicBezTo>
                    <a:pt x="159" y="15"/>
                    <a:pt x="141" y="0"/>
                    <a:pt x="123" y="3"/>
                  </a:cubicBezTo>
                  <a:cubicBezTo>
                    <a:pt x="119" y="3"/>
                    <a:pt x="115" y="4"/>
                    <a:pt x="111" y="5"/>
                  </a:cubicBezTo>
                  <a:cubicBezTo>
                    <a:pt x="108" y="13"/>
                    <a:pt x="86" y="20"/>
                    <a:pt x="63" y="15"/>
                  </a:cubicBezTo>
                  <a:cubicBezTo>
                    <a:pt x="56" y="17"/>
                    <a:pt x="49" y="19"/>
                    <a:pt x="43" y="20"/>
                  </a:cubicBezTo>
                  <a:cubicBezTo>
                    <a:pt x="27" y="26"/>
                    <a:pt x="11" y="40"/>
                    <a:pt x="9" y="94"/>
                  </a:cubicBezTo>
                  <a:cubicBezTo>
                    <a:pt x="9" y="94"/>
                    <a:pt x="0" y="221"/>
                    <a:pt x="0" y="245"/>
                  </a:cubicBezTo>
                  <a:cubicBezTo>
                    <a:pt x="41" y="263"/>
                    <a:pt x="84" y="263"/>
                    <a:pt x="108" y="259"/>
                  </a:cubicBezTo>
                  <a:cubicBezTo>
                    <a:pt x="158" y="249"/>
                    <a:pt x="164" y="228"/>
                    <a:pt x="164" y="228"/>
                  </a:cubicBezTo>
                  <a:cubicBezTo>
                    <a:pt x="164" y="228"/>
                    <a:pt x="167" y="137"/>
                    <a:pt x="167" y="98"/>
                  </a:cubicBezTo>
                  <a:cubicBezTo>
                    <a:pt x="166" y="64"/>
                    <a:pt x="166" y="40"/>
                    <a:pt x="163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18" name="îṧļïḋe"/>
            <p:cNvSpPr/>
            <p:nvPr userDrawn="1"/>
          </p:nvSpPr>
          <p:spPr bwMode="auto">
            <a:xfrm>
              <a:off x="3899874" y="3489872"/>
              <a:ext cx="30486" cy="60973"/>
            </a:xfrm>
            <a:custGeom>
              <a:avLst/>
              <a:gdLst>
                <a:gd name="T0" fmla="*/ 12 w 12"/>
                <a:gd name="T1" fmla="*/ 0 h 24"/>
                <a:gd name="T2" fmla="*/ 1 w 12"/>
                <a:gd name="T3" fmla="*/ 21 h 24"/>
                <a:gd name="T4" fmla="*/ 12 w 12"/>
                <a:gd name="T5" fmla="*/ 24 h 24"/>
                <a:gd name="T6" fmla="*/ 12 w 1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12" y="0"/>
                    <a:pt x="0" y="19"/>
                    <a:pt x="1" y="21"/>
                  </a:cubicBezTo>
                  <a:cubicBezTo>
                    <a:pt x="3" y="22"/>
                    <a:pt x="12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9" name="íṥlíḋe"/>
            <p:cNvSpPr/>
            <p:nvPr userDrawn="1"/>
          </p:nvSpPr>
          <p:spPr bwMode="auto">
            <a:xfrm>
              <a:off x="3925787" y="3337439"/>
              <a:ext cx="306389" cy="329254"/>
            </a:xfrm>
            <a:custGeom>
              <a:avLst/>
              <a:gdLst>
                <a:gd name="T0" fmla="*/ 37 w 120"/>
                <a:gd name="T1" fmla="*/ 8 h 129"/>
                <a:gd name="T2" fmla="*/ 2 w 120"/>
                <a:gd name="T3" fmla="*/ 64 h 129"/>
                <a:gd name="T4" fmla="*/ 9 w 120"/>
                <a:gd name="T5" fmla="*/ 124 h 129"/>
                <a:gd name="T6" fmla="*/ 44 w 120"/>
                <a:gd name="T7" fmla="*/ 126 h 129"/>
                <a:gd name="T8" fmla="*/ 100 w 120"/>
                <a:gd name="T9" fmla="*/ 91 h 129"/>
                <a:gd name="T10" fmla="*/ 103 w 120"/>
                <a:gd name="T11" fmla="*/ 19 h 129"/>
                <a:gd name="T12" fmla="*/ 37 w 120"/>
                <a:gd name="T13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9">
                  <a:moveTo>
                    <a:pt x="37" y="8"/>
                  </a:moveTo>
                  <a:cubicBezTo>
                    <a:pt x="12" y="13"/>
                    <a:pt x="5" y="24"/>
                    <a:pt x="2" y="64"/>
                  </a:cubicBezTo>
                  <a:cubicBezTo>
                    <a:pt x="0" y="106"/>
                    <a:pt x="4" y="119"/>
                    <a:pt x="9" y="124"/>
                  </a:cubicBezTo>
                  <a:cubicBezTo>
                    <a:pt x="13" y="128"/>
                    <a:pt x="34" y="129"/>
                    <a:pt x="44" y="126"/>
                  </a:cubicBezTo>
                  <a:cubicBezTo>
                    <a:pt x="57" y="123"/>
                    <a:pt x="86" y="112"/>
                    <a:pt x="100" y="91"/>
                  </a:cubicBezTo>
                  <a:cubicBezTo>
                    <a:pt x="116" y="66"/>
                    <a:pt x="120" y="33"/>
                    <a:pt x="103" y="19"/>
                  </a:cubicBezTo>
                  <a:cubicBezTo>
                    <a:pt x="79" y="0"/>
                    <a:pt x="47" y="6"/>
                    <a:pt x="37" y="8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0" name="iṣḻïḑe"/>
            <p:cNvSpPr/>
            <p:nvPr userDrawn="1"/>
          </p:nvSpPr>
          <p:spPr bwMode="auto">
            <a:xfrm>
              <a:off x="3899874" y="3284089"/>
              <a:ext cx="384129" cy="376508"/>
            </a:xfrm>
            <a:custGeom>
              <a:avLst/>
              <a:gdLst>
                <a:gd name="T0" fmla="*/ 9 w 150"/>
                <a:gd name="T1" fmla="*/ 42 h 148"/>
                <a:gd name="T2" fmla="*/ 10 w 150"/>
                <a:gd name="T3" fmla="*/ 43 h 148"/>
                <a:gd name="T4" fmla="*/ 26 w 150"/>
                <a:gd name="T5" fmla="*/ 54 h 148"/>
                <a:gd name="T6" fmla="*/ 38 w 150"/>
                <a:gd name="T7" fmla="*/ 73 h 148"/>
                <a:gd name="T8" fmla="*/ 46 w 150"/>
                <a:gd name="T9" fmla="*/ 88 h 148"/>
                <a:gd name="T10" fmla="*/ 63 w 150"/>
                <a:gd name="T11" fmla="*/ 74 h 148"/>
                <a:gd name="T12" fmla="*/ 70 w 150"/>
                <a:gd name="T13" fmla="*/ 103 h 148"/>
                <a:gd name="T14" fmla="*/ 54 w 150"/>
                <a:gd name="T15" fmla="*/ 109 h 148"/>
                <a:gd name="T16" fmla="*/ 64 w 150"/>
                <a:gd name="T17" fmla="*/ 144 h 148"/>
                <a:gd name="T18" fmla="*/ 96 w 150"/>
                <a:gd name="T19" fmla="*/ 143 h 148"/>
                <a:gd name="T20" fmla="*/ 133 w 150"/>
                <a:gd name="T21" fmla="*/ 108 h 148"/>
                <a:gd name="T22" fmla="*/ 128 w 150"/>
                <a:gd name="T23" fmla="*/ 32 h 148"/>
                <a:gd name="T24" fmla="*/ 98 w 150"/>
                <a:gd name="T25" fmla="*/ 5 h 148"/>
                <a:gd name="T26" fmla="*/ 35 w 150"/>
                <a:gd name="T27" fmla="*/ 8 h 148"/>
                <a:gd name="T28" fmla="*/ 21 w 150"/>
                <a:gd name="T29" fmla="*/ 5 h 148"/>
                <a:gd name="T30" fmla="*/ 19 w 150"/>
                <a:gd name="T31" fmla="*/ 5 h 148"/>
                <a:gd name="T32" fmla="*/ 19 w 150"/>
                <a:gd name="T33" fmla="*/ 8 h 148"/>
                <a:gd name="T34" fmla="*/ 25 w 150"/>
                <a:gd name="T35" fmla="*/ 20 h 148"/>
                <a:gd name="T36" fmla="*/ 1 w 150"/>
                <a:gd name="T37" fmla="*/ 17 h 148"/>
                <a:gd name="T38" fmla="*/ 9 w 150"/>
                <a:gd name="T39" fmla="*/ 4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0" h="148">
                  <a:moveTo>
                    <a:pt x="9" y="42"/>
                  </a:moveTo>
                  <a:cubicBezTo>
                    <a:pt x="10" y="43"/>
                    <a:pt x="10" y="43"/>
                    <a:pt x="10" y="43"/>
                  </a:cubicBezTo>
                  <a:cubicBezTo>
                    <a:pt x="15" y="47"/>
                    <a:pt x="21" y="50"/>
                    <a:pt x="26" y="54"/>
                  </a:cubicBezTo>
                  <a:cubicBezTo>
                    <a:pt x="32" y="59"/>
                    <a:pt x="36" y="66"/>
                    <a:pt x="38" y="73"/>
                  </a:cubicBezTo>
                  <a:cubicBezTo>
                    <a:pt x="39" y="78"/>
                    <a:pt x="40" y="85"/>
                    <a:pt x="46" y="88"/>
                  </a:cubicBezTo>
                  <a:cubicBezTo>
                    <a:pt x="46" y="88"/>
                    <a:pt x="50" y="72"/>
                    <a:pt x="63" y="74"/>
                  </a:cubicBezTo>
                  <a:cubicBezTo>
                    <a:pt x="76" y="76"/>
                    <a:pt x="78" y="93"/>
                    <a:pt x="70" y="103"/>
                  </a:cubicBezTo>
                  <a:cubicBezTo>
                    <a:pt x="62" y="113"/>
                    <a:pt x="54" y="109"/>
                    <a:pt x="54" y="109"/>
                  </a:cubicBezTo>
                  <a:cubicBezTo>
                    <a:pt x="54" y="109"/>
                    <a:pt x="54" y="131"/>
                    <a:pt x="64" y="144"/>
                  </a:cubicBezTo>
                  <a:cubicBezTo>
                    <a:pt x="64" y="144"/>
                    <a:pt x="75" y="148"/>
                    <a:pt x="96" y="143"/>
                  </a:cubicBezTo>
                  <a:cubicBezTo>
                    <a:pt x="108" y="140"/>
                    <a:pt x="126" y="125"/>
                    <a:pt x="133" y="108"/>
                  </a:cubicBezTo>
                  <a:cubicBezTo>
                    <a:pt x="149" y="73"/>
                    <a:pt x="150" y="41"/>
                    <a:pt x="128" y="32"/>
                  </a:cubicBezTo>
                  <a:cubicBezTo>
                    <a:pt x="125" y="16"/>
                    <a:pt x="113" y="8"/>
                    <a:pt x="98" y="5"/>
                  </a:cubicBezTo>
                  <a:cubicBezTo>
                    <a:pt x="76" y="0"/>
                    <a:pt x="56" y="13"/>
                    <a:pt x="35" y="8"/>
                  </a:cubicBezTo>
                  <a:cubicBezTo>
                    <a:pt x="30" y="7"/>
                    <a:pt x="26" y="6"/>
                    <a:pt x="21" y="5"/>
                  </a:cubicBezTo>
                  <a:cubicBezTo>
                    <a:pt x="21" y="5"/>
                    <a:pt x="20" y="5"/>
                    <a:pt x="19" y="5"/>
                  </a:cubicBezTo>
                  <a:cubicBezTo>
                    <a:pt x="18" y="6"/>
                    <a:pt x="18" y="7"/>
                    <a:pt x="19" y="8"/>
                  </a:cubicBezTo>
                  <a:cubicBezTo>
                    <a:pt x="20" y="13"/>
                    <a:pt x="22" y="17"/>
                    <a:pt x="25" y="20"/>
                  </a:cubicBezTo>
                  <a:cubicBezTo>
                    <a:pt x="17" y="21"/>
                    <a:pt x="9" y="19"/>
                    <a:pt x="1" y="17"/>
                  </a:cubicBezTo>
                  <a:cubicBezTo>
                    <a:pt x="0" y="26"/>
                    <a:pt x="3" y="35"/>
                    <a:pt x="9" y="4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1" name="î$ļíḍe"/>
            <p:cNvSpPr/>
            <p:nvPr userDrawn="1"/>
          </p:nvSpPr>
          <p:spPr bwMode="auto">
            <a:xfrm>
              <a:off x="4221505" y="3342013"/>
              <a:ext cx="44206" cy="36584"/>
            </a:xfrm>
            <a:custGeom>
              <a:avLst/>
              <a:gdLst>
                <a:gd name="T0" fmla="*/ 2 w 17"/>
                <a:gd name="T1" fmla="*/ 14 h 14"/>
                <a:gd name="T2" fmla="*/ 17 w 17"/>
                <a:gd name="T3" fmla="*/ 5 h 14"/>
                <a:gd name="T4" fmla="*/ 5 w 17"/>
                <a:gd name="T5" fmla="*/ 2 h 14"/>
                <a:gd name="T6" fmla="*/ 2 w 17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2" y="14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5" y="1"/>
                    <a:pt x="9" y="0"/>
                    <a:pt x="5" y="2"/>
                  </a:cubicBezTo>
                  <a:cubicBezTo>
                    <a:pt x="1" y="5"/>
                    <a:pt x="0" y="10"/>
                    <a:pt x="2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2" name="íṧḷîḓe"/>
            <p:cNvSpPr/>
            <p:nvPr userDrawn="1"/>
          </p:nvSpPr>
          <p:spPr bwMode="auto">
            <a:xfrm>
              <a:off x="3994382" y="3485299"/>
              <a:ext cx="22865" cy="45730"/>
            </a:xfrm>
            <a:custGeom>
              <a:avLst/>
              <a:gdLst>
                <a:gd name="T0" fmla="*/ 9 w 9"/>
                <a:gd name="T1" fmla="*/ 18 h 18"/>
                <a:gd name="T2" fmla="*/ 9 w 9"/>
                <a:gd name="T3" fmla="*/ 0 h 18"/>
                <a:gd name="T4" fmla="*/ 1 w 9"/>
                <a:gd name="T5" fmla="*/ 9 h 18"/>
                <a:gd name="T6" fmla="*/ 9 w 9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9" y="18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1" y="4"/>
                    <a:pt x="1" y="9"/>
                  </a:cubicBezTo>
                  <a:cubicBezTo>
                    <a:pt x="0" y="14"/>
                    <a:pt x="4" y="18"/>
                    <a:pt x="9" y="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3" name="îŝlíḋè"/>
            <p:cNvSpPr/>
            <p:nvPr userDrawn="1"/>
          </p:nvSpPr>
          <p:spPr bwMode="auto">
            <a:xfrm>
              <a:off x="3337398" y="3750531"/>
              <a:ext cx="702713" cy="416140"/>
            </a:xfrm>
            <a:custGeom>
              <a:avLst/>
              <a:gdLst>
                <a:gd name="T0" fmla="*/ 52 w 275"/>
                <a:gd name="T1" fmla="*/ 90 h 163"/>
                <a:gd name="T2" fmla="*/ 164 w 275"/>
                <a:gd name="T3" fmla="*/ 156 h 163"/>
                <a:gd name="T4" fmla="*/ 253 w 275"/>
                <a:gd name="T5" fmla="*/ 64 h 163"/>
                <a:gd name="T6" fmla="*/ 255 w 275"/>
                <a:gd name="T7" fmla="*/ 0 h 163"/>
                <a:gd name="T8" fmla="*/ 218 w 275"/>
                <a:gd name="T9" fmla="*/ 22 h 163"/>
                <a:gd name="T10" fmla="*/ 151 w 275"/>
                <a:gd name="T11" fmla="*/ 106 h 163"/>
                <a:gd name="T12" fmla="*/ 112 w 275"/>
                <a:gd name="T13" fmla="*/ 85 h 163"/>
                <a:gd name="T14" fmla="*/ 81 w 275"/>
                <a:gd name="T15" fmla="*/ 67 h 163"/>
                <a:gd name="T16" fmla="*/ 73 w 275"/>
                <a:gd name="T17" fmla="*/ 62 h 163"/>
                <a:gd name="T18" fmla="*/ 69 w 275"/>
                <a:gd name="T19" fmla="*/ 38 h 163"/>
                <a:gd name="T20" fmla="*/ 70 w 275"/>
                <a:gd name="T21" fmla="*/ 28 h 163"/>
                <a:gd name="T22" fmla="*/ 64 w 275"/>
                <a:gd name="T23" fmla="*/ 18 h 163"/>
                <a:gd name="T24" fmla="*/ 61 w 275"/>
                <a:gd name="T25" fmla="*/ 21 h 163"/>
                <a:gd name="T26" fmla="*/ 58 w 275"/>
                <a:gd name="T27" fmla="*/ 25 h 163"/>
                <a:gd name="T28" fmla="*/ 56 w 275"/>
                <a:gd name="T29" fmla="*/ 38 h 163"/>
                <a:gd name="T30" fmla="*/ 55 w 275"/>
                <a:gd name="T31" fmla="*/ 40 h 163"/>
                <a:gd name="T32" fmla="*/ 53 w 275"/>
                <a:gd name="T33" fmla="*/ 40 h 163"/>
                <a:gd name="T34" fmla="*/ 29 w 275"/>
                <a:gd name="T35" fmla="*/ 18 h 163"/>
                <a:gd name="T36" fmla="*/ 22 w 275"/>
                <a:gd name="T37" fmla="*/ 9 h 163"/>
                <a:gd name="T38" fmla="*/ 6 w 275"/>
                <a:gd name="T39" fmla="*/ 15 h 163"/>
                <a:gd name="T40" fmla="*/ 0 w 275"/>
                <a:gd name="T41" fmla="*/ 37 h 163"/>
                <a:gd name="T42" fmla="*/ 13 w 275"/>
                <a:gd name="T43" fmla="*/ 65 h 163"/>
                <a:gd name="T44" fmla="*/ 52 w 275"/>
                <a:gd name="T45" fmla="*/ 9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5" h="163">
                  <a:moveTo>
                    <a:pt x="52" y="90"/>
                  </a:moveTo>
                  <a:cubicBezTo>
                    <a:pt x="59" y="94"/>
                    <a:pt x="149" y="163"/>
                    <a:pt x="164" y="156"/>
                  </a:cubicBezTo>
                  <a:cubicBezTo>
                    <a:pt x="178" y="148"/>
                    <a:pt x="253" y="64"/>
                    <a:pt x="253" y="64"/>
                  </a:cubicBezTo>
                  <a:cubicBezTo>
                    <a:pt x="275" y="30"/>
                    <a:pt x="255" y="0"/>
                    <a:pt x="255" y="0"/>
                  </a:cubicBezTo>
                  <a:cubicBezTo>
                    <a:pt x="255" y="0"/>
                    <a:pt x="231" y="4"/>
                    <a:pt x="218" y="22"/>
                  </a:cubicBezTo>
                  <a:cubicBezTo>
                    <a:pt x="206" y="41"/>
                    <a:pt x="151" y="106"/>
                    <a:pt x="151" y="106"/>
                  </a:cubicBezTo>
                  <a:cubicBezTo>
                    <a:pt x="138" y="99"/>
                    <a:pt x="125" y="92"/>
                    <a:pt x="112" y="85"/>
                  </a:cubicBezTo>
                  <a:cubicBezTo>
                    <a:pt x="102" y="79"/>
                    <a:pt x="91" y="74"/>
                    <a:pt x="81" y="67"/>
                  </a:cubicBezTo>
                  <a:cubicBezTo>
                    <a:pt x="78" y="66"/>
                    <a:pt x="75" y="64"/>
                    <a:pt x="73" y="62"/>
                  </a:cubicBezTo>
                  <a:cubicBezTo>
                    <a:pt x="68" y="57"/>
                    <a:pt x="69" y="45"/>
                    <a:pt x="69" y="38"/>
                  </a:cubicBezTo>
                  <a:cubicBezTo>
                    <a:pt x="69" y="35"/>
                    <a:pt x="69" y="32"/>
                    <a:pt x="70" y="28"/>
                  </a:cubicBezTo>
                  <a:cubicBezTo>
                    <a:pt x="70" y="25"/>
                    <a:pt x="71" y="15"/>
                    <a:pt x="64" y="18"/>
                  </a:cubicBezTo>
                  <a:cubicBezTo>
                    <a:pt x="63" y="19"/>
                    <a:pt x="62" y="20"/>
                    <a:pt x="61" y="21"/>
                  </a:cubicBezTo>
                  <a:cubicBezTo>
                    <a:pt x="60" y="22"/>
                    <a:pt x="59" y="24"/>
                    <a:pt x="58" y="25"/>
                  </a:cubicBezTo>
                  <a:cubicBezTo>
                    <a:pt x="57" y="29"/>
                    <a:pt x="57" y="34"/>
                    <a:pt x="56" y="38"/>
                  </a:cubicBezTo>
                  <a:cubicBezTo>
                    <a:pt x="56" y="39"/>
                    <a:pt x="56" y="39"/>
                    <a:pt x="55" y="40"/>
                  </a:cubicBezTo>
                  <a:cubicBezTo>
                    <a:pt x="54" y="40"/>
                    <a:pt x="54" y="40"/>
                    <a:pt x="53" y="40"/>
                  </a:cubicBezTo>
                  <a:cubicBezTo>
                    <a:pt x="43" y="40"/>
                    <a:pt x="34" y="25"/>
                    <a:pt x="29" y="18"/>
                  </a:cubicBezTo>
                  <a:cubicBezTo>
                    <a:pt x="27" y="14"/>
                    <a:pt x="25" y="11"/>
                    <a:pt x="22" y="9"/>
                  </a:cubicBezTo>
                  <a:cubicBezTo>
                    <a:pt x="16" y="6"/>
                    <a:pt x="9" y="10"/>
                    <a:pt x="6" y="15"/>
                  </a:cubicBezTo>
                  <a:cubicBezTo>
                    <a:pt x="1" y="21"/>
                    <a:pt x="0" y="29"/>
                    <a:pt x="0" y="37"/>
                  </a:cubicBezTo>
                  <a:cubicBezTo>
                    <a:pt x="1" y="47"/>
                    <a:pt x="5" y="57"/>
                    <a:pt x="13" y="65"/>
                  </a:cubicBezTo>
                  <a:cubicBezTo>
                    <a:pt x="24" y="76"/>
                    <a:pt x="37" y="83"/>
                    <a:pt x="52" y="9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4" name="íṣlïḋe"/>
            <p:cNvSpPr/>
            <p:nvPr userDrawn="1"/>
          </p:nvSpPr>
          <p:spPr bwMode="auto">
            <a:xfrm>
              <a:off x="3779452" y="3745958"/>
              <a:ext cx="259135" cy="300292"/>
            </a:xfrm>
            <a:custGeom>
              <a:avLst/>
              <a:gdLst>
                <a:gd name="T0" fmla="*/ 89 w 101"/>
                <a:gd name="T1" fmla="*/ 0 h 118"/>
                <a:gd name="T2" fmla="*/ 45 w 101"/>
                <a:gd name="T3" fmla="*/ 19 h 118"/>
                <a:gd name="T4" fmla="*/ 0 w 101"/>
                <a:gd name="T5" fmla="*/ 76 h 118"/>
                <a:gd name="T6" fmla="*/ 43 w 101"/>
                <a:gd name="T7" fmla="*/ 118 h 118"/>
                <a:gd name="T8" fmla="*/ 89 w 101"/>
                <a:gd name="T9" fmla="*/ 64 h 118"/>
                <a:gd name="T10" fmla="*/ 89 w 101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118">
                  <a:moveTo>
                    <a:pt x="89" y="0"/>
                  </a:moveTo>
                  <a:cubicBezTo>
                    <a:pt x="79" y="1"/>
                    <a:pt x="62" y="1"/>
                    <a:pt x="45" y="19"/>
                  </a:cubicBezTo>
                  <a:cubicBezTo>
                    <a:pt x="26" y="41"/>
                    <a:pt x="0" y="76"/>
                    <a:pt x="0" y="76"/>
                  </a:cubicBezTo>
                  <a:cubicBezTo>
                    <a:pt x="0" y="76"/>
                    <a:pt x="6" y="110"/>
                    <a:pt x="43" y="118"/>
                  </a:cubicBezTo>
                  <a:cubicBezTo>
                    <a:pt x="43" y="118"/>
                    <a:pt x="78" y="84"/>
                    <a:pt x="89" y="64"/>
                  </a:cubicBezTo>
                  <a:cubicBezTo>
                    <a:pt x="99" y="45"/>
                    <a:pt x="101" y="13"/>
                    <a:pt x="89" y="0"/>
                  </a:cubicBezTo>
                  <a:close/>
                </a:path>
              </a:pathLst>
            </a:custGeom>
            <a:solidFill>
              <a:srgbClr val="FF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lvl="0" algn="ctr"/>
            </a:p>
          </p:txBody>
        </p:sp>
      </p:grpSp>
      <p:sp>
        <p:nvSpPr>
          <p:cNvPr id="139" name="iṣľïḍé"/>
          <p:cNvSpPr/>
          <p:nvPr userDrawn="1"/>
        </p:nvSpPr>
        <p:spPr bwMode="auto">
          <a:xfrm>
            <a:off x="4951661" y="0"/>
            <a:ext cx="7240339" cy="2945369"/>
          </a:xfrm>
          <a:custGeom>
            <a:avLst/>
            <a:gdLst>
              <a:gd name="connsiteX0" fmla="*/ 108453 w 7240339"/>
              <a:gd name="connsiteY0" fmla="*/ 1977923 h 2945369"/>
              <a:gd name="connsiteX1" fmla="*/ 81256 w 7240339"/>
              <a:gd name="connsiteY1" fmla="*/ 1994680 h 2945369"/>
              <a:gd name="connsiteX2" fmla="*/ 74252 w 7240339"/>
              <a:gd name="connsiteY2" fmla="*/ 1982355 h 2945369"/>
              <a:gd name="connsiteX3" fmla="*/ 580306 w 7240339"/>
              <a:gd name="connsiteY3" fmla="*/ 0 h 2945369"/>
              <a:gd name="connsiteX4" fmla="*/ 7240339 w 7240339"/>
              <a:gd name="connsiteY4" fmla="*/ 0 h 2945369"/>
              <a:gd name="connsiteX5" fmla="*/ 7240339 w 7240339"/>
              <a:gd name="connsiteY5" fmla="*/ 1904070 h 2945369"/>
              <a:gd name="connsiteX6" fmla="*/ 7190264 w 7240339"/>
              <a:gd name="connsiteY6" fmla="*/ 1923423 h 2945369"/>
              <a:gd name="connsiteX7" fmla="*/ 6808201 w 7240339"/>
              <a:gd name="connsiteY7" fmla="*/ 1967048 h 2945369"/>
              <a:gd name="connsiteX8" fmla="*/ 5820901 w 7240339"/>
              <a:gd name="connsiteY8" fmla="*/ 1885756 h 2945369"/>
              <a:gd name="connsiteX9" fmla="*/ 4493353 w 7240339"/>
              <a:gd name="connsiteY9" fmla="*/ 2263526 h 2945369"/>
              <a:gd name="connsiteX10" fmla="*/ 3143994 w 7240339"/>
              <a:gd name="connsiteY10" fmla="*/ 2939568 h 2945369"/>
              <a:gd name="connsiteX11" fmla="*/ 1985843 w 7240339"/>
              <a:gd name="connsiteY11" fmla="*/ 2272791 h 2945369"/>
              <a:gd name="connsiteX12" fmla="*/ 1302439 w 7240339"/>
              <a:gd name="connsiteY12" fmla="*/ 1879181 h 2945369"/>
              <a:gd name="connsiteX13" fmla="*/ 137018 w 7240339"/>
              <a:gd name="connsiteY13" fmla="*/ 1974221 h 2945369"/>
              <a:gd name="connsiteX14" fmla="*/ 108453 w 7240339"/>
              <a:gd name="connsiteY14" fmla="*/ 1977923 h 2945369"/>
              <a:gd name="connsiteX15" fmla="*/ 139199 w 7240339"/>
              <a:gd name="connsiteY15" fmla="*/ 1958979 h 2945369"/>
              <a:gd name="connsiteX16" fmla="*/ 1180299 w 7240339"/>
              <a:gd name="connsiteY16" fmla="*/ 1253050 h 2945369"/>
              <a:gd name="connsiteX17" fmla="*/ 933838 w 7240339"/>
              <a:gd name="connsiteY17" fmla="*/ 755135 h 2945369"/>
              <a:gd name="connsiteX18" fmla="*/ 572933 w 7240339"/>
              <a:gd name="connsiteY18" fmla="*/ 46090 h 294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240339" h="2945369">
                <a:moveTo>
                  <a:pt x="108453" y="1977923"/>
                </a:moveTo>
                <a:lnTo>
                  <a:pt x="81256" y="1994680"/>
                </a:lnTo>
                <a:cubicBezTo>
                  <a:pt x="-19943" y="2048508"/>
                  <a:pt x="-31479" y="2003674"/>
                  <a:pt x="74252" y="1982355"/>
                </a:cubicBezTo>
                <a:close/>
                <a:moveTo>
                  <a:pt x="580306" y="0"/>
                </a:moveTo>
                <a:lnTo>
                  <a:pt x="7240339" y="0"/>
                </a:lnTo>
                <a:lnTo>
                  <a:pt x="7240339" y="1904070"/>
                </a:lnTo>
                <a:lnTo>
                  <a:pt x="7190264" y="1923423"/>
                </a:lnTo>
                <a:cubicBezTo>
                  <a:pt x="7087651" y="1953095"/>
                  <a:pt x="6951606" y="1967048"/>
                  <a:pt x="6808201" y="1967048"/>
                </a:cubicBezTo>
                <a:cubicBezTo>
                  <a:pt x="6553015" y="1967048"/>
                  <a:pt x="6305099" y="2019350"/>
                  <a:pt x="5820901" y="1885756"/>
                </a:cubicBezTo>
                <a:cubicBezTo>
                  <a:pt x="5338155" y="1752759"/>
                  <a:pt x="4936838" y="1908171"/>
                  <a:pt x="4493353" y="2263526"/>
                </a:cubicBezTo>
                <a:cubicBezTo>
                  <a:pt x="4049867" y="2618284"/>
                  <a:pt x="3836122" y="2996950"/>
                  <a:pt x="3143994" y="2939568"/>
                </a:cubicBezTo>
                <a:cubicBezTo>
                  <a:pt x="2629987" y="2896829"/>
                  <a:pt x="2126159" y="2386062"/>
                  <a:pt x="1985843" y="2272791"/>
                </a:cubicBezTo>
                <a:cubicBezTo>
                  <a:pt x="1846254" y="2166693"/>
                  <a:pt x="1610698" y="1929092"/>
                  <a:pt x="1302439" y="1879181"/>
                </a:cubicBezTo>
                <a:cubicBezTo>
                  <a:pt x="994181" y="1829568"/>
                  <a:pt x="331134" y="1961071"/>
                  <a:pt x="137018" y="1974221"/>
                </a:cubicBezTo>
                <a:lnTo>
                  <a:pt x="108453" y="1977923"/>
                </a:lnTo>
                <a:lnTo>
                  <a:pt x="139199" y="1958979"/>
                </a:lnTo>
                <a:cubicBezTo>
                  <a:pt x="312958" y="1838833"/>
                  <a:pt x="1047980" y="1453591"/>
                  <a:pt x="1180299" y="1253050"/>
                </a:cubicBezTo>
                <a:cubicBezTo>
                  <a:pt x="1312618" y="1052509"/>
                  <a:pt x="1194840" y="956572"/>
                  <a:pt x="933838" y="755135"/>
                </a:cubicBezTo>
                <a:cubicBezTo>
                  <a:pt x="590955" y="560833"/>
                  <a:pt x="551991" y="239992"/>
                  <a:pt x="572933" y="460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272" name="组合 271"/>
          <p:cNvGrpSpPr/>
          <p:nvPr userDrawn="1"/>
        </p:nvGrpSpPr>
        <p:grpSpPr>
          <a:xfrm rot="19241363" flipH="1">
            <a:off x="3987768" y="1789763"/>
            <a:ext cx="1347286" cy="804027"/>
            <a:chOff x="4105062" y="3194911"/>
            <a:chExt cx="1376276" cy="821327"/>
          </a:xfrm>
        </p:grpSpPr>
        <p:sp>
          <p:nvSpPr>
            <p:cNvPr id="273" name="isḷïḍê"/>
            <p:cNvSpPr/>
            <p:nvPr userDrawn="1"/>
          </p:nvSpPr>
          <p:spPr bwMode="auto">
            <a:xfrm>
              <a:off x="4221601" y="3663844"/>
              <a:ext cx="455059" cy="352394"/>
            </a:xfrm>
            <a:custGeom>
              <a:avLst/>
              <a:gdLst>
                <a:gd name="T0" fmla="*/ 27 w 79"/>
                <a:gd name="T1" fmla="*/ 8 h 61"/>
                <a:gd name="T2" fmla="*/ 0 w 79"/>
                <a:gd name="T3" fmla="*/ 24 h 61"/>
                <a:gd name="T4" fmla="*/ 11 w 79"/>
                <a:gd name="T5" fmla="*/ 59 h 61"/>
                <a:gd name="T6" fmla="*/ 43 w 79"/>
                <a:gd name="T7" fmla="*/ 56 h 61"/>
                <a:gd name="T8" fmla="*/ 79 w 79"/>
                <a:gd name="T9" fmla="*/ 18 h 61"/>
                <a:gd name="T10" fmla="*/ 27 w 79"/>
                <a:gd name="T11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61">
                  <a:moveTo>
                    <a:pt x="27" y="8"/>
                  </a:moveTo>
                  <a:cubicBezTo>
                    <a:pt x="16" y="12"/>
                    <a:pt x="6" y="18"/>
                    <a:pt x="0" y="24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20" y="61"/>
                    <a:pt x="31" y="60"/>
                    <a:pt x="43" y="56"/>
                  </a:cubicBezTo>
                  <a:cubicBezTo>
                    <a:pt x="67" y="48"/>
                    <a:pt x="79" y="18"/>
                    <a:pt x="79" y="18"/>
                  </a:cubicBezTo>
                  <a:cubicBezTo>
                    <a:pt x="79" y="18"/>
                    <a:pt x="51" y="0"/>
                    <a:pt x="27" y="8"/>
                  </a:cubicBezTo>
                  <a:close/>
                </a:path>
              </a:pathLst>
            </a:custGeom>
            <a:solidFill>
              <a:srgbClr val="223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ísľíḑè"/>
            <p:cNvSpPr/>
            <p:nvPr userDrawn="1"/>
          </p:nvSpPr>
          <p:spPr bwMode="auto">
            <a:xfrm>
              <a:off x="4110611" y="3339198"/>
              <a:ext cx="457834" cy="346844"/>
            </a:xfrm>
            <a:custGeom>
              <a:avLst/>
              <a:gdLst>
                <a:gd name="T0" fmla="*/ 27 w 79"/>
                <a:gd name="T1" fmla="*/ 8 h 60"/>
                <a:gd name="T2" fmla="*/ 0 w 79"/>
                <a:gd name="T3" fmla="*/ 23 h 60"/>
                <a:gd name="T4" fmla="*/ 12 w 79"/>
                <a:gd name="T5" fmla="*/ 59 h 60"/>
                <a:gd name="T6" fmla="*/ 43 w 79"/>
                <a:gd name="T7" fmla="*/ 55 h 60"/>
                <a:gd name="T8" fmla="*/ 79 w 79"/>
                <a:gd name="T9" fmla="*/ 17 h 60"/>
                <a:gd name="T10" fmla="*/ 27 w 79"/>
                <a:gd name="T1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60">
                  <a:moveTo>
                    <a:pt x="27" y="8"/>
                  </a:moveTo>
                  <a:cubicBezTo>
                    <a:pt x="16" y="11"/>
                    <a:pt x="7" y="17"/>
                    <a:pt x="0" y="23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21" y="60"/>
                    <a:pt x="32" y="59"/>
                    <a:pt x="43" y="55"/>
                  </a:cubicBezTo>
                  <a:cubicBezTo>
                    <a:pt x="67" y="47"/>
                    <a:pt x="79" y="17"/>
                    <a:pt x="79" y="17"/>
                  </a:cubicBezTo>
                  <a:cubicBezTo>
                    <a:pt x="79" y="17"/>
                    <a:pt x="52" y="0"/>
                    <a:pt x="27" y="8"/>
                  </a:cubicBezTo>
                  <a:close/>
                </a:path>
              </a:pathLst>
            </a:custGeom>
            <a:solidFill>
              <a:srgbClr val="223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íŝḷiďé"/>
            <p:cNvSpPr/>
            <p:nvPr userDrawn="1"/>
          </p:nvSpPr>
          <p:spPr bwMode="auto">
            <a:xfrm>
              <a:off x="4360339" y="3194911"/>
              <a:ext cx="1120999" cy="640967"/>
            </a:xfrm>
            <a:custGeom>
              <a:avLst/>
              <a:gdLst>
                <a:gd name="T0" fmla="*/ 70 w 194"/>
                <a:gd name="T1" fmla="*/ 20 h 111"/>
                <a:gd name="T2" fmla="*/ 0 w 194"/>
                <a:gd name="T3" fmla="*/ 54 h 111"/>
                <a:gd name="T4" fmla="*/ 18 w 194"/>
                <a:gd name="T5" fmla="*/ 111 h 111"/>
                <a:gd name="T6" fmla="*/ 95 w 194"/>
                <a:gd name="T7" fmla="*/ 96 h 111"/>
                <a:gd name="T8" fmla="*/ 194 w 194"/>
                <a:gd name="T9" fmla="*/ 22 h 111"/>
                <a:gd name="T10" fmla="*/ 70 w 194"/>
                <a:gd name="T11" fmla="*/ 2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111">
                  <a:moveTo>
                    <a:pt x="70" y="20"/>
                  </a:moveTo>
                  <a:cubicBezTo>
                    <a:pt x="42" y="29"/>
                    <a:pt x="17" y="42"/>
                    <a:pt x="0" y="54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40" y="110"/>
                    <a:pt x="67" y="105"/>
                    <a:pt x="95" y="96"/>
                  </a:cubicBezTo>
                  <a:cubicBezTo>
                    <a:pt x="157" y="76"/>
                    <a:pt x="194" y="22"/>
                    <a:pt x="194" y="22"/>
                  </a:cubicBezTo>
                  <a:cubicBezTo>
                    <a:pt x="194" y="22"/>
                    <a:pt x="132" y="0"/>
                    <a:pt x="70" y="2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ïṧľíḑê"/>
            <p:cNvSpPr/>
            <p:nvPr userDrawn="1"/>
          </p:nvSpPr>
          <p:spPr bwMode="auto">
            <a:xfrm>
              <a:off x="4105062" y="3519558"/>
              <a:ext cx="463384" cy="352394"/>
            </a:xfrm>
            <a:custGeom>
              <a:avLst/>
              <a:gdLst>
                <a:gd name="T0" fmla="*/ 28 w 80"/>
                <a:gd name="T1" fmla="*/ 8 h 61"/>
                <a:gd name="T2" fmla="*/ 0 w 80"/>
                <a:gd name="T3" fmla="*/ 24 h 61"/>
                <a:gd name="T4" fmla="*/ 12 w 80"/>
                <a:gd name="T5" fmla="*/ 59 h 61"/>
                <a:gd name="T6" fmla="*/ 43 w 80"/>
                <a:gd name="T7" fmla="*/ 56 h 61"/>
                <a:gd name="T8" fmla="*/ 80 w 80"/>
                <a:gd name="T9" fmla="*/ 18 h 61"/>
                <a:gd name="T10" fmla="*/ 28 w 80"/>
                <a:gd name="T11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61">
                  <a:moveTo>
                    <a:pt x="28" y="8"/>
                  </a:moveTo>
                  <a:cubicBezTo>
                    <a:pt x="17" y="12"/>
                    <a:pt x="7" y="18"/>
                    <a:pt x="0" y="24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21" y="61"/>
                    <a:pt x="32" y="60"/>
                    <a:pt x="43" y="56"/>
                  </a:cubicBezTo>
                  <a:cubicBezTo>
                    <a:pt x="68" y="48"/>
                    <a:pt x="80" y="18"/>
                    <a:pt x="80" y="18"/>
                  </a:cubicBezTo>
                  <a:cubicBezTo>
                    <a:pt x="80" y="18"/>
                    <a:pt x="52" y="0"/>
                    <a:pt x="28" y="8"/>
                  </a:cubicBezTo>
                  <a:close/>
                </a:path>
              </a:pathLst>
            </a:custGeom>
            <a:solidFill>
              <a:srgbClr val="F55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ïṧḻíḍê"/>
            <p:cNvSpPr/>
            <p:nvPr userDrawn="1"/>
          </p:nvSpPr>
          <p:spPr bwMode="auto">
            <a:xfrm>
              <a:off x="4815398" y="3369721"/>
              <a:ext cx="255277" cy="252503"/>
            </a:xfrm>
            <a:custGeom>
              <a:avLst/>
              <a:gdLst>
                <a:gd name="T0" fmla="*/ 16 w 44"/>
                <a:gd name="T1" fmla="*/ 3 h 44"/>
                <a:gd name="T2" fmla="*/ 4 w 44"/>
                <a:gd name="T3" fmla="*/ 28 h 44"/>
                <a:gd name="T4" fmla="*/ 28 w 44"/>
                <a:gd name="T5" fmla="*/ 41 h 44"/>
                <a:gd name="T6" fmla="*/ 41 w 44"/>
                <a:gd name="T7" fmla="*/ 16 h 44"/>
                <a:gd name="T8" fmla="*/ 16 w 44"/>
                <a:gd name="T9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16" y="3"/>
                  </a:moveTo>
                  <a:cubicBezTo>
                    <a:pt x="6" y="7"/>
                    <a:pt x="0" y="18"/>
                    <a:pt x="4" y="28"/>
                  </a:cubicBezTo>
                  <a:cubicBezTo>
                    <a:pt x="7" y="39"/>
                    <a:pt x="18" y="44"/>
                    <a:pt x="28" y="41"/>
                  </a:cubicBezTo>
                  <a:cubicBezTo>
                    <a:pt x="39" y="37"/>
                    <a:pt x="44" y="26"/>
                    <a:pt x="41" y="16"/>
                  </a:cubicBezTo>
                  <a:cubicBezTo>
                    <a:pt x="37" y="6"/>
                    <a:pt x="26" y="0"/>
                    <a:pt x="16" y="3"/>
                  </a:cubicBezTo>
                  <a:close/>
                </a:path>
              </a:pathLst>
            </a:custGeom>
            <a:solidFill>
              <a:srgbClr val="223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H="1">
            <a:off x="0" y="0"/>
            <a:ext cx="6197600" cy="2640331"/>
            <a:chOff x="3987768" y="0"/>
            <a:chExt cx="8204233" cy="3495207"/>
          </a:xfrm>
        </p:grpSpPr>
        <p:sp>
          <p:nvSpPr>
            <p:cNvPr id="113" name="išļídè"/>
            <p:cNvSpPr/>
            <p:nvPr userDrawn="1"/>
          </p:nvSpPr>
          <p:spPr>
            <a:xfrm>
              <a:off x="4237800" y="0"/>
              <a:ext cx="7954201" cy="3495207"/>
            </a:xfrm>
            <a:custGeom>
              <a:avLst/>
              <a:gdLst>
                <a:gd name="connsiteX0" fmla="*/ 0 w 7954201"/>
                <a:gd name="connsiteY0" fmla="*/ 0 h 3495207"/>
                <a:gd name="connsiteX1" fmla="*/ 7954201 w 7954201"/>
                <a:gd name="connsiteY1" fmla="*/ 0 h 3495207"/>
                <a:gd name="connsiteX2" fmla="*/ 7954201 w 7954201"/>
                <a:gd name="connsiteY2" fmla="*/ 3178660 h 3495207"/>
                <a:gd name="connsiteX3" fmla="*/ 7944880 w 7954201"/>
                <a:gd name="connsiteY3" fmla="*/ 3172744 h 3495207"/>
                <a:gd name="connsiteX4" fmla="*/ 7687875 w 7954201"/>
                <a:gd name="connsiteY4" fmla="*/ 3026963 h 3495207"/>
                <a:gd name="connsiteX5" fmla="*/ 6213479 w 7954201"/>
                <a:gd name="connsiteY5" fmla="*/ 2310423 h 3495207"/>
                <a:gd name="connsiteX6" fmla="*/ 5100857 w 7954201"/>
                <a:gd name="connsiteY6" fmla="*/ 3078999 h 3495207"/>
                <a:gd name="connsiteX7" fmla="*/ 3479286 w 7954201"/>
                <a:gd name="connsiteY7" fmla="*/ 3378729 h 3495207"/>
                <a:gd name="connsiteX8" fmla="*/ 2271104 w 7954201"/>
                <a:gd name="connsiteY8" fmla="*/ 2192150 h 3495207"/>
                <a:gd name="connsiteX9" fmla="*/ 1522477 w 7954201"/>
                <a:gd name="connsiteY9" fmla="*/ 1978245 h 3495207"/>
                <a:gd name="connsiteX10" fmla="*/ 892802 w 7954201"/>
                <a:gd name="connsiteY10" fmla="*/ 2030430 h 3495207"/>
                <a:gd name="connsiteX11" fmla="*/ 884239 w 7954201"/>
                <a:gd name="connsiteY11" fmla="*/ 1927435 h 3495207"/>
                <a:gd name="connsiteX12" fmla="*/ 1281336 w 7954201"/>
                <a:gd name="connsiteY12" fmla="*/ 1567344 h 3495207"/>
                <a:gd name="connsiteX13" fmla="*/ 932939 w 7954201"/>
                <a:gd name="connsiteY13" fmla="*/ 980894 h 3495207"/>
                <a:gd name="connsiteX14" fmla="*/ 33600 w 7954201"/>
                <a:gd name="connsiteY14" fmla="*/ 31946 h 349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54201" h="3495207">
                  <a:moveTo>
                    <a:pt x="0" y="0"/>
                  </a:moveTo>
                  <a:lnTo>
                    <a:pt x="7954201" y="0"/>
                  </a:lnTo>
                  <a:lnTo>
                    <a:pt x="7954201" y="3178660"/>
                  </a:lnTo>
                  <a:lnTo>
                    <a:pt x="7944880" y="3172744"/>
                  </a:lnTo>
                  <a:cubicBezTo>
                    <a:pt x="7913273" y="3150770"/>
                    <a:pt x="7910610" y="3138404"/>
                    <a:pt x="7687875" y="3026963"/>
                  </a:cubicBezTo>
                  <a:cubicBezTo>
                    <a:pt x="7390896" y="2878376"/>
                    <a:pt x="6602013" y="2388477"/>
                    <a:pt x="6213479" y="2310423"/>
                  </a:cubicBezTo>
                  <a:cubicBezTo>
                    <a:pt x="5824943" y="2231848"/>
                    <a:pt x="5476011" y="2531577"/>
                    <a:pt x="5100857" y="3078999"/>
                  </a:cubicBezTo>
                  <a:cubicBezTo>
                    <a:pt x="4725700" y="3626422"/>
                    <a:pt x="3950912" y="3526538"/>
                    <a:pt x="3479286" y="3378729"/>
                  </a:cubicBezTo>
                  <a:cubicBezTo>
                    <a:pt x="3007661" y="3230921"/>
                    <a:pt x="2597239" y="2425564"/>
                    <a:pt x="2271104" y="2192150"/>
                  </a:cubicBezTo>
                  <a:cubicBezTo>
                    <a:pt x="1944969" y="1958735"/>
                    <a:pt x="1752194" y="2005199"/>
                    <a:pt x="1522477" y="1978245"/>
                  </a:cubicBezTo>
                  <a:cubicBezTo>
                    <a:pt x="1292760" y="1951292"/>
                    <a:pt x="910767" y="2071793"/>
                    <a:pt x="892802" y="2030430"/>
                  </a:cubicBezTo>
                  <a:cubicBezTo>
                    <a:pt x="874837" y="1989067"/>
                    <a:pt x="819483" y="2004617"/>
                    <a:pt x="884239" y="1927435"/>
                  </a:cubicBezTo>
                  <a:cubicBezTo>
                    <a:pt x="948994" y="1850254"/>
                    <a:pt x="1133629" y="1723973"/>
                    <a:pt x="1281336" y="1567344"/>
                  </a:cubicBezTo>
                  <a:cubicBezTo>
                    <a:pt x="1428508" y="1411234"/>
                    <a:pt x="1214439" y="1163542"/>
                    <a:pt x="932939" y="980894"/>
                  </a:cubicBezTo>
                  <a:cubicBezTo>
                    <a:pt x="721815" y="844299"/>
                    <a:pt x="254208" y="297039"/>
                    <a:pt x="33600" y="319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14" name="îŝľíďè"/>
            <p:cNvSpPr/>
            <p:nvPr userDrawn="1"/>
          </p:nvSpPr>
          <p:spPr>
            <a:xfrm>
              <a:off x="4870208" y="0"/>
              <a:ext cx="7321792" cy="3142968"/>
            </a:xfrm>
            <a:custGeom>
              <a:avLst/>
              <a:gdLst>
                <a:gd name="connsiteX0" fmla="*/ 17252 w 7321792"/>
                <a:gd name="connsiteY0" fmla="*/ 0 h 3142968"/>
                <a:gd name="connsiteX1" fmla="*/ 7321792 w 7321792"/>
                <a:gd name="connsiteY1" fmla="*/ 0 h 3142968"/>
                <a:gd name="connsiteX2" fmla="*/ 7321792 w 7321792"/>
                <a:gd name="connsiteY2" fmla="*/ 2110769 h 3142968"/>
                <a:gd name="connsiteX3" fmla="*/ 7262746 w 7321792"/>
                <a:gd name="connsiteY3" fmla="*/ 2133609 h 3142968"/>
                <a:gd name="connsiteX4" fmla="*/ 6841242 w 7321792"/>
                <a:gd name="connsiteY4" fmla="*/ 2181724 h 3142968"/>
                <a:gd name="connsiteX5" fmla="*/ 5755488 w 7321792"/>
                <a:gd name="connsiteY5" fmla="*/ 2092448 h 3142968"/>
                <a:gd name="connsiteX6" fmla="*/ 4376574 w 7321792"/>
                <a:gd name="connsiteY6" fmla="*/ 2840789 h 3142968"/>
                <a:gd name="connsiteX7" fmla="*/ 2923612 w 7321792"/>
                <a:gd name="connsiteY7" fmla="*/ 3055445 h 3142968"/>
                <a:gd name="connsiteX8" fmla="*/ 1705634 w 7321792"/>
                <a:gd name="connsiteY8" fmla="*/ 2137743 h 3142968"/>
                <a:gd name="connsiteX9" fmla="*/ 1083044 w 7321792"/>
                <a:gd name="connsiteY9" fmla="*/ 1968709 h 3142968"/>
                <a:gd name="connsiteX10" fmla="*/ 266274 w 7321792"/>
                <a:gd name="connsiteY10" fmla="*/ 2007767 h 3142968"/>
                <a:gd name="connsiteX11" fmla="*/ 257962 w 7321792"/>
                <a:gd name="connsiteY11" fmla="*/ 1924728 h 3142968"/>
                <a:gd name="connsiteX12" fmla="*/ 835218 w 7321792"/>
                <a:gd name="connsiteY12" fmla="*/ 1409423 h 3142968"/>
                <a:gd name="connsiteX13" fmla="*/ 373565 w 7321792"/>
                <a:gd name="connsiteY13" fmla="*/ 849480 h 3142968"/>
                <a:gd name="connsiteX14" fmla="*/ 10043 w 7321792"/>
                <a:gd name="connsiteY14" fmla="*/ 40561 h 314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21792" h="3142968">
                  <a:moveTo>
                    <a:pt x="17252" y="0"/>
                  </a:moveTo>
                  <a:lnTo>
                    <a:pt x="7321792" y="0"/>
                  </a:lnTo>
                  <a:lnTo>
                    <a:pt x="7321792" y="2110769"/>
                  </a:lnTo>
                  <a:lnTo>
                    <a:pt x="7262746" y="2133609"/>
                  </a:lnTo>
                  <a:cubicBezTo>
                    <a:pt x="7149797" y="2166250"/>
                    <a:pt x="6999345" y="2181724"/>
                    <a:pt x="6841242" y="2181724"/>
                  </a:cubicBezTo>
                  <a:cubicBezTo>
                    <a:pt x="6560925" y="2181724"/>
                    <a:pt x="6288178" y="2238919"/>
                    <a:pt x="5755488" y="2092448"/>
                  </a:cubicBezTo>
                  <a:cubicBezTo>
                    <a:pt x="5222798" y="1945976"/>
                    <a:pt x="4864670" y="2450536"/>
                    <a:pt x="4376574" y="2840789"/>
                  </a:cubicBezTo>
                  <a:cubicBezTo>
                    <a:pt x="3888475" y="3231043"/>
                    <a:pt x="3398866" y="3172291"/>
                    <a:pt x="2923612" y="3055445"/>
                  </a:cubicBezTo>
                  <a:cubicBezTo>
                    <a:pt x="2428714" y="2931706"/>
                    <a:pt x="1859770" y="2261481"/>
                    <a:pt x="1705634" y="2137743"/>
                  </a:cubicBezTo>
                  <a:cubicBezTo>
                    <a:pt x="1551497" y="2020568"/>
                    <a:pt x="1352034" y="2000831"/>
                    <a:pt x="1083044" y="1968709"/>
                  </a:cubicBezTo>
                  <a:cubicBezTo>
                    <a:pt x="814054" y="1936588"/>
                    <a:pt x="266274" y="2007767"/>
                    <a:pt x="266274" y="2007767"/>
                  </a:cubicBezTo>
                  <a:cubicBezTo>
                    <a:pt x="263251" y="1980197"/>
                    <a:pt x="260984" y="1952298"/>
                    <a:pt x="257962" y="1924728"/>
                  </a:cubicBezTo>
                  <a:cubicBezTo>
                    <a:pt x="257962" y="1924728"/>
                    <a:pt x="734727" y="1571891"/>
                    <a:pt x="835218" y="1409423"/>
                  </a:cubicBezTo>
                  <a:cubicBezTo>
                    <a:pt x="935708" y="1246626"/>
                    <a:pt x="660681" y="1071028"/>
                    <a:pt x="373565" y="849480"/>
                  </a:cubicBezTo>
                  <a:cubicBezTo>
                    <a:pt x="-4268" y="636024"/>
                    <a:pt x="-20092" y="259601"/>
                    <a:pt x="10043" y="405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iṥľïďè"/>
            <p:cNvSpPr/>
            <p:nvPr userDrawn="1"/>
          </p:nvSpPr>
          <p:spPr bwMode="auto">
            <a:xfrm>
              <a:off x="4951661" y="0"/>
              <a:ext cx="7240339" cy="2945369"/>
            </a:xfrm>
            <a:custGeom>
              <a:avLst/>
              <a:gdLst>
                <a:gd name="connsiteX0" fmla="*/ 108453 w 7240339"/>
                <a:gd name="connsiteY0" fmla="*/ 1977923 h 2945369"/>
                <a:gd name="connsiteX1" fmla="*/ 81256 w 7240339"/>
                <a:gd name="connsiteY1" fmla="*/ 1994680 h 2945369"/>
                <a:gd name="connsiteX2" fmla="*/ 74252 w 7240339"/>
                <a:gd name="connsiteY2" fmla="*/ 1982355 h 2945369"/>
                <a:gd name="connsiteX3" fmla="*/ 580306 w 7240339"/>
                <a:gd name="connsiteY3" fmla="*/ 0 h 2945369"/>
                <a:gd name="connsiteX4" fmla="*/ 7240339 w 7240339"/>
                <a:gd name="connsiteY4" fmla="*/ 0 h 2945369"/>
                <a:gd name="connsiteX5" fmla="*/ 7240339 w 7240339"/>
                <a:gd name="connsiteY5" fmla="*/ 1904070 h 2945369"/>
                <a:gd name="connsiteX6" fmla="*/ 7190264 w 7240339"/>
                <a:gd name="connsiteY6" fmla="*/ 1923423 h 2945369"/>
                <a:gd name="connsiteX7" fmla="*/ 6808201 w 7240339"/>
                <a:gd name="connsiteY7" fmla="*/ 1967048 h 2945369"/>
                <a:gd name="connsiteX8" fmla="*/ 5820901 w 7240339"/>
                <a:gd name="connsiteY8" fmla="*/ 1885756 h 2945369"/>
                <a:gd name="connsiteX9" fmla="*/ 4493353 w 7240339"/>
                <a:gd name="connsiteY9" fmla="*/ 2263526 h 2945369"/>
                <a:gd name="connsiteX10" fmla="*/ 3143994 w 7240339"/>
                <a:gd name="connsiteY10" fmla="*/ 2939568 h 2945369"/>
                <a:gd name="connsiteX11" fmla="*/ 1985843 w 7240339"/>
                <a:gd name="connsiteY11" fmla="*/ 2272791 h 2945369"/>
                <a:gd name="connsiteX12" fmla="*/ 1302439 w 7240339"/>
                <a:gd name="connsiteY12" fmla="*/ 1879181 h 2945369"/>
                <a:gd name="connsiteX13" fmla="*/ 137018 w 7240339"/>
                <a:gd name="connsiteY13" fmla="*/ 1974221 h 2945369"/>
                <a:gd name="connsiteX14" fmla="*/ 108453 w 7240339"/>
                <a:gd name="connsiteY14" fmla="*/ 1977923 h 2945369"/>
                <a:gd name="connsiteX15" fmla="*/ 139199 w 7240339"/>
                <a:gd name="connsiteY15" fmla="*/ 1958979 h 2945369"/>
                <a:gd name="connsiteX16" fmla="*/ 1180299 w 7240339"/>
                <a:gd name="connsiteY16" fmla="*/ 1253050 h 2945369"/>
                <a:gd name="connsiteX17" fmla="*/ 933838 w 7240339"/>
                <a:gd name="connsiteY17" fmla="*/ 755135 h 2945369"/>
                <a:gd name="connsiteX18" fmla="*/ 572933 w 7240339"/>
                <a:gd name="connsiteY18" fmla="*/ 46090 h 294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40339" h="2945369">
                  <a:moveTo>
                    <a:pt x="108453" y="1977923"/>
                  </a:moveTo>
                  <a:lnTo>
                    <a:pt x="81256" y="1994680"/>
                  </a:lnTo>
                  <a:cubicBezTo>
                    <a:pt x="-19943" y="2048508"/>
                    <a:pt x="-31479" y="2003674"/>
                    <a:pt x="74252" y="1982355"/>
                  </a:cubicBezTo>
                  <a:close/>
                  <a:moveTo>
                    <a:pt x="580306" y="0"/>
                  </a:moveTo>
                  <a:lnTo>
                    <a:pt x="7240339" y="0"/>
                  </a:lnTo>
                  <a:lnTo>
                    <a:pt x="7240339" y="1904070"/>
                  </a:lnTo>
                  <a:lnTo>
                    <a:pt x="7190264" y="1923423"/>
                  </a:lnTo>
                  <a:cubicBezTo>
                    <a:pt x="7087651" y="1953095"/>
                    <a:pt x="6951606" y="1967048"/>
                    <a:pt x="6808201" y="1967048"/>
                  </a:cubicBezTo>
                  <a:cubicBezTo>
                    <a:pt x="6553015" y="1967048"/>
                    <a:pt x="6305099" y="2019350"/>
                    <a:pt x="5820901" y="1885756"/>
                  </a:cubicBezTo>
                  <a:cubicBezTo>
                    <a:pt x="5338155" y="1752759"/>
                    <a:pt x="4936838" y="1908171"/>
                    <a:pt x="4493353" y="2263526"/>
                  </a:cubicBezTo>
                  <a:cubicBezTo>
                    <a:pt x="4049867" y="2618284"/>
                    <a:pt x="3836122" y="2996950"/>
                    <a:pt x="3143994" y="2939568"/>
                  </a:cubicBezTo>
                  <a:cubicBezTo>
                    <a:pt x="2629987" y="2896829"/>
                    <a:pt x="2126159" y="2386062"/>
                    <a:pt x="1985843" y="2272791"/>
                  </a:cubicBezTo>
                  <a:cubicBezTo>
                    <a:pt x="1846254" y="2166693"/>
                    <a:pt x="1610698" y="1929092"/>
                    <a:pt x="1302439" y="1879181"/>
                  </a:cubicBezTo>
                  <a:cubicBezTo>
                    <a:pt x="994181" y="1829568"/>
                    <a:pt x="331134" y="1961071"/>
                    <a:pt x="137018" y="1974221"/>
                  </a:cubicBezTo>
                  <a:lnTo>
                    <a:pt x="108453" y="1977923"/>
                  </a:lnTo>
                  <a:lnTo>
                    <a:pt x="139199" y="1958979"/>
                  </a:lnTo>
                  <a:cubicBezTo>
                    <a:pt x="312958" y="1838833"/>
                    <a:pt x="1047980" y="1453591"/>
                    <a:pt x="1180299" y="1253050"/>
                  </a:cubicBezTo>
                  <a:cubicBezTo>
                    <a:pt x="1312618" y="1052509"/>
                    <a:pt x="1194840" y="956572"/>
                    <a:pt x="933838" y="755135"/>
                  </a:cubicBezTo>
                  <a:cubicBezTo>
                    <a:pt x="590955" y="560833"/>
                    <a:pt x="551991" y="239992"/>
                    <a:pt x="572933" y="460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16" name="组合 115"/>
            <p:cNvGrpSpPr/>
            <p:nvPr userDrawn="1"/>
          </p:nvGrpSpPr>
          <p:grpSpPr>
            <a:xfrm rot="19241363" flipH="1">
              <a:off x="3987768" y="1789763"/>
              <a:ext cx="1347286" cy="804027"/>
              <a:chOff x="4105062" y="3194911"/>
              <a:chExt cx="1376276" cy="821327"/>
            </a:xfrm>
          </p:grpSpPr>
          <p:sp>
            <p:nvSpPr>
              <p:cNvPr id="117" name="íṩļîďê"/>
              <p:cNvSpPr/>
              <p:nvPr userDrawn="1"/>
            </p:nvSpPr>
            <p:spPr bwMode="auto">
              <a:xfrm>
                <a:off x="4221601" y="3663844"/>
                <a:ext cx="455059" cy="352394"/>
              </a:xfrm>
              <a:custGeom>
                <a:avLst/>
                <a:gdLst>
                  <a:gd name="T0" fmla="*/ 27 w 79"/>
                  <a:gd name="T1" fmla="*/ 8 h 61"/>
                  <a:gd name="T2" fmla="*/ 0 w 79"/>
                  <a:gd name="T3" fmla="*/ 24 h 61"/>
                  <a:gd name="T4" fmla="*/ 11 w 79"/>
                  <a:gd name="T5" fmla="*/ 59 h 61"/>
                  <a:gd name="T6" fmla="*/ 43 w 79"/>
                  <a:gd name="T7" fmla="*/ 56 h 61"/>
                  <a:gd name="T8" fmla="*/ 79 w 79"/>
                  <a:gd name="T9" fmla="*/ 18 h 61"/>
                  <a:gd name="T10" fmla="*/ 27 w 79"/>
                  <a:gd name="T11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61">
                    <a:moveTo>
                      <a:pt x="27" y="8"/>
                    </a:moveTo>
                    <a:cubicBezTo>
                      <a:pt x="16" y="12"/>
                      <a:pt x="6" y="18"/>
                      <a:pt x="0" y="24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20" y="61"/>
                      <a:pt x="31" y="60"/>
                      <a:pt x="43" y="56"/>
                    </a:cubicBezTo>
                    <a:cubicBezTo>
                      <a:pt x="67" y="48"/>
                      <a:pt x="79" y="18"/>
                      <a:pt x="79" y="18"/>
                    </a:cubicBezTo>
                    <a:cubicBezTo>
                      <a:pt x="79" y="18"/>
                      <a:pt x="51" y="0"/>
                      <a:pt x="27" y="8"/>
                    </a:cubicBezTo>
                    <a:close/>
                  </a:path>
                </a:pathLst>
              </a:custGeom>
              <a:solidFill>
                <a:srgbClr val="223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8" name="íṥ1iḓe"/>
              <p:cNvSpPr/>
              <p:nvPr userDrawn="1"/>
            </p:nvSpPr>
            <p:spPr bwMode="auto">
              <a:xfrm>
                <a:off x="4110611" y="3339198"/>
                <a:ext cx="457834" cy="346844"/>
              </a:xfrm>
              <a:custGeom>
                <a:avLst/>
                <a:gdLst>
                  <a:gd name="T0" fmla="*/ 27 w 79"/>
                  <a:gd name="T1" fmla="*/ 8 h 60"/>
                  <a:gd name="T2" fmla="*/ 0 w 79"/>
                  <a:gd name="T3" fmla="*/ 23 h 60"/>
                  <a:gd name="T4" fmla="*/ 12 w 79"/>
                  <a:gd name="T5" fmla="*/ 59 h 60"/>
                  <a:gd name="T6" fmla="*/ 43 w 79"/>
                  <a:gd name="T7" fmla="*/ 55 h 60"/>
                  <a:gd name="T8" fmla="*/ 79 w 79"/>
                  <a:gd name="T9" fmla="*/ 17 h 60"/>
                  <a:gd name="T10" fmla="*/ 27 w 79"/>
                  <a:gd name="T11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60">
                    <a:moveTo>
                      <a:pt x="27" y="8"/>
                    </a:moveTo>
                    <a:cubicBezTo>
                      <a:pt x="16" y="11"/>
                      <a:pt x="7" y="17"/>
                      <a:pt x="0" y="23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21" y="60"/>
                      <a:pt x="32" y="59"/>
                      <a:pt x="43" y="55"/>
                    </a:cubicBezTo>
                    <a:cubicBezTo>
                      <a:pt x="67" y="47"/>
                      <a:pt x="79" y="17"/>
                      <a:pt x="79" y="17"/>
                    </a:cubicBezTo>
                    <a:cubicBezTo>
                      <a:pt x="79" y="17"/>
                      <a:pt x="52" y="0"/>
                      <a:pt x="27" y="8"/>
                    </a:cubicBezTo>
                    <a:close/>
                  </a:path>
                </a:pathLst>
              </a:custGeom>
              <a:solidFill>
                <a:srgbClr val="223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9" name="ïśľídè"/>
              <p:cNvSpPr/>
              <p:nvPr userDrawn="1"/>
            </p:nvSpPr>
            <p:spPr bwMode="auto">
              <a:xfrm>
                <a:off x="4360339" y="3194911"/>
                <a:ext cx="1120999" cy="640967"/>
              </a:xfrm>
              <a:custGeom>
                <a:avLst/>
                <a:gdLst>
                  <a:gd name="T0" fmla="*/ 70 w 194"/>
                  <a:gd name="T1" fmla="*/ 20 h 111"/>
                  <a:gd name="T2" fmla="*/ 0 w 194"/>
                  <a:gd name="T3" fmla="*/ 54 h 111"/>
                  <a:gd name="T4" fmla="*/ 18 w 194"/>
                  <a:gd name="T5" fmla="*/ 111 h 111"/>
                  <a:gd name="T6" fmla="*/ 95 w 194"/>
                  <a:gd name="T7" fmla="*/ 96 h 111"/>
                  <a:gd name="T8" fmla="*/ 194 w 194"/>
                  <a:gd name="T9" fmla="*/ 22 h 111"/>
                  <a:gd name="T10" fmla="*/ 70 w 194"/>
                  <a:gd name="T11" fmla="*/ 2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111">
                    <a:moveTo>
                      <a:pt x="70" y="20"/>
                    </a:moveTo>
                    <a:cubicBezTo>
                      <a:pt x="42" y="29"/>
                      <a:pt x="17" y="42"/>
                      <a:pt x="0" y="54"/>
                    </a:cubicBezTo>
                    <a:cubicBezTo>
                      <a:pt x="18" y="111"/>
                      <a:pt x="18" y="111"/>
                      <a:pt x="18" y="111"/>
                    </a:cubicBezTo>
                    <a:cubicBezTo>
                      <a:pt x="40" y="110"/>
                      <a:pt x="67" y="105"/>
                      <a:pt x="95" y="96"/>
                    </a:cubicBezTo>
                    <a:cubicBezTo>
                      <a:pt x="157" y="76"/>
                      <a:pt x="194" y="22"/>
                      <a:pt x="194" y="22"/>
                    </a:cubicBezTo>
                    <a:cubicBezTo>
                      <a:pt x="194" y="22"/>
                      <a:pt x="132" y="0"/>
                      <a:pt x="70" y="20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0" name="ïṧlîḓe"/>
              <p:cNvSpPr/>
              <p:nvPr userDrawn="1"/>
            </p:nvSpPr>
            <p:spPr bwMode="auto">
              <a:xfrm>
                <a:off x="4105062" y="3519558"/>
                <a:ext cx="463384" cy="352394"/>
              </a:xfrm>
              <a:custGeom>
                <a:avLst/>
                <a:gdLst>
                  <a:gd name="T0" fmla="*/ 28 w 80"/>
                  <a:gd name="T1" fmla="*/ 8 h 61"/>
                  <a:gd name="T2" fmla="*/ 0 w 80"/>
                  <a:gd name="T3" fmla="*/ 24 h 61"/>
                  <a:gd name="T4" fmla="*/ 12 w 80"/>
                  <a:gd name="T5" fmla="*/ 59 h 61"/>
                  <a:gd name="T6" fmla="*/ 43 w 80"/>
                  <a:gd name="T7" fmla="*/ 56 h 61"/>
                  <a:gd name="T8" fmla="*/ 80 w 80"/>
                  <a:gd name="T9" fmla="*/ 18 h 61"/>
                  <a:gd name="T10" fmla="*/ 28 w 80"/>
                  <a:gd name="T11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61">
                    <a:moveTo>
                      <a:pt x="28" y="8"/>
                    </a:moveTo>
                    <a:cubicBezTo>
                      <a:pt x="17" y="12"/>
                      <a:pt x="7" y="18"/>
                      <a:pt x="0" y="24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21" y="61"/>
                      <a:pt x="32" y="60"/>
                      <a:pt x="43" y="56"/>
                    </a:cubicBezTo>
                    <a:cubicBezTo>
                      <a:pt x="68" y="48"/>
                      <a:pt x="80" y="18"/>
                      <a:pt x="80" y="18"/>
                    </a:cubicBezTo>
                    <a:cubicBezTo>
                      <a:pt x="80" y="18"/>
                      <a:pt x="52" y="0"/>
                      <a:pt x="28" y="8"/>
                    </a:cubicBezTo>
                    <a:close/>
                  </a:path>
                </a:pathLst>
              </a:custGeom>
              <a:solidFill>
                <a:srgbClr val="F5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1" name="íṧḻiḑè"/>
              <p:cNvSpPr/>
              <p:nvPr userDrawn="1"/>
            </p:nvSpPr>
            <p:spPr bwMode="auto">
              <a:xfrm>
                <a:off x="4815398" y="3369721"/>
                <a:ext cx="255277" cy="252503"/>
              </a:xfrm>
              <a:custGeom>
                <a:avLst/>
                <a:gdLst>
                  <a:gd name="T0" fmla="*/ 16 w 44"/>
                  <a:gd name="T1" fmla="*/ 3 h 44"/>
                  <a:gd name="T2" fmla="*/ 4 w 44"/>
                  <a:gd name="T3" fmla="*/ 28 h 44"/>
                  <a:gd name="T4" fmla="*/ 28 w 44"/>
                  <a:gd name="T5" fmla="*/ 41 h 44"/>
                  <a:gd name="T6" fmla="*/ 41 w 44"/>
                  <a:gd name="T7" fmla="*/ 16 h 44"/>
                  <a:gd name="T8" fmla="*/ 16 w 44"/>
                  <a:gd name="T9" fmla="*/ 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16" y="3"/>
                    </a:moveTo>
                    <a:cubicBezTo>
                      <a:pt x="6" y="7"/>
                      <a:pt x="0" y="18"/>
                      <a:pt x="4" y="28"/>
                    </a:cubicBezTo>
                    <a:cubicBezTo>
                      <a:pt x="7" y="39"/>
                      <a:pt x="18" y="44"/>
                      <a:pt x="28" y="41"/>
                    </a:cubicBezTo>
                    <a:cubicBezTo>
                      <a:pt x="39" y="37"/>
                      <a:pt x="44" y="26"/>
                      <a:pt x="41" y="16"/>
                    </a:cubicBezTo>
                    <a:cubicBezTo>
                      <a:pt x="37" y="6"/>
                      <a:pt x="26" y="0"/>
                      <a:pt x="16" y="3"/>
                    </a:cubicBezTo>
                    <a:close/>
                  </a:path>
                </a:pathLst>
              </a:custGeom>
              <a:solidFill>
                <a:srgbClr val="223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219699" y="2480262"/>
            <a:ext cx="4415191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5219699" y="3375612"/>
            <a:ext cx="4415191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856C7B6E-67C4-4A93-8599-1BEC13C97BF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www.leadscloud.com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F:\我的工作文件\logo\2021询盘云logo\2021询盘云logo.png2021询盘云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9833294" y="332319"/>
            <a:ext cx="1598930" cy="6963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3912-CE3B-4759-A921-6A7F758B3B3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www.leadscloud.com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ṥľiḍé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anchor="ctr"/>
          <a:lstStyle/>
          <a:p>
            <a:pPr lvl="0" algn="ctr"/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 userDrawn="1">
            <p:ph type="ctrTitle" hasCustomPrompt="1"/>
          </p:nvPr>
        </p:nvSpPr>
        <p:spPr>
          <a:xfrm>
            <a:off x="1394450" y="2880561"/>
            <a:ext cx="4982123" cy="15888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94450" y="4969949"/>
            <a:ext cx="4951171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94450" y="4673678"/>
            <a:ext cx="495117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8" name="íṧlíďe"/>
          <p:cNvSpPr/>
          <p:nvPr userDrawn="1"/>
        </p:nvSpPr>
        <p:spPr>
          <a:xfrm>
            <a:off x="663043" y="1935628"/>
            <a:ext cx="2133034" cy="2133034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3368102" y="0"/>
            <a:ext cx="8823899" cy="3759200"/>
            <a:chOff x="3987768" y="0"/>
            <a:chExt cx="8204233" cy="3495207"/>
          </a:xfrm>
        </p:grpSpPr>
        <p:sp>
          <p:nvSpPr>
            <p:cNvPr id="6" name="iş1ïḑé"/>
            <p:cNvSpPr/>
            <p:nvPr userDrawn="1"/>
          </p:nvSpPr>
          <p:spPr>
            <a:xfrm>
              <a:off x="4237800" y="0"/>
              <a:ext cx="7954201" cy="3495207"/>
            </a:xfrm>
            <a:custGeom>
              <a:avLst/>
              <a:gdLst>
                <a:gd name="connsiteX0" fmla="*/ 0 w 7954201"/>
                <a:gd name="connsiteY0" fmla="*/ 0 h 3495207"/>
                <a:gd name="connsiteX1" fmla="*/ 7954201 w 7954201"/>
                <a:gd name="connsiteY1" fmla="*/ 0 h 3495207"/>
                <a:gd name="connsiteX2" fmla="*/ 7954201 w 7954201"/>
                <a:gd name="connsiteY2" fmla="*/ 3178660 h 3495207"/>
                <a:gd name="connsiteX3" fmla="*/ 7944880 w 7954201"/>
                <a:gd name="connsiteY3" fmla="*/ 3172744 h 3495207"/>
                <a:gd name="connsiteX4" fmla="*/ 7687875 w 7954201"/>
                <a:gd name="connsiteY4" fmla="*/ 3026963 h 3495207"/>
                <a:gd name="connsiteX5" fmla="*/ 6213479 w 7954201"/>
                <a:gd name="connsiteY5" fmla="*/ 2310423 h 3495207"/>
                <a:gd name="connsiteX6" fmla="*/ 5100857 w 7954201"/>
                <a:gd name="connsiteY6" fmla="*/ 3078999 h 3495207"/>
                <a:gd name="connsiteX7" fmla="*/ 3479286 w 7954201"/>
                <a:gd name="connsiteY7" fmla="*/ 3378729 h 3495207"/>
                <a:gd name="connsiteX8" fmla="*/ 2271104 w 7954201"/>
                <a:gd name="connsiteY8" fmla="*/ 2192150 h 3495207"/>
                <a:gd name="connsiteX9" fmla="*/ 1522477 w 7954201"/>
                <a:gd name="connsiteY9" fmla="*/ 1978245 h 3495207"/>
                <a:gd name="connsiteX10" fmla="*/ 892802 w 7954201"/>
                <a:gd name="connsiteY10" fmla="*/ 2030430 h 3495207"/>
                <a:gd name="connsiteX11" fmla="*/ 884239 w 7954201"/>
                <a:gd name="connsiteY11" fmla="*/ 1927435 h 3495207"/>
                <a:gd name="connsiteX12" fmla="*/ 1281336 w 7954201"/>
                <a:gd name="connsiteY12" fmla="*/ 1567344 h 3495207"/>
                <a:gd name="connsiteX13" fmla="*/ 932939 w 7954201"/>
                <a:gd name="connsiteY13" fmla="*/ 980894 h 3495207"/>
                <a:gd name="connsiteX14" fmla="*/ 33600 w 7954201"/>
                <a:gd name="connsiteY14" fmla="*/ 31946 h 349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54201" h="3495207">
                  <a:moveTo>
                    <a:pt x="0" y="0"/>
                  </a:moveTo>
                  <a:lnTo>
                    <a:pt x="7954201" y="0"/>
                  </a:lnTo>
                  <a:lnTo>
                    <a:pt x="7954201" y="3178660"/>
                  </a:lnTo>
                  <a:lnTo>
                    <a:pt x="7944880" y="3172744"/>
                  </a:lnTo>
                  <a:cubicBezTo>
                    <a:pt x="7913273" y="3150770"/>
                    <a:pt x="7910610" y="3138404"/>
                    <a:pt x="7687875" y="3026963"/>
                  </a:cubicBezTo>
                  <a:cubicBezTo>
                    <a:pt x="7390896" y="2878376"/>
                    <a:pt x="6602013" y="2388477"/>
                    <a:pt x="6213479" y="2310423"/>
                  </a:cubicBezTo>
                  <a:cubicBezTo>
                    <a:pt x="5824943" y="2231848"/>
                    <a:pt x="5476011" y="2531577"/>
                    <a:pt x="5100857" y="3078999"/>
                  </a:cubicBezTo>
                  <a:cubicBezTo>
                    <a:pt x="4725700" y="3626422"/>
                    <a:pt x="3950912" y="3526538"/>
                    <a:pt x="3479286" y="3378729"/>
                  </a:cubicBezTo>
                  <a:cubicBezTo>
                    <a:pt x="3007661" y="3230921"/>
                    <a:pt x="2597239" y="2425564"/>
                    <a:pt x="2271104" y="2192150"/>
                  </a:cubicBezTo>
                  <a:cubicBezTo>
                    <a:pt x="1944969" y="1958735"/>
                    <a:pt x="1752194" y="2005199"/>
                    <a:pt x="1522477" y="1978245"/>
                  </a:cubicBezTo>
                  <a:cubicBezTo>
                    <a:pt x="1292760" y="1951292"/>
                    <a:pt x="910767" y="2071793"/>
                    <a:pt x="892802" y="2030430"/>
                  </a:cubicBezTo>
                  <a:cubicBezTo>
                    <a:pt x="874837" y="1989067"/>
                    <a:pt x="819483" y="2004617"/>
                    <a:pt x="884239" y="1927435"/>
                  </a:cubicBezTo>
                  <a:cubicBezTo>
                    <a:pt x="948994" y="1850254"/>
                    <a:pt x="1133629" y="1723973"/>
                    <a:pt x="1281336" y="1567344"/>
                  </a:cubicBezTo>
                  <a:cubicBezTo>
                    <a:pt x="1428508" y="1411234"/>
                    <a:pt x="1214439" y="1163542"/>
                    <a:pt x="932939" y="980894"/>
                  </a:cubicBezTo>
                  <a:cubicBezTo>
                    <a:pt x="721815" y="844299"/>
                    <a:pt x="254208" y="297039"/>
                    <a:pt x="33600" y="319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7" name="íşḷïdé"/>
            <p:cNvSpPr/>
            <p:nvPr userDrawn="1"/>
          </p:nvSpPr>
          <p:spPr>
            <a:xfrm>
              <a:off x="4870208" y="0"/>
              <a:ext cx="7321792" cy="3142968"/>
            </a:xfrm>
            <a:custGeom>
              <a:avLst/>
              <a:gdLst>
                <a:gd name="connsiteX0" fmla="*/ 17252 w 7321792"/>
                <a:gd name="connsiteY0" fmla="*/ 0 h 3142968"/>
                <a:gd name="connsiteX1" fmla="*/ 7321792 w 7321792"/>
                <a:gd name="connsiteY1" fmla="*/ 0 h 3142968"/>
                <a:gd name="connsiteX2" fmla="*/ 7321792 w 7321792"/>
                <a:gd name="connsiteY2" fmla="*/ 2110769 h 3142968"/>
                <a:gd name="connsiteX3" fmla="*/ 7262746 w 7321792"/>
                <a:gd name="connsiteY3" fmla="*/ 2133609 h 3142968"/>
                <a:gd name="connsiteX4" fmla="*/ 6841242 w 7321792"/>
                <a:gd name="connsiteY4" fmla="*/ 2181724 h 3142968"/>
                <a:gd name="connsiteX5" fmla="*/ 5755488 w 7321792"/>
                <a:gd name="connsiteY5" fmla="*/ 2092448 h 3142968"/>
                <a:gd name="connsiteX6" fmla="*/ 4376574 w 7321792"/>
                <a:gd name="connsiteY6" fmla="*/ 2840789 h 3142968"/>
                <a:gd name="connsiteX7" fmla="*/ 2923612 w 7321792"/>
                <a:gd name="connsiteY7" fmla="*/ 3055445 h 3142968"/>
                <a:gd name="connsiteX8" fmla="*/ 1705634 w 7321792"/>
                <a:gd name="connsiteY8" fmla="*/ 2137743 h 3142968"/>
                <a:gd name="connsiteX9" fmla="*/ 1083044 w 7321792"/>
                <a:gd name="connsiteY9" fmla="*/ 1968709 h 3142968"/>
                <a:gd name="connsiteX10" fmla="*/ 266274 w 7321792"/>
                <a:gd name="connsiteY10" fmla="*/ 2007767 h 3142968"/>
                <a:gd name="connsiteX11" fmla="*/ 257962 w 7321792"/>
                <a:gd name="connsiteY11" fmla="*/ 1924728 h 3142968"/>
                <a:gd name="connsiteX12" fmla="*/ 835218 w 7321792"/>
                <a:gd name="connsiteY12" fmla="*/ 1409423 h 3142968"/>
                <a:gd name="connsiteX13" fmla="*/ 373565 w 7321792"/>
                <a:gd name="connsiteY13" fmla="*/ 849480 h 3142968"/>
                <a:gd name="connsiteX14" fmla="*/ 10043 w 7321792"/>
                <a:gd name="connsiteY14" fmla="*/ 40561 h 314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21792" h="3142968">
                  <a:moveTo>
                    <a:pt x="17252" y="0"/>
                  </a:moveTo>
                  <a:lnTo>
                    <a:pt x="7321792" y="0"/>
                  </a:lnTo>
                  <a:lnTo>
                    <a:pt x="7321792" y="2110769"/>
                  </a:lnTo>
                  <a:lnTo>
                    <a:pt x="7262746" y="2133609"/>
                  </a:lnTo>
                  <a:cubicBezTo>
                    <a:pt x="7149797" y="2166250"/>
                    <a:pt x="6999345" y="2181724"/>
                    <a:pt x="6841242" y="2181724"/>
                  </a:cubicBezTo>
                  <a:cubicBezTo>
                    <a:pt x="6560925" y="2181724"/>
                    <a:pt x="6288178" y="2238919"/>
                    <a:pt x="5755488" y="2092448"/>
                  </a:cubicBezTo>
                  <a:cubicBezTo>
                    <a:pt x="5222798" y="1945976"/>
                    <a:pt x="4864670" y="2450536"/>
                    <a:pt x="4376574" y="2840789"/>
                  </a:cubicBezTo>
                  <a:cubicBezTo>
                    <a:pt x="3888475" y="3231043"/>
                    <a:pt x="3398866" y="3172291"/>
                    <a:pt x="2923612" y="3055445"/>
                  </a:cubicBezTo>
                  <a:cubicBezTo>
                    <a:pt x="2428714" y="2931706"/>
                    <a:pt x="1859770" y="2261481"/>
                    <a:pt x="1705634" y="2137743"/>
                  </a:cubicBezTo>
                  <a:cubicBezTo>
                    <a:pt x="1551497" y="2020568"/>
                    <a:pt x="1352034" y="2000831"/>
                    <a:pt x="1083044" y="1968709"/>
                  </a:cubicBezTo>
                  <a:cubicBezTo>
                    <a:pt x="814054" y="1936588"/>
                    <a:pt x="266274" y="2007767"/>
                    <a:pt x="266274" y="2007767"/>
                  </a:cubicBezTo>
                  <a:cubicBezTo>
                    <a:pt x="263251" y="1980197"/>
                    <a:pt x="260984" y="1952298"/>
                    <a:pt x="257962" y="1924728"/>
                  </a:cubicBezTo>
                  <a:cubicBezTo>
                    <a:pt x="257962" y="1924728"/>
                    <a:pt x="734727" y="1571891"/>
                    <a:pt x="835218" y="1409423"/>
                  </a:cubicBezTo>
                  <a:cubicBezTo>
                    <a:pt x="935708" y="1246626"/>
                    <a:pt x="660681" y="1071028"/>
                    <a:pt x="373565" y="849480"/>
                  </a:cubicBezTo>
                  <a:cubicBezTo>
                    <a:pt x="-4268" y="636024"/>
                    <a:pt x="-20092" y="259601"/>
                    <a:pt x="10043" y="405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7" name="iŝļïďé"/>
            <p:cNvSpPr/>
            <p:nvPr userDrawn="1"/>
          </p:nvSpPr>
          <p:spPr bwMode="auto">
            <a:xfrm>
              <a:off x="4951661" y="0"/>
              <a:ext cx="7240339" cy="2945369"/>
            </a:xfrm>
            <a:custGeom>
              <a:avLst/>
              <a:gdLst>
                <a:gd name="connsiteX0" fmla="*/ 108453 w 7240339"/>
                <a:gd name="connsiteY0" fmla="*/ 1977923 h 2945369"/>
                <a:gd name="connsiteX1" fmla="*/ 81256 w 7240339"/>
                <a:gd name="connsiteY1" fmla="*/ 1994680 h 2945369"/>
                <a:gd name="connsiteX2" fmla="*/ 74252 w 7240339"/>
                <a:gd name="connsiteY2" fmla="*/ 1982355 h 2945369"/>
                <a:gd name="connsiteX3" fmla="*/ 580306 w 7240339"/>
                <a:gd name="connsiteY3" fmla="*/ 0 h 2945369"/>
                <a:gd name="connsiteX4" fmla="*/ 7240339 w 7240339"/>
                <a:gd name="connsiteY4" fmla="*/ 0 h 2945369"/>
                <a:gd name="connsiteX5" fmla="*/ 7240339 w 7240339"/>
                <a:gd name="connsiteY5" fmla="*/ 1904070 h 2945369"/>
                <a:gd name="connsiteX6" fmla="*/ 7190264 w 7240339"/>
                <a:gd name="connsiteY6" fmla="*/ 1923423 h 2945369"/>
                <a:gd name="connsiteX7" fmla="*/ 6808201 w 7240339"/>
                <a:gd name="connsiteY7" fmla="*/ 1967048 h 2945369"/>
                <a:gd name="connsiteX8" fmla="*/ 5820901 w 7240339"/>
                <a:gd name="connsiteY8" fmla="*/ 1885756 h 2945369"/>
                <a:gd name="connsiteX9" fmla="*/ 4493353 w 7240339"/>
                <a:gd name="connsiteY9" fmla="*/ 2263526 h 2945369"/>
                <a:gd name="connsiteX10" fmla="*/ 3143994 w 7240339"/>
                <a:gd name="connsiteY10" fmla="*/ 2939568 h 2945369"/>
                <a:gd name="connsiteX11" fmla="*/ 1985843 w 7240339"/>
                <a:gd name="connsiteY11" fmla="*/ 2272791 h 2945369"/>
                <a:gd name="connsiteX12" fmla="*/ 1302439 w 7240339"/>
                <a:gd name="connsiteY12" fmla="*/ 1879181 h 2945369"/>
                <a:gd name="connsiteX13" fmla="*/ 137018 w 7240339"/>
                <a:gd name="connsiteY13" fmla="*/ 1974221 h 2945369"/>
                <a:gd name="connsiteX14" fmla="*/ 108453 w 7240339"/>
                <a:gd name="connsiteY14" fmla="*/ 1977923 h 2945369"/>
                <a:gd name="connsiteX15" fmla="*/ 139199 w 7240339"/>
                <a:gd name="connsiteY15" fmla="*/ 1958979 h 2945369"/>
                <a:gd name="connsiteX16" fmla="*/ 1180299 w 7240339"/>
                <a:gd name="connsiteY16" fmla="*/ 1253050 h 2945369"/>
                <a:gd name="connsiteX17" fmla="*/ 933838 w 7240339"/>
                <a:gd name="connsiteY17" fmla="*/ 755135 h 2945369"/>
                <a:gd name="connsiteX18" fmla="*/ 572933 w 7240339"/>
                <a:gd name="connsiteY18" fmla="*/ 46090 h 294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40339" h="2945369">
                  <a:moveTo>
                    <a:pt x="108453" y="1977923"/>
                  </a:moveTo>
                  <a:lnTo>
                    <a:pt x="81256" y="1994680"/>
                  </a:lnTo>
                  <a:cubicBezTo>
                    <a:pt x="-19943" y="2048508"/>
                    <a:pt x="-31479" y="2003674"/>
                    <a:pt x="74252" y="1982355"/>
                  </a:cubicBezTo>
                  <a:close/>
                  <a:moveTo>
                    <a:pt x="580306" y="0"/>
                  </a:moveTo>
                  <a:lnTo>
                    <a:pt x="7240339" y="0"/>
                  </a:lnTo>
                  <a:lnTo>
                    <a:pt x="7240339" y="1904070"/>
                  </a:lnTo>
                  <a:lnTo>
                    <a:pt x="7190264" y="1923423"/>
                  </a:lnTo>
                  <a:cubicBezTo>
                    <a:pt x="7087651" y="1953095"/>
                    <a:pt x="6951606" y="1967048"/>
                    <a:pt x="6808201" y="1967048"/>
                  </a:cubicBezTo>
                  <a:cubicBezTo>
                    <a:pt x="6553015" y="1967048"/>
                    <a:pt x="6305099" y="2019350"/>
                    <a:pt x="5820901" y="1885756"/>
                  </a:cubicBezTo>
                  <a:cubicBezTo>
                    <a:pt x="5338155" y="1752759"/>
                    <a:pt x="4936838" y="1908171"/>
                    <a:pt x="4493353" y="2263526"/>
                  </a:cubicBezTo>
                  <a:cubicBezTo>
                    <a:pt x="4049867" y="2618284"/>
                    <a:pt x="3836122" y="2996950"/>
                    <a:pt x="3143994" y="2939568"/>
                  </a:cubicBezTo>
                  <a:cubicBezTo>
                    <a:pt x="2629987" y="2896829"/>
                    <a:pt x="2126159" y="2386062"/>
                    <a:pt x="1985843" y="2272791"/>
                  </a:cubicBezTo>
                  <a:cubicBezTo>
                    <a:pt x="1846254" y="2166693"/>
                    <a:pt x="1610698" y="1929092"/>
                    <a:pt x="1302439" y="1879181"/>
                  </a:cubicBezTo>
                  <a:cubicBezTo>
                    <a:pt x="994181" y="1829568"/>
                    <a:pt x="331134" y="1961071"/>
                    <a:pt x="137018" y="1974221"/>
                  </a:cubicBezTo>
                  <a:lnTo>
                    <a:pt x="108453" y="1977923"/>
                  </a:lnTo>
                  <a:lnTo>
                    <a:pt x="139199" y="1958979"/>
                  </a:lnTo>
                  <a:cubicBezTo>
                    <a:pt x="312958" y="1838833"/>
                    <a:pt x="1047980" y="1453591"/>
                    <a:pt x="1180299" y="1253050"/>
                  </a:cubicBezTo>
                  <a:cubicBezTo>
                    <a:pt x="1312618" y="1052509"/>
                    <a:pt x="1194840" y="956572"/>
                    <a:pt x="933838" y="755135"/>
                  </a:cubicBezTo>
                  <a:cubicBezTo>
                    <a:pt x="590955" y="560833"/>
                    <a:pt x="551991" y="239992"/>
                    <a:pt x="572933" y="460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9" name="组合 8"/>
            <p:cNvGrpSpPr/>
            <p:nvPr userDrawn="1"/>
          </p:nvGrpSpPr>
          <p:grpSpPr>
            <a:xfrm rot="19241363" flipH="1">
              <a:off x="3987768" y="1789763"/>
              <a:ext cx="1347286" cy="804027"/>
              <a:chOff x="4105062" y="3194911"/>
              <a:chExt cx="1376276" cy="821327"/>
            </a:xfrm>
          </p:grpSpPr>
          <p:sp>
            <p:nvSpPr>
              <p:cNvPr id="10" name="işḷîḑê"/>
              <p:cNvSpPr/>
              <p:nvPr userDrawn="1"/>
            </p:nvSpPr>
            <p:spPr bwMode="auto">
              <a:xfrm>
                <a:off x="4221601" y="3663844"/>
                <a:ext cx="455059" cy="352394"/>
              </a:xfrm>
              <a:custGeom>
                <a:avLst/>
                <a:gdLst>
                  <a:gd name="T0" fmla="*/ 27 w 79"/>
                  <a:gd name="T1" fmla="*/ 8 h 61"/>
                  <a:gd name="T2" fmla="*/ 0 w 79"/>
                  <a:gd name="T3" fmla="*/ 24 h 61"/>
                  <a:gd name="T4" fmla="*/ 11 w 79"/>
                  <a:gd name="T5" fmla="*/ 59 h 61"/>
                  <a:gd name="T6" fmla="*/ 43 w 79"/>
                  <a:gd name="T7" fmla="*/ 56 h 61"/>
                  <a:gd name="T8" fmla="*/ 79 w 79"/>
                  <a:gd name="T9" fmla="*/ 18 h 61"/>
                  <a:gd name="T10" fmla="*/ 27 w 79"/>
                  <a:gd name="T11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61">
                    <a:moveTo>
                      <a:pt x="27" y="8"/>
                    </a:moveTo>
                    <a:cubicBezTo>
                      <a:pt x="16" y="12"/>
                      <a:pt x="6" y="18"/>
                      <a:pt x="0" y="24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20" y="61"/>
                      <a:pt x="31" y="60"/>
                      <a:pt x="43" y="56"/>
                    </a:cubicBezTo>
                    <a:cubicBezTo>
                      <a:pt x="67" y="48"/>
                      <a:pt x="79" y="18"/>
                      <a:pt x="79" y="18"/>
                    </a:cubicBezTo>
                    <a:cubicBezTo>
                      <a:pt x="79" y="18"/>
                      <a:pt x="51" y="0"/>
                      <a:pt x="27" y="8"/>
                    </a:cubicBezTo>
                    <a:close/>
                  </a:path>
                </a:pathLst>
              </a:custGeom>
              <a:solidFill>
                <a:srgbClr val="223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isliḓe"/>
              <p:cNvSpPr/>
              <p:nvPr userDrawn="1"/>
            </p:nvSpPr>
            <p:spPr bwMode="auto">
              <a:xfrm>
                <a:off x="4110611" y="3339198"/>
                <a:ext cx="457834" cy="346844"/>
              </a:xfrm>
              <a:custGeom>
                <a:avLst/>
                <a:gdLst>
                  <a:gd name="T0" fmla="*/ 27 w 79"/>
                  <a:gd name="T1" fmla="*/ 8 h 60"/>
                  <a:gd name="T2" fmla="*/ 0 w 79"/>
                  <a:gd name="T3" fmla="*/ 23 h 60"/>
                  <a:gd name="T4" fmla="*/ 12 w 79"/>
                  <a:gd name="T5" fmla="*/ 59 h 60"/>
                  <a:gd name="T6" fmla="*/ 43 w 79"/>
                  <a:gd name="T7" fmla="*/ 55 h 60"/>
                  <a:gd name="T8" fmla="*/ 79 w 79"/>
                  <a:gd name="T9" fmla="*/ 17 h 60"/>
                  <a:gd name="T10" fmla="*/ 27 w 79"/>
                  <a:gd name="T11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60">
                    <a:moveTo>
                      <a:pt x="27" y="8"/>
                    </a:moveTo>
                    <a:cubicBezTo>
                      <a:pt x="16" y="11"/>
                      <a:pt x="7" y="17"/>
                      <a:pt x="0" y="23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21" y="60"/>
                      <a:pt x="32" y="59"/>
                      <a:pt x="43" y="55"/>
                    </a:cubicBezTo>
                    <a:cubicBezTo>
                      <a:pt x="67" y="47"/>
                      <a:pt x="79" y="17"/>
                      <a:pt x="79" y="17"/>
                    </a:cubicBezTo>
                    <a:cubicBezTo>
                      <a:pt x="79" y="17"/>
                      <a:pt x="52" y="0"/>
                      <a:pt x="27" y="8"/>
                    </a:cubicBezTo>
                    <a:close/>
                  </a:path>
                </a:pathLst>
              </a:custGeom>
              <a:solidFill>
                <a:srgbClr val="223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íṩḷiḍé"/>
              <p:cNvSpPr/>
              <p:nvPr userDrawn="1"/>
            </p:nvSpPr>
            <p:spPr bwMode="auto">
              <a:xfrm>
                <a:off x="4360339" y="3194911"/>
                <a:ext cx="1120999" cy="640967"/>
              </a:xfrm>
              <a:custGeom>
                <a:avLst/>
                <a:gdLst>
                  <a:gd name="T0" fmla="*/ 70 w 194"/>
                  <a:gd name="T1" fmla="*/ 20 h 111"/>
                  <a:gd name="T2" fmla="*/ 0 w 194"/>
                  <a:gd name="T3" fmla="*/ 54 h 111"/>
                  <a:gd name="T4" fmla="*/ 18 w 194"/>
                  <a:gd name="T5" fmla="*/ 111 h 111"/>
                  <a:gd name="T6" fmla="*/ 95 w 194"/>
                  <a:gd name="T7" fmla="*/ 96 h 111"/>
                  <a:gd name="T8" fmla="*/ 194 w 194"/>
                  <a:gd name="T9" fmla="*/ 22 h 111"/>
                  <a:gd name="T10" fmla="*/ 70 w 194"/>
                  <a:gd name="T11" fmla="*/ 2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111">
                    <a:moveTo>
                      <a:pt x="70" y="20"/>
                    </a:moveTo>
                    <a:cubicBezTo>
                      <a:pt x="42" y="29"/>
                      <a:pt x="17" y="42"/>
                      <a:pt x="0" y="54"/>
                    </a:cubicBezTo>
                    <a:cubicBezTo>
                      <a:pt x="18" y="111"/>
                      <a:pt x="18" y="111"/>
                      <a:pt x="18" y="111"/>
                    </a:cubicBezTo>
                    <a:cubicBezTo>
                      <a:pt x="40" y="110"/>
                      <a:pt x="67" y="105"/>
                      <a:pt x="95" y="96"/>
                    </a:cubicBezTo>
                    <a:cubicBezTo>
                      <a:pt x="157" y="76"/>
                      <a:pt x="194" y="22"/>
                      <a:pt x="194" y="22"/>
                    </a:cubicBezTo>
                    <a:cubicBezTo>
                      <a:pt x="194" y="22"/>
                      <a:pt x="132" y="0"/>
                      <a:pt x="70" y="20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" name="ïSlídè"/>
              <p:cNvSpPr/>
              <p:nvPr userDrawn="1"/>
            </p:nvSpPr>
            <p:spPr bwMode="auto">
              <a:xfrm>
                <a:off x="4105062" y="3519558"/>
                <a:ext cx="463384" cy="352394"/>
              </a:xfrm>
              <a:custGeom>
                <a:avLst/>
                <a:gdLst>
                  <a:gd name="T0" fmla="*/ 28 w 80"/>
                  <a:gd name="T1" fmla="*/ 8 h 61"/>
                  <a:gd name="T2" fmla="*/ 0 w 80"/>
                  <a:gd name="T3" fmla="*/ 24 h 61"/>
                  <a:gd name="T4" fmla="*/ 12 w 80"/>
                  <a:gd name="T5" fmla="*/ 59 h 61"/>
                  <a:gd name="T6" fmla="*/ 43 w 80"/>
                  <a:gd name="T7" fmla="*/ 56 h 61"/>
                  <a:gd name="T8" fmla="*/ 80 w 80"/>
                  <a:gd name="T9" fmla="*/ 18 h 61"/>
                  <a:gd name="T10" fmla="*/ 28 w 80"/>
                  <a:gd name="T11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61">
                    <a:moveTo>
                      <a:pt x="28" y="8"/>
                    </a:moveTo>
                    <a:cubicBezTo>
                      <a:pt x="17" y="12"/>
                      <a:pt x="7" y="18"/>
                      <a:pt x="0" y="24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21" y="61"/>
                      <a:pt x="32" y="60"/>
                      <a:pt x="43" y="56"/>
                    </a:cubicBezTo>
                    <a:cubicBezTo>
                      <a:pt x="68" y="48"/>
                      <a:pt x="80" y="18"/>
                      <a:pt x="80" y="18"/>
                    </a:cubicBezTo>
                    <a:cubicBezTo>
                      <a:pt x="80" y="18"/>
                      <a:pt x="52" y="0"/>
                      <a:pt x="28" y="8"/>
                    </a:cubicBezTo>
                    <a:close/>
                  </a:path>
                </a:pathLst>
              </a:custGeom>
              <a:solidFill>
                <a:srgbClr val="F5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ïsľïďé"/>
              <p:cNvSpPr/>
              <p:nvPr userDrawn="1"/>
            </p:nvSpPr>
            <p:spPr bwMode="auto">
              <a:xfrm>
                <a:off x="4815398" y="3369721"/>
                <a:ext cx="255277" cy="252503"/>
              </a:xfrm>
              <a:custGeom>
                <a:avLst/>
                <a:gdLst>
                  <a:gd name="T0" fmla="*/ 16 w 44"/>
                  <a:gd name="T1" fmla="*/ 3 h 44"/>
                  <a:gd name="T2" fmla="*/ 4 w 44"/>
                  <a:gd name="T3" fmla="*/ 28 h 44"/>
                  <a:gd name="T4" fmla="*/ 28 w 44"/>
                  <a:gd name="T5" fmla="*/ 41 h 44"/>
                  <a:gd name="T6" fmla="*/ 41 w 44"/>
                  <a:gd name="T7" fmla="*/ 16 h 44"/>
                  <a:gd name="T8" fmla="*/ 16 w 44"/>
                  <a:gd name="T9" fmla="*/ 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4">
                    <a:moveTo>
                      <a:pt x="16" y="3"/>
                    </a:moveTo>
                    <a:cubicBezTo>
                      <a:pt x="6" y="7"/>
                      <a:pt x="0" y="18"/>
                      <a:pt x="4" y="28"/>
                    </a:cubicBezTo>
                    <a:cubicBezTo>
                      <a:pt x="7" y="39"/>
                      <a:pt x="18" y="44"/>
                      <a:pt x="28" y="41"/>
                    </a:cubicBezTo>
                    <a:cubicBezTo>
                      <a:pt x="39" y="37"/>
                      <a:pt x="44" y="26"/>
                      <a:pt x="41" y="16"/>
                    </a:cubicBezTo>
                    <a:cubicBezTo>
                      <a:pt x="37" y="6"/>
                      <a:pt x="26" y="0"/>
                      <a:pt x="16" y="3"/>
                    </a:cubicBezTo>
                    <a:close/>
                  </a:path>
                </a:pathLst>
              </a:custGeom>
              <a:solidFill>
                <a:srgbClr val="223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18" name="iṥḷîḋe"/>
          <p:cNvSpPr/>
          <p:nvPr userDrawn="1"/>
        </p:nvSpPr>
        <p:spPr>
          <a:xfrm>
            <a:off x="9443188" y="5002577"/>
            <a:ext cx="1354362" cy="1354362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69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173912-CE3B-4759-A921-6A7F758B3B3E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mtClean="0"/>
              <a:t>www.leadscloud.com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4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ļï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ŝļíḍ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汇报时间：</a:t>
            </a:r>
            <a:r>
              <a:rPr lang="en-US" altLang="zh-CN" dirty="0" smtClean="0"/>
              <a:t>2021.10.21</a:t>
            </a:r>
            <a:endParaRPr lang="zh-CN" altLang="en-US" dirty="0" smtClean="0"/>
          </a:p>
        </p:txBody>
      </p:sp>
      <p:sp>
        <p:nvSpPr>
          <p:cNvPr id="19" name="îşḻîd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赵颖</a:t>
            </a:r>
            <a:r>
              <a:rPr lang="en-US" altLang="zh-CN" dirty="0" smtClean="0"/>
              <a:t>-</a:t>
            </a:r>
            <a:r>
              <a:rPr lang="zh-CN" altLang="en-US" dirty="0" smtClean="0"/>
              <a:t>研发部</a:t>
            </a:r>
            <a:r>
              <a:rPr lang="en-US" altLang="zh-CN" dirty="0" smtClean="0"/>
              <a:t>-</a:t>
            </a:r>
            <a:r>
              <a:rPr dirty="0" smtClean="0"/>
              <a:t>述职汇报</a:t>
            </a:r>
            <a:br>
              <a:rPr lang="en-US" altLang="zh-CN" dirty="0"/>
            </a:br>
            <a:r>
              <a:rPr dirty="0" smtClean="0">
                <a:sym typeface="+mn-ea"/>
              </a:rPr>
              <a:t>试用期节点</a:t>
            </a:r>
            <a:r>
              <a:rPr lang="en-US" altLang="zh-CN" dirty="0" smtClean="0">
                <a:sym typeface="+mn-ea"/>
              </a:rPr>
              <a:t>2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grpSp>
        <p:nvGrpSpPr>
          <p:cNvPr id="11" name="íṣḻïďé"/>
          <p:cNvGrpSpPr/>
          <p:nvPr/>
        </p:nvGrpSpPr>
        <p:grpSpPr>
          <a:xfrm>
            <a:off x="10009952" y="695924"/>
            <a:ext cx="1510535" cy="554231"/>
            <a:chOff x="675908" y="693106"/>
            <a:chExt cx="9053516" cy="3321826"/>
          </a:xfrm>
        </p:grpSpPr>
        <p:sp>
          <p:nvSpPr>
            <p:cNvPr id="12" name="íşḻiḍé"/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6600" dirty="0">
                  <a:solidFill>
                    <a:schemeClr val="accent1">
                      <a:lumMod val="75000"/>
                      <a:alpha val="6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6600" dirty="0">
                <a:solidFill>
                  <a:schemeClr val="accent1">
                    <a:lumMod val="75000"/>
                    <a:alpha val="6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ï$ļîḍe"/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6600" dirty="0">
                  <a:solidFill>
                    <a:schemeClr val="accent1">
                      <a:lumMod val="75000"/>
                      <a:alpha val="6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6600" dirty="0">
                <a:solidFill>
                  <a:schemeClr val="accent1">
                    <a:lumMod val="75000"/>
                    <a:alpha val="6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ïṣlíḋé"/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6600" dirty="0" smtClean="0">
                  <a:solidFill>
                    <a:schemeClr val="accent1">
                      <a:lumMod val="75000"/>
                      <a:alpha val="6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6600" dirty="0">
                <a:solidFill>
                  <a:schemeClr val="accent1">
                    <a:lumMod val="75000"/>
                    <a:alpha val="6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íşľíḍe"/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6600" dirty="0" smtClean="0">
                  <a:solidFill>
                    <a:schemeClr val="accent1">
                      <a:lumMod val="75000"/>
                      <a:alpha val="6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6600" dirty="0">
                <a:solidFill>
                  <a:schemeClr val="accent1">
                    <a:lumMod val="75000"/>
                    <a:alpha val="6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4" name="图片 3" descr="F:\我的工作文件\logo\2021询盘云logo\2021询盘云logo_反白.png2021询盘云logo_反白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66443" y="588398"/>
            <a:ext cx="1766570" cy="76928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ṥļiďè"/>
          <p:cNvSpPr>
            <a:spLocks noGrp="1"/>
          </p:cNvSpPr>
          <p:nvPr>
            <p:ph type="title"/>
          </p:nvPr>
        </p:nvSpPr>
        <p:spPr>
          <a:xfrm>
            <a:off x="5219699" y="3108912"/>
            <a:ext cx="4415191" cy="8953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ea"/>
                <a:ea typeface="+mn-ea"/>
                <a:sym typeface="+mn-lt"/>
              </a:rPr>
              <a:t>岗职核心工作阐述</a:t>
            </a:r>
            <a:endParaRPr lang="zh-CN" altLang="en-US" sz="3600" dirty="0"/>
          </a:p>
        </p:txBody>
      </p:sp>
      <p:sp>
        <p:nvSpPr>
          <p:cNvPr id="7" name="íṧlïḓé"/>
          <p:cNvSpPr txBox="1"/>
          <p:nvPr/>
        </p:nvSpPr>
        <p:spPr>
          <a:xfrm>
            <a:off x="4001289" y="299351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sym typeface="+mn-lt"/>
              </a:rPr>
              <a:t>岗职核心工作</a:t>
            </a:r>
            <a:r>
              <a:rPr lang="zh-CN" altLang="en-US" dirty="0" smtClean="0">
                <a:latin typeface="+mn-ea"/>
                <a:sym typeface="+mn-lt"/>
              </a:rPr>
              <a:t>阐述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www.leadscloud.com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8700" y="1854200"/>
            <a:ext cx="843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Web前端功能设计、开发和实现，与后端协作，完成数据交互、动态展现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165" y="135191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一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+mn-ea"/>
              </a:rPr>
              <a:t>工作岗位及职责</a:t>
            </a:r>
            <a:endParaRPr lang="zh-CN" alt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028700" y="2539365"/>
            <a:ext cx="577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独立完成前端通用组件的编写（带有接口请求）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8700" y="3224530"/>
            <a:ext cx="475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工作期间，学习新知识、学习新技术等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8700" y="3909695"/>
            <a:ext cx="361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修改项目中存在的缺陷bug等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28700" y="4594860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完成领导安排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的其他任务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sym typeface="+mn-lt"/>
              </a:rPr>
              <a:t>岗职核心工作</a:t>
            </a:r>
            <a:r>
              <a:rPr lang="zh-CN" altLang="en-US" dirty="0" smtClean="0">
                <a:latin typeface="+mn-ea"/>
                <a:sym typeface="+mn-lt"/>
              </a:rPr>
              <a:t>阐述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www.leadscloud.com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2165" y="135191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+mn-ea"/>
              </a:rPr>
              <a:t>工作完成情况</a:t>
            </a:r>
            <a:endParaRPr lang="zh-CN" altLang="en-US" dirty="0" smtClean="0">
              <a:sym typeface="+mn-ea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2921000" y="1047750"/>
          <a:ext cx="7536815" cy="5172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sym typeface="+mn-lt"/>
              </a:rPr>
              <a:t>岗职核心工作</a:t>
            </a:r>
            <a:r>
              <a:rPr lang="zh-CN" altLang="en-US" dirty="0" smtClean="0">
                <a:latin typeface="+mn-ea"/>
                <a:sym typeface="+mn-lt"/>
              </a:rPr>
              <a:t>阐述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www.leadscloud.com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2165" y="13519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+mn-ea"/>
              </a:rPr>
              <a:t>学习情况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8700" y="1854200"/>
            <a:ext cx="615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使用，上传代码，解决合并分支时的冲突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8700" y="2539365"/>
            <a:ext cx="602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sortablejs的使用，并开发快速文本排序功能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700" y="3224530"/>
            <a:ext cx="704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学习vue-clipboard2的使用，并开发快速复制邮箱地址功能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8700" y="3909695"/>
            <a:ext cx="704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学习antv G2、echarts的使用，并修改仪表盘中的漏斗视图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28700" y="4594860"/>
            <a:ext cx="6405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学习TinyMCE富文本的使用，并开发邮件集成翻译功能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ṥļiďè"/>
          <p:cNvSpPr>
            <a:spLocks noGrp="1"/>
          </p:cNvSpPr>
          <p:nvPr>
            <p:ph type="title"/>
          </p:nvPr>
        </p:nvSpPr>
        <p:spPr>
          <a:xfrm>
            <a:off x="5219699" y="3108912"/>
            <a:ext cx="4415191" cy="89535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ea"/>
                <a:ea typeface="+mn-ea"/>
                <a:sym typeface="+mn-lt"/>
              </a:rPr>
              <a:t>工作总结</a:t>
            </a:r>
            <a:endParaRPr lang="zh-CN" altLang="en-US" sz="3600" dirty="0"/>
          </a:p>
        </p:txBody>
      </p:sp>
      <p:sp>
        <p:nvSpPr>
          <p:cNvPr id="5" name="íṧlïḓé"/>
          <p:cNvSpPr txBox="1"/>
          <p:nvPr/>
        </p:nvSpPr>
        <p:spPr>
          <a:xfrm>
            <a:off x="4001289" y="299351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sym typeface="+mn-lt"/>
              </a:rPr>
              <a:t>工作</a:t>
            </a:r>
            <a:r>
              <a:rPr lang="zh-CN" altLang="en-US" dirty="0">
                <a:latin typeface="+mn-ea"/>
                <a:sym typeface="+mn-lt"/>
              </a:rPr>
              <a:t>总结</a:t>
            </a:r>
            <a:endParaRPr lang="zh-CN" altLang="en-US" dirty="0">
              <a:latin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www.leadscloud.com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1236028" y="1474470"/>
          <a:ext cx="9720000" cy="470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/>
                <a:gridCol w="4860000"/>
              </a:tblGrid>
              <a:tr h="72000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一</a:t>
                      </a:r>
                      <a:r>
                        <a:rPr lang="zh-CN" altLang="en-US" sz="1800" dirty="0" smtClean="0">
                          <a:sym typeface="+mn-ea"/>
                        </a:rPr>
                        <a:t>、预期工作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二</a:t>
                      </a:r>
                      <a:r>
                        <a:rPr lang="zh-CN" altLang="en-US" sz="1800" dirty="0" smtClean="0">
                          <a:sym typeface="+mn-ea"/>
                        </a:rPr>
                        <a:t>、完成情况</a:t>
                      </a:r>
                      <a:endParaRPr lang="zh-CN" altLang="en-US"/>
                    </a:p>
                  </a:txBody>
                  <a:tcPr/>
                </a:tc>
              </a:tr>
              <a:tr h="72000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独立完成至少一个较复杂的可复用的组件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工作期间共完成三个组件</a:t>
                      </a:r>
                      <a:endParaRPr lang="zh-CN" altLang="en-US"/>
                    </a:p>
                  </a:txBody>
                  <a:tcPr/>
                </a:tc>
              </a:tr>
              <a:tr h="72000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独立完成涉及多个模块的功能开发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WA</a:t>
                      </a:r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模块、邮件模块、</a:t>
                      </a:r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AMP</a:t>
                      </a:r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建站、仪表盘模块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工作期间，学习的新知识新技术等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学习antv G2、echarts、vue-clipboard2、sortablejs、git命令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72000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修改项目中存在的缺陷bug等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到目前为止解决了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34</a:t>
                      </a: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个缺陷，并无衍生问题</a:t>
                      </a:r>
                      <a:endParaRPr lang="zh-CN" altLang="en-US"/>
                    </a:p>
                  </a:txBody>
                  <a:tcPr/>
                </a:tc>
              </a:tr>
              <a:tr h="720000"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完成任务的工作量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独立完成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8</a:t>
                      </a: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个功能迭代，</a:t>
                      </a: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解决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34</a:t>
                      </a: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个缺陷，平均工时约为</a:t>
                      </a:r>
                      <a:r>
                        <a:rPr lang="en-US" altLang="zh-CN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9</a:t>
                      </a:r>
                      <a:r>
                        <a:rPr lang="zh-CN" altLang="en-US" sz="1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小时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www.leadscloud.com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2165" y="13519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+mn-ea"/>
              </a:rPr>
              <a:t>收获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8700" y="1854200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体验规范的工作流程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8700" y="2539365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参与高效运转的团队协作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700" y="3224530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代码的规范统一性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8700" y="3909695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解决问题能力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28700" y="4594860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学习更多的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知识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8700" y="5280025"/>
            <a:ext cx="424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提高眼界，不要局限于当前的环境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ṥļiďè"/>
          <p:cNvSpPr>
            <a:spLocks noGrp="1"/>
          </p:cNvSpPr>
          <p:nvPr>
            <p:ph type="title"/>
          </p:nvPr>
        </p:nvSpPr>
        <p:spPr>
          <a:xfrm>
            <a:off x="5219700" y="3108960"/>
            <a:ext cx="4798695" cy="895350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+mn-ea"/>
                <a:ea typeface="+mn-ea"/>
                <a:sym typeface="+mn-lt"/>
              </a:rPr>
              <a:t>工作规划（近</a:t>
            </a:r>
            <a:r>
              <a:rPr lang="en-US" altLang="zh-CN" sz="3600" dirty="0">
                <a:latin typeface="+mn-ea"/>
                <a:ea typeface="+mn-ea"/>
                <a:sym typeface="+mn-lt"/>
              </a:rPr>
              <a:t>3-6</a:t>
            </a:r>
            <a:r>
              <a:rPr lang="zh-CN" altLang="en-US" sz="3600" dirty="0">
                <a:latin typeface="+mn-ea"/>
                <a:ea typeface="+mn-ea"/>
                <a:sym typeface="+mn-lt"/>
              </a:rPr>
              <a:t>个</a:t>
            </a:r>
            <a:r>
              <a:rPr lang="zh-CN" altLang="en-US" sz="3600" dirty="0" smtClean="0">
                <a:latin typeface="+mn-ea"/>
                <a:ea typeface="+mn-ea"/>
                <a:sym typeface="+mn-lt"/>
              </a:rPr>
              <a:t>月）</a:t>
            </a:r>
            <a:endParaRPr lang="zh-CN" altLang="en-US" sz="3600" dirty="0" smtClean="0">
              <a:latin typeface="+mn-ea"/>
              <a:ea typeface="+mn-ea"/>
              <a:sym typeface="+mn-lt"/>
            </a:endParaRPr>
          </a:p>
        </p:txBody>
      </p:sp>
      <p:sp>
        <p:nvSpPr>
          <p:cNvPr id="5" name="íṧlïḓé"/>
          <p:cNvSpPr txBox="1"/>
          <p:nvPr/>
        </p:nvSpPr>
        <p:spPr>
          <a:xfrm>
            <a:off x="4001289" y="299351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ï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ŝľi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 smtClean="0"/>
              <a:t>工作</a:t>
            </a:r>
            <a:r>
              <a:rPr lang="zh-CN" altLang="en-US" dirty="0" err="1" smtClean="0"/>
              <a:t>规划</a:t>
            </a:r>
            <a:endParaRPr lang="zh-CN" altLang="en-US" dirty="0" err="1" smtClean="0"/>
          </a:p>
        </p:txBody>
      </p:sp>
      <p:sp>
        <p:nvSpPr>
          <p:cNvPr id="3" name="íṡḷidê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www.leadscloud.com</a:t>
            </a:r>
            <a:endParaRPr lang="zh-CN" altLang="en-US" dirty="0"/>
          </a:p>
        </p:txBody>
      </p:sp>
      <p:sp>
        <p:nvSpPr>
          <p:cNvPr id="4" name="ís1iḍ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2165" y="135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dirty="0"/>
              <a:t>一</a:t>
            </a:r>
            <a:r>
              <a:rPr lang="zh-CN" altLang="en-US" sz="2000" dirty="0" smtClean="0"/>
              <a:t>、规划</a:t>
            </a:r>
            <a:endParaRPr lang="zh-CN" altLang="en-US" sz="2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028700" y="185420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保持主动性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8700" y="2539365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提高抗压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700" y="3224530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增强学习意识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8700" y="3909695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写高质量的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代码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ï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ŝľi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 smtClean="0"/>
              <a:t>工作</a:t>
            </a:r>
            <a:r>
              <a:rPr lang="zh-CN" altLang="en-US" dirty="0" err="1" smtClean="0"/>
              <a:t>规划</a:t>
            </a:r>
            <a:endParaRPr lang="zh-CN" altLang="en-US" dirty="0" err="1" smtClean="0"/>
          </a:p>
        </p:txBody>
      </p:sp>
      <p:sp>
        <p:nvSpPr>
          <p:cNvPr id="3" name="íṡḷidê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www.leadscloud.com</a:t>
            </a:r>
            <a:endParaRPr lang="zh-CN" altLang="en-US" dirty="0"/>
          </a:p>
        </p:txBody>
      </p:sp>
      <p:sp>
        <p:nvSpPr>
          <p:cNvPr id="4" name="ís1iḍ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2165" y="135191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dirty="0"/>
              <a:t>二</a:t>
            </a:r>
            <a:r>
              <a:rPr lang="zh-CN" altLang="en-US" sz="2000" dirty="0" smtClean="0"/>
              <a:t>、具体计划</a:t>
            </a:r>
            <a:endParaRPr lang="zh-CN" altLang="en-US" sz="20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864235" y="2266315"/>
            <a:ext cx="831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询盘云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系统的熟悉程度，细节把控，细节的了解，达到非常熟悉的状态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4235" y="2899410"/>
            <a:ext cx="500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·线上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出现的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问题能够达到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快速解决</a:t>
            </a:r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的状态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4235" y="3532505"/>
            <a:ext cx="551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处理好领导和同事间的关系，遇到问题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不推脱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4235" y="4165600"/>
            <a:ext cx="348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重构以及新需求的</a:t>
            </a:r>
            <a:r>
              <a:rPr 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</a:t>
            </a: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ṧḻïḍê"/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3" name="iSlïḍ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5" name="îşļîḑè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indent="457200" fontAlgn="auto"/>
                <a:r>
                  <a:rPr lang="en-US" altLang="zh-CN" sz="2400" b="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、三个月的工作实践，使我收获了很多，也使我体会到了各位领导和同事们的关心，体会到了公司大家庭的温暖。</a:t>
                </a:r>
                <a:endParaRPr lang="en-US" altLang="zh-CN" sz="2400" b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457200" fontAlgn="auto"/>
                <a:r>
                  <a:rPr lang="en-US" altLang="zh-CN" sz="2400" b="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、入职以来，我努力实践着自己的诺言，力争做到更高、更强、更优。</a:t>
                </a:r>
                <a:endParaRPr lang="zh-CN" altLang="en-US" sz="2400" b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cxnSp>
            <p:nvCxnSpPr>
              <p:cNvPr id="6" name="îşlíḑê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" name="išļïḋe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前言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išlïḍé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ľi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ṡľîde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/>
              <a:t>Thanks</a:t>
            </a:r>
            <a:r>
              <a:rPr lang="en-US" altLang="zh-CN" sz="7200" dirty="0" smtClean="0"/>
              <a:t>.</a:t>
            </a:r>
            <a:endParaRPr lang="zh-CN" altLang="en-US" dirty="0"/>
          </a:p>
        </p:txBody>
      </p:sp>
      <p:grpSp>
        <p:nvGrpSpPr>
          <p:cNvPr id="10" name="íṡḷíḑé"/>
          <p:cNvGrpSpPr/>
          <p:nvPr/>
        </p:nvGrpSpPr>
        <p:grpSpPr>
          <a:xfrm>
            <a:off x="10009952" y="695924"/>
            <a:ext cx="1510535" cy="554231"/>
            <a:chOff x="675908" y="693106"/>
            <a:chExt cx="9053516" cy="3321826"/>
          </a:xfrm>
        </p:grpSpPr>
        <p:sp>
          <p:nvSpPr>
            <p:cNvPr id="11" name="î$ḷíḍé"/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6600" dirty="0">
                  <a:solidFill>
                    <a:schemeClr val="accent1">
                      <a:lumMod val="75000"/>
                      <a:alpha val="6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6600" dirty="0">
                <a:solidFill>
                  <a:schemeClr val="accent1">
                    <a:lumMod val="75000"/>
                    <a:alpha val="6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išlïďê"/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6600" dirty="0">
                  <a:solidFill>
                    <a:schemeClr val="accent1">
                      <a:lumMod val="75000"/>
                      <a:alpha val="6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6600" dirty="0">
                <a:solidFill>
                  <a:schemeClr val="accent1">
                    <a:lumMod val="75000"/>
                    <a:alpha val="6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iṧlîḍé"/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6600" dirty="0" smtClean="0">
                  <a:solidFill>
                    <a:schemeClr val="accent1">
                      <a:lumMod val="75000"/>
                      <a:alpha val="6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6600" dirty="0">
                <a:solidFill>
                  <a:schemeClr val="accent1">
                    <a:lumMod val="75000"/>
                    <a:alpha val="6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iṩ1ïde"/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6600" dirty="0" smtClean="0">
                  <a:solidFill>
                    <a:schemeClr val="accent1">
                      <a:lumMod val="75000"/>
                      <a:alpha val="6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6600" dirty="0">
                <a:solidFill>
                  <a:schemeClr val="accent1">
                    <a:lumMod val="75000"/>
                    <a:alpha val="6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4" name="图片 3" descr="F:\我的工作文件\logo\2021询盘云logo\2021询盘云logo_反白.png2021询盘云logo_反白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66443" y="588398"/>
            <a:ext cx="1766570" cy="76928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ľi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ṧḻïḍê"/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iSlïḍ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îşļîḑè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indent="0">
                  <a:lnSpc>
                    <a:spcPct val="150000"/>
                  </a:lnSpc>
                  <a:buFont typeface="+mj-lt"/>
                  <a:buNone/>
                </a:pPr>
                <a:r>
                  <a:rPr lang="en-US" altLang="zh-CN" sz="2800" dirty="0">
                    <a:latin typeface="+mn-ea"/>
                    <a:ea typeface="+mn-ea"/>
                    <a:sym typeface="+mn-lt"/>
                  </a:rPr>
                  <a:t>1.</a:t>
                </a:r>
                <a:r>
                  <a:rPr lang="zh-CN" altLang="en-US" sz="2800" dirty="0">
                    <a:latin typeface="+mn-ea"/>
                    <a:ea typeface="+mn-ea"/>
                    <a:sym typeface="+mn-lt"/>
                  </a:rPr>
                  <a:t>自我介绍</a:t>
                </a:r>
                <a:endParaRPr lang="zh-CN" altLang="en-US" sz="2800" dirty="0">
                  <a:latin typeface="+mn-ea"/>
                  <a:ea typeface="+mn-ea"/>
                  <a:sym typeface="+mn-lt"/>
                </a:endParaRPr>
              </a:p>
              <a:p>
                <a:pPr indent="0">
                  <a:lnSpc>
                    <a:spcPct val="150000"/>
                  </a:lnSpc>
                  <a:buFont typeface="+mj-lt"/>
                  <a:buNone/>
                </a:pPr>
                <a:r>
                  <a:rPr lang="en-US" altLang="zh-CN" sz="2800" dirty="0">
                    <a:latin typeface="+mn-ea"/>
                    <a:ea typeface="+mn-ea"/>
                    <a:sym typeface="+mn-lt"/>
                  </a:rPr>
                  <a:t>2.</a:t>
                </a:r>
                <a:r>
                  <a:rPr lang="zh-CN" altLang="en-US" sz="2800" dirty="0">
                    <a:latin typeface="+mn-ea"/>
                    <a:ea typeface="+mn-ea"/>
                    <a:sym typeface="+mn-lt"/>
                  </a:rPr>
                  <a:t>岗职核心工作阐述</a:t>
                </a:r>
                <a:endParaRPr lang="zh-CN" altLang="en-US" sz="2800" dirty="0">
                  <a:latin typeface="+mn-ea"/>
                  <a:ea typeface="+mn-ea"/>
                  <a:sym typeface="+mn-lt"/>
                </a:endParaRPr>
              </a:p>
              <a:p>
                <a:pPr indent="0">
                  <a:lnSpc>
                    <a:spcPct val="150000"/>
                  </a:lnSpc>
                  <a:buFont typeface="+mj-lt"/>
                  <a:buNone/>
                </a:pPr>
                <a:r>
                  <a:rPr lang="en-US" altLang="zh-CN" sz="2800" dirty="0">
                    <a:latin typeface="+mn-ea"/>
                    <a:ea typeface="+mn-ea"/>
                    <a:sym typeface="+mn-lt"/>
                  </a:rPr>
                  <a:t>3.</a:t>
                </a:r>
                <a:r>
                  <a:rPr lang="zh-CN" altLang="en-US" sz="2800" dirty="0">
                    <a:latin typeface="+mn-ea"/>
                    <a:ea typeface="+mn-ea"/>
                    <a:sym typeface="+mn-lt"/>
                  </a:rPr>
                  <a:t>工作总结（绩效考核完成情况）</a:t>
                </a:r>
                <a:endParaRPr lang="en-US" altLang="zh-CN" sz="2800" dirty="0">
                  <a:latin typeface="+mn-ea"/>
                  <a:ea typeface="+mn-ea"/>
                  <a:sym typeface="+mn-lt"/>
                </a:endParaRPr>
              </a:p>
              <a:p>
                <a:pPr indent="0">
                  <a:lnSpc>
                    <a:spcPct val="150000"/>
                  </a:lnSpc>
                  <a:buFont typeface="+mj-lt"/>
                  <a:buNone/>
                </a:pPr>
                <a:r>
                  <a:rPr lang="en-US" altLang="zh-CN" sz="2800" dirty="0">
                    <a:latin typeface="+mn-ea"/>
                    <a:ea typeface="+mn-ea"/>
                    <a:sym typeface="+mn-lt"/>
                  </a:rPr>
                  <a:t>4.</a:t>
                </a:r>
                <a:r>
                  <a:rPr lang="zh-CN" altLang="en-US" sz="2800" dirty="0">
                    <a:latin typeface="+mn-ea"/>
                    <a:ea typeface="+mn-ea"/>
                    <a:sym typeface="+mn-lt"/>
                  </a:rPr>
                  <a:t>工作规划（近</a:t>
                </a:r>
                <a:r>
                  <a:rPr lang="en-US" altLang="zh-CN" sz="2800" dirty="0">
                    <a:latin typeface="+mn-ea"/>
                    <a:ea typeface="+mn-ea"/>
                    <a:sym typeface="+mn-lt"/>
                  </a:rPr>
                  <a:t>3-6</a:t>
                </a:r>
                <a:r>
                  <a:rPr lang="zh-CN" altLang="en-US" sz="2800" dirty="0">
                    <a:latin typeface="+mn-ea"/>
                    <a:ea typeface="+mn-ea"/>
                    <a:sym typeface="+mn-lt"/>
                  </a:rPr>
                  <a:t>个</a:t>
                </a:r>
                <a:r>
                  <a:rPr lang="zh-CN" altLang="en-US" sz="2800" dirty="0" smtClean="0">
                    <a:latin typeface="+mn-ea"/>
                    <a:ea typeface="+mn-ea"/>
                    <a:sym typeface="+mn-lt"/>
                  </a:rPr>
                  <a:t>月）</a:t>
                </a:r>
                <a:endParaRPr lang="zh-CN" altLang="en-US" sz="2800" dirty="0" smtClean="0">
                  <a:latin typeface="+mn-ea"/>
                  <a:ea typeface="+mn-ea"/>
                  <a:sym typeface="+mn-lt"/>
                </a:endParaRPr>
              </a:p>
            </p:txBody>
          </p:sp>
          <p:cxnSp>
            <p:nvCxnSpPr>
              <p:cNvPr id="8" name="îşlíḑê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ļïḋe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smtClean="0">
                    <a:solidFill>
                      <a:schemeClr val="accent1"/>
                    </a:solidFill>
                    <a:cs typeface="+mn-ea"/>
                    <a:sym typeface="+mn-lt"/>
                  </a:rPr>
                  <a:t>C</a:t>
                </a:r>
                <a:r>
                  <a:rPr lang="tr-TR" sz="100" b="1" smtClean="0">
                    <a:solidFill>
                      <a:schemeClr val="accent1"/>
                    </a:solidFill>
                    <a:cs typeface="+mn-ea"/>
                    <a:sym typeface="+mn-lt"/>
                  </a:rPr>
                  <a:t>  </a:t>
                </a:r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ONTENTS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išlïḍé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1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íṥļiďè"/>
          <p:cNvSpPr>
            <a:spLocks noGrp="1"/>
          </p:cNvSpPr>
          <p:nvPr>
            <p:ph type="title"/>
          </p:nvPr>
        </p:nvSpPr>
        <p:spPr>
          <a:xfrm>
            <a:off x="5219699" y="3108912"/>
            <a:ext cx="4415191" cy="89535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自我介绍</a:t>
            </a:r>
            <a:endParaRPr lang="zh-CN" altLang="en-US" sz="3600" dirty="0"/>
          </a:p>
        </p:txBody>
      </p:sp>
      <p:sp>
        <p:nvSpPr>
          <p:cNvPr id="9" name="íṧlïḓé"/>
          <p:cNvSpPr txBox="1"/>
          <p:nvPr/>
        </p:nvSpPr>
        <p:spPr>
          <a:xfrm>
            <a:off x="4001289" y="299351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ḷï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ŝľi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个人简介</a:t>
            </a:r>
            <a:endParaRPr lang="zh-CN" altLang="en-US" dirty="0" smtClean="0"/>
          </a:p>
        </p:txBody>
      </p:sp>
      <p:sp>
        <p:nvSpPr>
          <p:cNvPr id="3" name="íṡḷidê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www.leadscloud.com</a:t>
            </a:r>
            <a:endParaRPr lang="zh-CN" altLang="en-US" dirty="0"/>
          </a:p>
        </p:txBody>
      </p:sp>
      <p:sp>
        <p:nvSpPr>
          <p:cNvPr id="4" name="ís1iḍ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Freeform 5"/>
          <p:cNvSpPr/>
          <p:nvPr/>
        </p:nvSpPr>
        <p:spPr bwMode="auto">
          <a:xfrm>
            <a:off x="232439" y="475007"/>
            <a:ext cx="262615" cy="266566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404224" y="648769"/>
            <a:ext cx="262615" cy="26854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228490" y="830427"/>
            <a:ext cx="260640" cy="266566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207909" y="1474520"/>
            <a:ext cx="3683593" cy="4704524"/>
            <a:chOff x="8112224" y="1268760"/>
            <a:chExt cx="3683593" cy="4704524"/>
          </a:xfrm>
        </p:grpSpPr>
        <p:grpSp>
          <p:nvGrpSpPr>
            <p:cNvPr id="21" name="组合 20"/>
            <p:cNvGrpSpPr/>
            <p:nvPr/>
          </p:nvGrpSpPr>
          <p:grpSpPr>
            <a:xfrm>
              <a:off x="8112224" y="1268760"/>
              <a:ext cx="3683593" cy="4704524"/>
              <a:chOff x="902816" y="1174725"/>
              <a:chExt cx="3683593" cy="4704524"/>
            </a:xfrm>
          </p:grpSpPr>
          <p:sp>
            <p:nvSpPr>
              <p:cNvPr id="24" name="Freeform 12"/>
              <p:cNvSpPr/>
              <p:nvPr/>
            </p:nvSpPr>
            <p:spPr bwMode="auto">
              <a:xfrm>
                <a:off x="902816" y="1174725"/>
                <a:ext cx="528432" cy="530018"/>
              </a:xfrm>
              <a:custGeom>
                <a:avLst/>
                <a:gdLst>
                  <a:gd name="T0" fmla="*/ 0 w 1446"/>
                  <a:gd name="T1" fmla="*/ 0 h 1446"/>
                  <a:gd name="T2" fmla="*/ 1446 w 1446"/>
                  <a:gd name="T3" fmla="*/ 0 h 1446"/>
                  <a:gd name="T4" fmla="*/ 1446 w 1446"/>
                  <a:gd name="T5" fmla="*/ 458 h 1446"/>
                  <a:gd name="T6" fmla="*/ 438 w 1446"/>
                  <a:gd name="T7" fmla="*/ 458 h 1446"/>
                  <a:gd name="T8" fmla="*/ 438 w 1446"/>
                  <a:gd name="T9" fmla="*/ 1446 h 1446"/>
                  <a:gd name="T10" fmla="*/ 0 w 1446"/>
                  <a:gd name="T11" fmla="*/ 1446 h 1446"/>
                  <a:gd name="T12" fmla="*/ 0 w 1446"/>
                  <a:gd name="T13" fmla="*/ 0 h 1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6" h="1446">
                    <a:moveTo>
                      <a:pt x="0" y="0"/>
                    </a:moveTo>
                    <a:lnTo>
                      <a:pt x="1446" y="0"/>
                    </a:lnTo>
                    <a:lnTo>
                      <a:pt x="1446" y="458"/>
                    </a:lnTo>
                    <a:lnTo>
                      <a:pt x="438" y="458"/>
                    </a:lnTo>
                    <a:lnTo>
                      <a:pt x="438" y="1446"/>
                    </a:lnTo>
                    <a:lnTo>
                      <a:pt x="0" y="14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>
                  <a:cs typeface="+mn-ea"/>
                  <a:sym typeface="+mn-lt"/>
                </a:endParaRPr>
              </a:p>
            </p:txBody>
          </p:sp>
          <p:sp>
            <p:nvSpPr>
              <p:cNvPr id="25" name="Freeform 12"/>
              <p:cNvSpPr/>
              <p:nvPr/>
            </p:nvSpPr>
            <p:spPr bwMode="auto">
              <a:xfrm flipH="1" flipV="1">
                <a:off x="4057977" y="5349231"/>
                <a:ext cx="528432" cy="530018"/>
              </a:xfrm>
              <a:custGeom>
                <a:avLst/>
                <a:gdLst>
                  <a:gd name="T0" fmla="*/ 0 w 1446"/>
                  <a:gd name="T1" fmla="*/ 0 h 1446"/>
                  <a:gd name="T2" fmla="*/ 1446 w 1446"/>
                  <a:gd name="T3" fmla="*/ 0 h 1446"/>
                  <a:gd name="T4" fmla="*/ 1446 w 1446"/>
                  <a:gd name="T5" fmla="*/ 458 h 1446"/>
                  <a:gd name="T6" fmla="*/ 438 w 1446"/>
                  <a:gd name="T7" fmla="*/ 458 h 1446"/>
                  <a:gd name="T8" fmla="*/ 438 w 1446"/>
                  <a:gd name="T9" fmla="*/ 1446 h 1446"/>
                  <a:gd name="T10" fmla="*/ 0 w 1446"/>
                  <a:gd name="T11" fmla="*/ 1446 h 1446"/>
                  <a:gd name="T12" fmla="*/ 0 w 1446"/>
                  <a:gd name="T13" fmla="*/ 0 h 1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6" h="1446">
                    <a:moveTo>
                      <a:pt x="0" y="0"/>
                    </a:moveTo>
                    <a:lnTo>
                      <a:pt x="1446" y="0"/>
                    </a:lnTo>
                    <a:lnTo>
                      <a:pt x="1446" y="458"/>
                    </a:lnTo>
                    <a:lnTo>
                      <a:pt x="438" y="458"/>
                    </a:lnTo>
                    <a:lnTo>
                      <a:pt x="438" y="1446"/>
                    </a:lnTo>
                    <a:lnTo>
                      <a:pt x="0" y="14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00">
                  <a:cs typeface="+mn-ea"/>
                  <a:sym typeface="+mn-lt"/>
                </a:endParaRPr>
              </a:p>
            </p:txBody>
          </p:sp>
        </p:grpSp>
        <p:pic>
          <p:nvPicPr>
            <p:cNvPr id="22" name="图片 21" descr="D:\0新建文件夹\简历相关文件\证件照.jpg证件照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700531" y="1797028"/>
              <a:ext cx="2506980" cy="3647987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 bwMode="auto">
          <a:xfrm>
            <a:off x="228490" y="1245925"/>
            <a:ext cx="11735020" cy="519714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accent3"/>
              </a:solidFill>
              <a:effectLst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404224" y="3346728"/>
            <a:ext cx="76708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245847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7"/>
          <p:cNvSpPr txBox="1"/>
          <p:nvPr/>
        </p:nvSpPr>
        <p:spPr>
          <a:xfrm>
            <a:off x="404224" y="1486696"/>
            <a:ext cx="2054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cs typeface="+mn-ea"/>
                <a:sym typeface="+mn-lt"/>
              </a:rPr>
              <a:t>姓名：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赵颖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文本框 44"/>
          <p:cNvSpPr txBox="1"/>
          <p:nvPr/>
        </p:nvSpPr>
        <p:spPr>
          <a:xfrm>
            <a:off x="404495" y="2691765"/>
            <a:ext cx="3744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cs typeface="+mn-ea"/>
                <a:sym typeface="+mn-lt"/>
              </a:rPr>
              <a:t>爱好：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五子棋、象棋、LOL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文本框 46"/>
          <p:cNvSpPr txBox="1"/>
          <p:nvPr/>
        </p:nvSpPr>
        <p:spPr>
          <a:xfrm>
            <a:off x="358810" y="3520697"/>
            <a:ext cx="353126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cs typeface="+mn-ea"/>
                <a:sym typeface="+mn-lt"/>
              </a:rPr>
              <a:t>学习经历及工作经历：</a:t>
            </a:r>
            <a:endParaRPr lang="zh-CN" altLang="en-US" sz="2400" dirty="0" smtClean="0">
              <a:cs typeface="+mn-ea"/>
              <a:sym typeface="+mn-lt"/>
            </a:endParaRPr>
          </a:p>
        </p:txBody>
      </p:sp>
      <p:sp>
        <p:nvSpPr>
          <p:cNvPr id="19" name="文本框 51"/>
          <p:cNvSpPr txBox="1"/>
          <p:nvPr/>
        </p:nvSpPr>
        <p:spPr>
          <a:xfrm>
            <a:off x="379768" y="4053451"/>
            <a:ext cx="769530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2017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年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09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月 至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2021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年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06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	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许昌学院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2021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年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02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月 至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2021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年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06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	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北京多宠科技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2021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年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07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月 至 现在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     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北京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鑫互联科技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20" name="文本框 52"/>
          <p:cNvSpPr txBox="1"/>
          <p:nvPr/>
        </p:nvSpPr>
        <p:spPr>
          <a:xfrm>
            <a:off x="404224" y="2096289"/>
            <a:ext cx="28088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cs typeface="+mn-ea"/>
                <a:sym typeface="+mn-lt"/>
              </a:rPr>
              <a:t>籍贯</a:t>
            </a:r>
            <a:r>
              <a:rPr lang="zh-CN" altLang="en-US" sz="2400" dirty="0" smtClean="0">
                <a:cs typeface="+mn-ea"/>
                <a:sym typeface="+mn-lt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河北承德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43885" y="2096135"/>
            <a:ext cx="3865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cs typeface="+mn-ea"/>
                <a:sym typeface="+mn-lt"/>
              </a:rPr>
              <a:t>电子邮箱</a:t>
            </a:r>
            <a:r>
              <a:rPr lang="zh-CN" altLang="en-US" sz="2400" dirty="0" smtClean="0">
                <a:cs typeface="+mn-ea"/>
                <a:sym typeface="+mn-lt"/>
              </a:rPr>
              <a:t>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1130051785@qq.com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7" name="文本框 43"/>
          <p:cNvSpPr txBox="1"/>
          <p:nvPr/>
        </p:nvSpPr>
        <p:spPr>
          <a:xfrm>
            <a:off x="3143885" y="1487170"/>
            <a:ext cx="2627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cs typeface="+mn-ea"/>
                <a:sym typeface="+mn-ea"/>
              </a:rPr>
              <a:t>岗位：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前端开发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实习经历</a:t>
            </a:r>
            <a:r>
              <a:rPr lang="en-US" altLang="zh-CN" dirty="0" smtClean="0"/>
              <a:t>——</a:t>
            </a:r>
            <a:r>
              <a:rPr lang="zh-CN" altLang="en-US" sz="2400" dirty="0">
                <a:sym typeface="+mn-ea"/>
              </a:rPr>
              <a:t>北京多宠科技</a:t>
            </a:r>
            <a:endParaRPr lang="zh-CN" altLang="en-US" sz="2400" dirty="0" smtClean="0">
              <a:sym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www.leadscloud.com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10030" y="1867535"/>
            <a:ext cx="424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用微信开发者工具开发微信小程序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0030" y="2442210"/>
            <a:ext cx="234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2.vue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后台管理系统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0030" y="3016885"/>
            <a:ext cx="691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3.uniapp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（用现成的代码，改写接口及添加新功能）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2165" y="13519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一、工作内容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12165" y="37966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二、收获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10030" y="4341495"/>
            <a:ext cx="1034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学习微信小程序的开发，更加熟悉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的使用和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promise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函数的使用，学习了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uniapp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的使用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10030" y="4916170"/>
            <a:ext cx="500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前端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也能开发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，并且还参与了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改写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10030" y="5493930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遇到问题时的解决方法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工作经历</a:t>
            </a:r>
            <a:r>
              <a:rPr lang="en-US" altLang="zh-CN" dirty="0"/>
              <a:t>——</a:t>
            </a:r>
            <a:r>
              <a:rPr lang="zh-CN" altLang="en-US" sz="2400" dirty="0" smtClean="0">
                <a:sym typeface="+mn-ea"/>
              </a:rPr>
              <a:t>北京鑫互联科技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www.leadscloud.com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10030" y="2412365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公司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规模很大</a:t>
            </a: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165" y="13519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、初来公司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0030" y="179830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感觉很紧张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10029" y="3023289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时间相对自由，弹性上班</a:t>
            </a: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10028" y="3634267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同事和领导都很热情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10028" y="4245191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工作氛围好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我的优势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www.leadscloud.com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2165" y="13519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、我的优势</a:t>
            </a:r>
            <a:endParaRPr lang="zh-CN" altLang="en-US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596995" y="2044462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有小程序开发经验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6995" y="26369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肯吃苦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6995" y="3229372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年轻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96995" y="3821827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愿意学习新技术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6995" y="4414282"/>
            <a:ext cx="500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对前端抱有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热情，追求技术的心还很强烈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我的缺点</a:t>
            </a:r>
            <a:endParaRPr lang="zh-CN" altLang="en-US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www.leadscloud.com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2165" y="13519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、我的缺点</a:t>
            </a:r>
            <a:endParaRPr lang="zh-CN" altLang="en-US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596995" y="2044462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进步比较慢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6995" y="2636917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阅读项目代码比较慢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96995" y="3229372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不太好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THEME" val="https://www.islide.cc;"/>
</p:tagLst>
</file>

<file path=ppt/tags/tag2.xml><?xml version="1.0" encoding="utf-8"?>
<p:tagLst xmlns:p="http://schemas.openxmlformats.org/presentationml/2006/main">
  <p:tag name="ISLIDE.THEME" val="https://www.islide.cc;"/>
</p:tagLst>
</file>

<file path=ppt/tags/tag3.xml><?xml version="1.0" encoding="utf-8"?>
<p:tagLst xmlns:p="http://schemas.openxmlformats.org/presentationml/2006/main">
  <p:tag name="ISLIDE.THEME" val="https://www.islide.cc;"/>
</p:tagLst>
</file>

<file path=ppt/tags/tag4.xml><?xml version="1.0" encoding="utf-8"?>
<p:tagLst xmlns:p="http://schemas.openxmlformats.org/presentationml/2006/main">
  <p:tag name="ISLIDE.THEME" val="https://www.islide.cc;"/>
</p:tagLst>
</file>

<file path=ppt/tags/tag5.xml><?xml version="1.0" encoding="utf-8"?>
<p:tagLst xmlns:p="http://schemas.openxmlformats.org/presentationml/2006/main">
  <p:tag name="KSO_WM_UNIT_TABLE_BEAUTIFY" val="smartTable{422b7701-2294-4a4c-8dd0-0ab1812b7e29}"/>
</p:tagLst>
</file>

<file path=ppt/tags/tag6.xml><?xml version="1.0" encoding="utf-8"?>
<p:tagLst xmlns:p="http://schemas.openxmlformats.org/presentationml/2006/main">
  <p:tag name="ISLIDE.THEME" val="https://www.islide.cc;"/>
</p:tagLst>
</file>

<file path=ppt/tags/tag7.xml><?xml version="1.0" encoding="utf-8"?>
<p:tagLst xmlns:p="http://schemas.openxmlformats.org/presentationml/2006/main">
  <p:tag name="ISLIDE.THEME" val="https://www.islide.cc;"/>
</p:tagLst>
</file>

<file path=ppt/tags/tag8.xml><?xml version="1.0" encoding="utf-8"?>
<p:tagLst xmlns:p="http://schemas.openxmlformats.org/presentationml/2006/main">
  <p:tag name="ISLIDE.THEME" val="https://www.islide.cc;"/>
</p:tagLst>
</file>

<file path=ppt/tags/tag9.xml><?xml version="1.0" encoding="utf-8"?>
<p:tagLst xmlns:p="http://schemas.openxmlformats.org/presentationml/2006/main">
  <p:tag name="ISLIDE.THEME" val="#392201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98235"/>
      </a:accent1>
      <a:accent2>
        <a:srgbClr val="0E38AF"/>
      </a:accent2>
      <a:accent3>
        <a:srgbClr val="FF5353"/>
      </a:accent3>
      <a:accent4>
        <a:srgbClr val="FFA867"/>
      </a:accent4>
      <a:accent5>
        <a:srgbClr val="89B5F4"/>
      </a:accent5>
      <a:accent6>
        <a:srgbClr val="17E2F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98235"/>
    </a:accent1>
    <a:accent2>
      <a:srgbClr val="0E38AF"/>
    </a:accent2>
    <a:accent3>
      <a:srgbClr val="FF5353"/>
    </a:accent3>
    <a:accent4>
      <a:srgbClr val="FFA867"/>
    </a:accent4>
    <a:accent5>
      <a:srgbClr val="89B5F4"/>
    </a:accent5>
    <a:accent6>
      <a:srgbClr val="17E2F2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98235"/>
    </a:accent1>
    <a:accent2>
      <a:srgbClr val="0E38AF"/>
    </a:accent2>
    <a:accent3>
      <a:srgbClr val="FF5353"/>
    </a:accent3>
    <a:accent4>
      <a:srgbClr val="FFA867"/>
    </a:accent4>
    <a:accent5>
      <a:srgbClr val="89B5F4"/>
    </a:accent5>
    <a:accent6>
      <a:srgbClr val="17E2F2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98235"/>
    </a:accent1>
    <a:accent2>
      <a:srgbClr val="0E38AF"/>
    </a:accent2>
    <a:accent3>
      <a:srgbClr val="FF5353"/>
    </a:accent3>
    <a:accent4>
      <a:srgbClr val="FFA867"/>
    </a:accent4>
    <a:accent5>
      <a:srgbClr val="89B5F4"/>
    </a:accent5>
    <a:accent6>
      <a:srgbClr val="17E2F2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98235"/>
    </a:accent1>
    <a:accent2>
      <a:srgbClr val="0E38AF"/>
    </a:accent2>
    <a:accent3>
      <a:srgbClr val="FF5353"/>
    </a:accent3>
    <a:accent4>
      <a:srgbClr val="FFA867"/>
    </a:accent4>
    <a:accent5>
      <a:srgbClr val="89B5F4"/>
    </a:accent5>
    <a:accent6>
      <a:srgbClr val="17E2F2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Mila</Template>
  <TotalTime>0</TotalTime>
  <Words>1667</Words>
  <Application>WPS 演示</Application>
  <PresentationFormat>宽屏</PresentationFormat>
  <Paragraphs>270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Impact</vt:lpstr>
      <vt:lpstr>微软雅黑</vt:lpstr>
      <vt:lpstr>黑体</vt:lpstr>
      <vt:lpstr>Arial Unicode MS</vt:lpstr>
      <vt:lpstr>Calibri</vt:lpstr>
      <vt:lpstr>主题5</vt:lpstr>
      <vt:lpstr>赵颖-研发部-述职汇报 试用期节点2  </vt:lpstr>
      <vt:lpstr>PowerPoint 演示文稿</vt:lpstr>
      <vt:lpstr>PowerPoint 演示文稿</vt:lpstr>
      <vt:lpstr>自我介绍</vt:lpstr>
      <vt:lpstr>个人简介</vt:lpstr>
      <vt:lpstr>实习经历——北京多宠科技</vt:lpstr>
      <vt:lpstr>工作经历——北京鑫互联科技</vt:lpstr>
      <vt:lpstr>我的优势</vt:lpstr>
      <vt:lpstr>我的缺点</vt:lpstr>
      <vt:lpstr>岗职核心工作阐述</vt:lpstr>
      <vt:lpstr>岗职核心工作阐述</vt:lpstr>
      <vt:lpstr>岗职核心工作阐述</vt:lpstr>
      <vt:lpstr>岗职核心工作阐述</vt:lpstr>
      <vt:lpstr>工作总结</vt:lpstr>
      <vt:lpstr>工作总结</vt:lpstr>
      <vt:lpstr>工作总结</vt:lpstr>
      <vt:lpstr>工作规划（近3-6个月）</vt:lpstr>
      <vt:lpstr>工作规划</vt:lpstr>
      <vt:lpstr>工作规划</vt:lpstr>
      <vt:lpstr>Thanks.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Mila</dc:creator>
  <cp:lastModifiedBy>♣敷衍④㈡Ⅵ</cp:lastModifiedBy>
  <cp:revision>263</cp:revision>
  <cp:lastPrinted>2020-03-26T16:00:00Z</cp:lastPrinted>
  <dcterms:created xsi:type="dcterms:W3CDTF">2020-03-26T16:00:00Z</dcterms:created>
  <dcterms:modified xsi:type="dcterms:W3CDTF">2021-10-22T09:31:18Z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1D7FEB31F94D47408AD470E9959B0CE4</vt:lpwstr>
  </property>
  <property fmtid="{D5CDD505-2E9C-101B-9397-08002B2CF9AE}" pid="4" name="KSOProductBuildVer">
    <vt:lpwstr>2052-11.1.0.10938</vt:lpwstr>
  </property>
</Properties>
</file>