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89" r:id="rId4"/>
    <p:sldId id="290" r:id="rId5"/>
    <p:sldId id="291" r:id="rId6"/>
    <p:sldId id="296" r:id="rId7"/>
    <p:sldId id="292" r:id="rId8"/>
    <p:sldId id="293" r:id="rId9"/>
    <p:sldId id="294" r:id="rId10"/>
    <p:sldId id="295" r:id="rId11"/>
    <p:sldId id="282" r:id="rId12"/>
  </p:sldIdLst>
  <p:sldSz cx="9144000" cy="5143500" type="screen16x9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0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CD00"/>
    <a:srgbClr val="FA6E00"/>
    <a:srgbClr val="7CCDE6"/>
    <a:srgbClr val="0080B4"/>
    <a:srgbClr val="005374"/>
    <a:srgbClr val="C6EE00"/>
    <a:srgbClr val="89A400"/>
    <a:srgbClr val="00715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46" autoAdjust="0"/>
  </p:normalViewPr>
  <p:slideViewPr>
    <p:cSldViewPr>
      <p:cViewPr varScale="1">
        <p:scale>
          <a:sx n="104" d="100"/>
          <a:sy n="104" d="100"/>
        </p:scale>
        <p:origin x="82" y="250"/>
      </p:cViewPr>
      <p:guideLst>
        <p:guide orient="horz" pos="500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233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4" y="1087041"/>
            <a:ext cx="8550275" cy="19907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3077766"/>
            <a:ext cx="8583612" cy="1644253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6" b="24680"/>
          <a:stretch/>
        </p:blipFill>
        <p:spPr bwMode="auto">
          <a:xfrm>
            <a:off x="287339" y="1080000"/>
            <a:ext cx="8582400" cy="19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4680000"/>
            <a:ext cx="8583612" cy="215503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267075"/>
            <a:ext cx="7772400" cy="6548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4124326"/>
            <a:ext cx="7747000" cy="25003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Vorname, Nachname der Referentin/des Referenten, Datum</a:t>
            </a:r>
          </a:p>
        </p:txBody>
      </p:sp>
      <p:pic>
        <p:nvPicPr>
          <p:cNvPr id="9" name="Picture 13" descr="TUBS_CO_150dp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86000"/>
            <a:ext cx="2124001" cy="7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004888"/>
            <a:ext cx="8370888" cy="3467100"/>
          </a:xfrm>
          <a:noFill/>
        </p:spPr>
        <p:txBody>
          <a:bodyPr/>
          <a:lstStyle/>
          <a:p>
            <a:pPr lvl="0">
              <a:buClr>
                <a:srgbClr val="C0C0C0"/>
              </a:buClr>
            </a:pPr>
            <a:r>
              <a:rPr lang="de-DE" sz="2000">
                <a:solidFill>
                  <a:srgbClr val="C0C0C0"/>
                </a:solidFill>
              </a:rPr>
              <a:t>Mastertextformat bearbeiten</a:t>
            </a:r>
          </a:p>
          <a:p>
            <a:pPr lvl="1">
              <a:buClr>
                <a:srgbClr val="C0C0C0"/>
              </a:buClr>
            </a:pPr>
            <a:r>
              <a:rPr lang="de-DE" sz="2000">
                <a:solidFill>
                  <a:srgbClr val="C0C0C0"/>
                </a:solidFill>
              </a:rPr>
              <a:t>Zweite Ebene</a:t>
            </a:r>
          </a:p>
          <a:p>
            <a:pPr lvl="2">
              <a:buClr>
                <a:srgbClr val="C0C0C0"/>
              </a:buClr>
            </a:pPr>
            <a:r>
              <a:rPr lang="de-DE" sz="2000">
                <a:solidFill>
                  <a:srgbClr val="C0C0C0"/>
                </a:solidFill>
              </a:rPr>
              <a:t>Dritte Ebene</a:t>
            </a:r>
          </a:p>
          <a:p>
            <a:pPr lvl="3">
              <a:buClr>
                <a:srgbClr val="C0C0C0"/>
              </a:buClr>
            </a:pPr>
            <a:r>
              <a:rPr lang="de-DE" sz="2000">
                <a:solidFill>
                  <a:srgbClr val="C0C0C0"/>
                </a:solidFill>
              </a:rPr>
              <a:t>Vierte Ebene</a:t>
            </a:r>
          </a:p>
          <a:p>
            <a:pPr lvl="4">
              <a:buClr>
                <a:srgbClr val="C0C0C0"/>
              </a:buClr>
            </a:pPr>
            <a:r>
              <a:rPr lang="de-DE" sz="2000">
                <a:solidFill>
                  <a:srgbClr val="C0C0C0"/>
                </a:solidFill>
              </a:rPr>
              <a:t>Fünfte Ebene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 userDrawn="1"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" name="Picture 16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3" b="17163"/>
          <a:stretch/>
        </p:blipFill>
        <p:spPr bwMode="auto">
          <a:xfrm>
            <a:off x="216000" y="288327"/>
            <a:ext cx="8712000" cy="22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652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156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 userDrawn="1"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Picture 16"/>
          <p:cNvPicPr preferRelativeResize="0">
            <a:picLocks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" b="24901"/>
          <a:stretch/>
        </p:blipFill>
        <p:spPr bwMode="auto">
          <a:xfrm>
            <a:off x="216000" y="288327"/>
            <a:ext cx="8712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576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04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4032000" cy="34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28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914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4032000" cy="34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37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04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1_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95533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4561200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83344"/>
            <a:ext cx="8375650" cy="53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900000"/>
            <a:ext cx="8375650" cy="34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1421650" y="4605338"/>
            <a:ext cx="44555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/>
              <a:t>10.08.2021 | Waldemar Klan |Rücksprache – GNSS Messdaten </a:t>
            </a:r>
            <a:r>
              <a:rPr lang="de-DE" sz="800" dirty="0" err="1"/>
              <a:t>iFF</a:t>
            </a:r>
            <a:r>
              <a:rPr lang="de-DE" sz="800" dirty="0"/>
              <a:t> | Seite</a:t>
            </a:r>
            <a:r>
              <a:rPr lang="de-DE" sz="800" baseline="0" dirty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/>
          </a:p>
          <a:p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4" r:id="rId4"/>
    <p:sldLayoutId id="2147483660" r:id="rId5"/>
    <p:sldLayoutId id="2147483667" r:id="rId6"/>
    <p:sldLayoutId id="2147483668" r:id="rId7"/>
    <p:sldLayoutId id="2147483669" r:id="rId8"/>
    <p:sldLayoutId id="2147483670" r:id="rId9"/>
    <p:sldLayoutId id="2147483661" r:id="rId10"/>
    <p:sldLayoutId id="2147483664" r:id="rId11"/>
    <p:sldLayoutId id="2147483665" r:id="rId12"/>
    <p:sldLayoutId id="2147483666" r:id="rId13"/>
    <p:sldLayoutId id="2147483650" r:id="rId14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Waldemar Klan, 10.08.2021</a:t>
            </a:r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Rücksprache </a:t>
            </a:r>
            <a:r>
              <a:rPr lang="de-DE" dirty="0" err="1"/>
              <a:t>iVA</a:t>
            </a:r>
            <a:r>
              <a:rPr lang="de-DE" dirty="0"/>
              <a:t> – GNSS Messdaten </a:t>
            </a:r>
            <a:r>
              <a:rPr lang="de-DE" dirty="0" err="1"/>
              <a:t>iFF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Messdaten – Bsp. Längsbeschleunigung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DF0621-ECCC-4169-913F-F737A3396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771550"/>
            <a:ext cx="648618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pic>
        <p:nvPicPr>
          <p:cNvPr id="4" name="Picture 16"/>
          <p:cNvPicPr preferRelativeResize="0"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" b="24901"/>
          <a:stretch/>
        </p:blipFill>
        <p:spPr bwMode="auto">
          <a:xfrm>
            <a:off x="216000" y="288327"/>
            <a:ext cx="8712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551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Messdaten IFF – </a:t>
            </a:r>
            <a:r>
              <a:rPr lang="de-DE" dirty="0" err="1"/>
              <a:t>AccX</a:t>
            </a:r>
            <a:r>
              <a:rPr lang="de-DE" dirty="0"/>
              <a:t> Rohdaten + REF-Daten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C48B7F-EE29-41A8-A806-55503577D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231" y="771550"/>
            <a:ext cx="4395538" cy="34852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Messdaten IFF – </a:t>
            </a:r>
            <a:r>
              <a:rPr lang="de-DE" dirty="0" err="1"/>
              <a:t>AccX</a:t>
            </a:r>
            <a:r>
              <a:rPr lang="de-DE" dirty="0"/>
              <a:t> Rohdaten + Butterworth-Filter-Daten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4E6099-2809-49B2-9377-799B3C344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640685"/>
            <a:ext cx="5318542" cy="383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8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Messdaten IFF – </a:t>
            </a:r>
            <a:r>
              <a:rPr lang="de-DE" dirty="0" err="1"/>
              <a:t>AccX</a:t>
            </a:r>
            <a:r>
              <a:rPr lang="de-DE" dirty="0"/>
              <a:t> Rohdaten + 1D-Filter-Daten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9D3415D-D0A1-404E-8126-D88AE0BE2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632" y="734947"/>
            <a:ext cx="6370816" cy="37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2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Messdaten – Google Earth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DB9FB2B-6244-4196-BC96-B518822F3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614363"/>
            <a:ext cx="4717183" cy="382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7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Messdaten – „Fahrzeug GPS“ via CAN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1E739CC-ECA5-449A-A91F-6C64DDEB2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771550"/>
            <a:ext cx="4938385" cy="36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7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Messdaten – ADMA-Speed GPS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2F08176-B1E9-42FA-A330-BAB61D750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860" y="614363"/>
            <a:ext cx="5492279" cy="395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8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Messdaten – ADMA-Speed INS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C9782A7-5C4A-42BD-9078-940D8FE95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771550"/>
            <a:ext cx="5302232" cy="375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0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Messdaten – Vergleich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0CD8D96-B159-4953-8BBF-0B7892E54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703096"/>
            <a:ext cx="4871849" cy="373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46995"/>
      </p:ext>
    </p:extLst>
  </p:cSld>
  <p:clrMapOvr>
    <a:masterClrMapping/>
  </p:clrMapOvr>
</p:sld>
</file>

<file path=ppt/theme/theme1.xml><?xml version="1.0" encoding="utf-8"?>
<a:theme xmlns:a="http://schemas.openxmlformats.org/drawingml/2006/main" name="TUBraunschweig_PPT2007_Folienpool_16_9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Rücksprache</Template>
  <TotalTime>0</TotalTime>
  <Words>70</Words>
  <Application>Microsoft Office PowerPoint</Application>
  <PresentationFormat>Bildschirmpräsentation (16:9)</PresentationFormat>
  <Paragraphs>12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Wingdings</vt:lpstr>
      <vt:lpstr>TUBraunschweig_PPT2007_Folienpool_16_9</vt:lpstr>
      <vt:lpstr>Rücksprache iVA – GNSS Messdaten iFF</vt:lpstr>
      <vt:lpstr>Messdaten IFF – AccX Rohdaten + REF-Daten</vt:lpstr>
      <vt:lpstr>Messdaten IFF – AccX Rohdaten + Butterworth-Filter-Daten </vt:lpstr>
      <vt:lpstr>Messdaten IFF – AccX Rohdaten + 1D-Filter-Daten </vt:lpstr>
      <vt:lpstr>Eigene Messdaten – Google Earth</vt:lpstr>
      <vt:lpstr>Eigene Messdaten – „Fahrzeug GPS“ via CAN </vt:lpstr>
      <vt:lpstr>Eigene Messdaten – ADMA-Speed GPS</vt:lpstr>
      <vt:lpstr>Eigene Messdaten – ADMA-Speed INS </vt:lpstr>
      <vt:lpstr>Eigene Messdaten – Vergleich </vt:lpstr>
      <vt:lpstr>Eigene Messdaten – Bsp. Längsbeschleunigung</vt:lpstr>
      <vt:lpstr>Vielen Dank für Ihre Aufmerksamkeit</vt:lpstr>
    </vt:vector>
  </TitlesOfParts>
  <Company>TU Braunschweig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Rücksprache iVA – GNSS Messdaten iFF</dc:title>
  <dc:creator>ESTEC-MOBIL1916</dc:creator>
  <cp:lastModifiedBy>ESTEC-MOBIL1916</cp:lastModifiedBy>
  <cp:revision>8</cp:revision>
  <dcterms:created xsi:type="dcterms:W3CDTF">2021-08-10T09:04:51Z</dcterms:created>
  <dcterms:modified xsi:type="dcterms:W3CDTF">2021-08-11T21:36:00Z</dcterms:modified>
</cp:coreProperties>
</file>