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2" autoAdjust="0"/>
  </p:normalViewPr>
  <p:slideViewPr>
    <p:cSldViewPr>
      <p:cViewPr varScale="1">
        <p:scale>
          <a:sx n="126" d="100"/>
          <a:sy n="126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2FE0-13E0-4521-9F86-39E56C437C47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C575-30AF-47F7-AA18-E36DC7A1ED1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0E5C-21AC-4ACE-A1B2-8402CFA516BE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EC0BC-B6ED-4B74-A262-83811F6E645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02EF7C-2FF7-429B-AF28-C1DED4AB1F7B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8C5F2-48B2-419A-B65A-E390939C6320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E56F6F-8A02-4580-BB28-AB57415EC24C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86979-4035-41B1-975F-79EBCE14ECBE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1B1CC-92C3-4BC7-A0F4-570997E87AA1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CAD2D-EDA1-4440-9FE3-919860A95A9B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B49DEA-F9F6-4658-9775-B872F0C1D30F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C1761-3685-4DF4-A129-062C27D7A64C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EE247-231E-479B-BBCB-492B3C3E5BC0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C1C904-91A7-4E8D-9DD4-36E3A68C8F2A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E7550E-844F-4A23-B2B4-A0791D90D7AF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E86DD5-1799-4401-87FF-E176A0C21919}" type="datetime1">
              <a:rPr kumimoji="1" lang="ja-JP" altLang="en-US" smtClean="0"/>
              <a:pPr/>
              <a:t>2011/10/4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429684" cy="1928826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b="0" dirty="0" smtClean="0">
                <a:solidFill>
                  <a:schemeClr val="tx1"/>
                </a:solidFill>
              </a:rPr>
              <a:t>風力発電の効率的な</a:t>
            </a:r>
            <a:r>
              <a:rPr lang="en-US" altLang="ja-JP" b="0" smtClean="0">
                <a:solidFill>
                  <a:schemeClr val="tx1"/>
                </a:solidFill>
              </a:rPr>
              <a:t/>
            </a:r>
            <a:br>
              <a:rPr lang="en-US" altLang="ja-JP" b="0" smtClean="0">
                <a:solidFill>
                  <a:schemeClr val="tx1"/>
                </a:solidFill>
              </a:rPr>
            </a:br>
            <a:r>
              <a:rPr lang="ja-JP" altLang="en-US" b="0" smtClean="0">
                <a:solidFill>
                  <a:schemeClr val="tx1"/>
                </a:solidFill>
              </a:rPr>
              <a:t>運用</a:t>
            </a:r>
            <a:r>
              <a:rPr lang="ja-JP" altLang="en-US" b="0" dirty="0" smtClean="0">
                <a:solidFill>
                  <a:schemeClr val="tx1"/>
                </a:solidFill>
              </a:rPr>
              <a:t>計画の立案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工学部　システムマネジメント工学科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システム最適化研究室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臼木　誠　　</a:t>
            </a:r>
            <a:r>
              <a:rPr lang="en-US" altLang="ja-JP" dirty="0" smtClean="0">
                <a:solidFill>
                  <a:schemeClr val="tx1"/>
                </a:solidFill>
              </a:rPr>
              <a:t>2011/10/7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818"/>
          </a:xfrm>
        </p:spPr>
        <p:txBody>
          <a:bodyPr/>
          <a:lstStyle/>
          <a:p>
            <a:pPr algn="ctr"/>
            <a:r>
              <a:rPr lang="ja-JP" altLang="en-US" dirty="0" smtClean="0"/>
              <a:t>風力発電のエネルギーフロー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7158" y="785794"/>
            <a:ext cx="2357454" cy="571504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目的関数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】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5786" y="1428736"/>
            <a:ext cx="2428892" cy="571504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m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aximize: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1285860"/>
            <a:ext cx="3128538" cy="928694"/>
          </a:xfrm>
          <a:prstGeom prst="rect">
            <a:avLst/>
          </a:prstGeom>
          <a:noFill/>
        </p:spPr>
      </p:pic>
      <p:sp>
        <p:nvSpPr>
          <p:cNvPr id="11" name="正方形/長方形 10"/>
          <p:cNvSpPr/>
          <p:nvPr/>
        </p:nvSpPr>
        <p:spPr>
          <a:xfrm>
            <a:off x="642910" y="2285992"/>
            <a:ext cx="7929618" cy="64294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・本研究の目的は風力発電の利益の最大化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429388" y="1714488"/>
            <a:ext cx="1928826" cy="35719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t=1,2,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・・・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,hr)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5006</TotalTime>
  <Words>43</Words>
  <Application>Microsoft Office PowerPoint</Application>
  <PresentationFormat>画面に合わせる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ビジネス</vt:lpstr>
      <vt:lpstr>風力発電の効率的な 運用計画の立案</vt:lpstr>
      <vt:lpstr>風力発電のエネルギーフロー</vt:lpstr>
      <vt:lpstr>風力発電　数理計画モデル</vt:lpstr>
      <vt:lpstr>スライド 4</vt:lpstr>
      <vt:lpstr>スライド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前年度の研究内容 不完全情報下において風力発電を効率的に運用する計画の立案</dc:title>
  <dc:creator>TeamDan</dc:creator>
  <cp:lastModifiedBy>TeamDan</cp:lastModifiedBy>
  <cp:revision>499</cp:revision>
  <dcterms:created xsi:type="dcterms:W3CDTF">2011-05-24T06:01:49Z</dcterms:created>
  <dcterms:modified xsi:type="dcterms:W3CDTF">2011-10-04T05:27:10Z</dcterms:modified>
</cp:coreProperties>
</file>