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64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7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1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20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5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EBBB-B7E2-4D22-B3CE-918C4A916773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8007-74F0-405B-967B-7E8F72836F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1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ouryo3_ol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0" y="519028"/>
            <a:ext cx="8252910" cy="46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カーブ矢印 4"/>
          <p:cNvSpPr/>
          <p:nvPr/>
        </p:nvSpPr>
        <p:spPr>
          <a:xfrm rot="3430683">
            <a:off x="3783324" y="1951349"/>
            <a:ext cx="1118864" cy="284573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6480212" y="538162"/>
            <a:ext cx="36004" cy="4907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11960" y="4615578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指定した時間以内</a:t>
            </a:r>
            <a:endParaRPr kumimoji="1" lang="en-US" altLang="ja-JP" b="1" dirty="0" smtClean="0"/>
          </a:p>
        </p:txBody>
      </p:sp>
      <p:sp>
        <p:nvSpPr>
          <p:cNvPr id="15" name="左矢印 14"/>
          <p:cNvSpPr/>
          <p:nvPr/>
        </p:nvSpPr>
        <p:spPr>
          <a:xfrm>
            <a:off x="4535996" y="4005064"/>
            <a:ext cx="194421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835696" y="3284984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652339"/>
            <a:ext cx="6506484" cy="355332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339752" y="4265983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0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623760"/>
            <a:ext cx="6449326" cy="361047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411760" y="3789040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画面に合わせる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SystemModeling</dc:creator>
  <cp:lastModifiedBy>SystemModeling</cp:lastModifiedBy>
  <cp:revision>4</cp:revision>
  <dcterms:created xsi:type="dcterms:W3CDTF">2015-01-27T09:29:04Z</dcterms:created>
  <dcterms:modified xsi:type="dcterms:W3CDTF">2015-01-27T10:20:56Z</dcterms:modified>
</cp:coreProperties>
</file>