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D51-132E-A345-B6B2-DCC4FC15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C4AE4-9E9D-8549-B322-4E757C10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A078-3A3B-2643-A9B7-C9D1890D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6D9B-95A7-4347-9188-75C4BE7C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EA38-42FE-E04C-A3A3-1FCC3215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E69B-3122-884F-980A-5687A74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FB6B-A05F-1744-A563-4794F535F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893D-24F5-1649-ADD8-1C9FE47D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ECA3-3DD9-A441-807A-ECA53C8E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960E-9488-3D43-8970-55C2EDAB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83A61-BE6E-B84A-9539-932C64D3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FE28-20D9-6841-88F5-A59427AE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7B9D-4FE3-6644-9C61-06D077C5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C80B-32F3-9046-8A7C-9EFA0972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EF4A-6A92-2A43-90B5-22165040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F85-4967-564C-BE67-6DB78FD7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05C-24EF-9447-98D2-71CEAB7F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D0D1-BE59-DB4A-B499-E9D0D8C2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3D6A-4C12-E84E-9A16-3FBF585A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A704-F305-0549-9071-EEC0A4D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D94-FC77-2A42-B5D3-DB1E015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E697-4654-4C4E-B276-FF7343B8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4476-A09C-5A4D-A764-E63FEDB7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2F46-B04D-8B4F-ADA8-782D5BA5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51F6-D72A-AC41-9A07-885B6615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381-7F64-7D4D-A619-EC5765B4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F419-21B1-A54E-9D1D-FC8B984D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48B2D-8E82-8548-9FCD-6DB77A72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F8C7-12CB-7349-97DD-1BAE6A37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8A5E-B1F6-2346-966C-2AC76EE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77C76-3DB1-644E-B439-AB9B173E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0203-0FA6-5743-8553-F7F5D3D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B1F9-F26E-5440-9AE7-7AB9AFC1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DCB8B-2BA9-7542-B266-C6664C07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425B2-547C-5745-8ADD-F34A3772C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347C7-D29F-D14B-BE19-98A853F37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AA894-CBF7-8546-8582-55C7676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95517-A7F5-A443-8968-A5C63FC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C604C-450D-7F46-9CBC-A16AD87C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D326-0BEA-6D48-9F0B-D31B1C4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1965D-BDAE-6849-B2DA-9D560F73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BFD4A-0D65-3145-A44C-AB347D2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0C31-B305-1946-9A59-4ECC74C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2B5A0-7D75-094C-B98F-8FCFE27C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39395-70C0-B54E-957C-409B5C58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2666F-1273-364D-BC2E-734D68F9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0FF-4D16-FE4E-AC7E-BFD3580A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62DB-3894-CB40-BFF9-EA831BD0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98490-43AE-BB4C-813B-0F96097C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0017-C545-4748-AE04-02412BDD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6745C-558A-B848-88EF-9EEDFA5B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BEC53-A80E-D64A-8AE8-8B0FA96C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1B81-0FA4-1D4F-A7DB-8C269A8A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E3807-BBFC-0D46-BEDE-14188027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5058-729F-D746-BB82-B2F6E68E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FEC7-C97C-C34A-BEA2-1D300B5A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93E7E-1E00-034F-AE6E-FE78C4F4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CF9B7-CF7F-7B42-8C0F-685A1884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70230-6A80-6140-B394-0C80C4B3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CA96-23BD-B14B-882C-E7097DA8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7D59-CD5E-314B-998A-367CCD0A9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E892-0A05-734A-B6E1-2DB7A095CB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955F-9638-054F-9225-85BAF160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7610-BB0B-6C4F-8461-11C4386C5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926B-F4F1-5347-8E62-A3199141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D9A-6B4A-C74C-8058-0E19AB5C3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C1A6E-D440-554B-A700-87E1AF633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C5C-347E-EC4F-9DD4-103028A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RPF t0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98297-4AD1-924F-8AC7-FA6A178E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10" y="0"/>
            <a:ext cx="5609690" cy="1550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28944-F7DC-8345-A7DD-35937393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9" y="1229016"/>
            <a:ext cx="5609692" cy="1550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D5967-F81D-FB43-9714-AA438E805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09" y="2722548"/>
            <a:ext cx="5609692" cy="1550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98790-CCE5-8C4A-BDB4-E6B4247D6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309" y="4124381"/>
            <a:ext cx="5609691" cy="1550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CF3DBA-F2B9-EE4F-9589-38BDD4864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309" y="5445097"/>
            <a:ext cx="5609691" cy="15509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B764-9631-B549-9997-6C238E998BB4}"/>
              </a:ext>
            </a:extLst>
          </p:cNvPr>
          <p:cNvCxnSpPr/>
          <p:nvPr/>
        </p:nvCxnSpPr>
        <p:spPr>
          <a:xfrm>
            <a:off x="6143946" y="1229016"/>
            <a:ext cx="0" cy="49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1739-56E8-654A-B10A-1ED4C594BF20}"/>
              </a:ext>
            </a:extLst>
          </p:cNvPr>
          <p:cNvSpPr txBox="1"/>
          <p:nvPr/>
        </p:nvSpPr>
        <p:spPr>
          <a:xfrm>
            <a:off x="5184439" y="53059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</p:txBody>
      </p:sp>
    </p:spTree>
    <p:extLst>
      <p:ext uri="{BB962C8B-B14F-4D97-AF65-F5344CB8AC3E}">
        <p14:creationId xmlns:p14="http://schemas.microsoft.com/office/powerpoint/2010/main" val="33836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C5C-347E-EC4F-9DD4-103028A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RPF 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B764-9631-B549-9997-6C238E998BB4}"/>
              </a:ext>
            </a:extLst>
          </p:cNvPr>
          <p:cNvCxnSpPr/>
          <p:nvPr/>
        </p:nvCxnSpPr>
        <p:spPr>
          <a:xfrm>
            <a:off x="6143946" y="1229016"/>
            <a:ext cx="0" cy="49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1739-56E8-654A-B10A-1ED4C594BF20}"/>
              </a:ext>
            </a:extLst>
          </p:cNvPr>
          <p:cNvSpPr txBox="1"/>
          <p:nvPr/>
        </p:nvSpPr>
        <p:spPr>
          <a:xfrm>
            <a:off x="5184439" y="53059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D8423-42F0-564F-94D2-50D260E3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27" y="-54297"/>
            <a:ext cx="5598131" cy="1547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CC931-23E6-B54D-A9D3-83C40459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27" y="1267751"/>
            <a:ext cx="5700873" cy="1576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BDD99-0C13-AD4D-853E-79117F67E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869" y="2659255"/>
            <a:ext cx="5598131" cy="1547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0CE26-837F-724C-BF5B-54B0D3D4C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869" y="4149217"/>
            <a:ext cx="5598131" cy="15477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4B3167-4CC4-5047-89F1-39D832A8C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869" y="5454560"/>
            <a:ext cx="5598131" cy="1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C5C-347E-EC4F-9DD4-103028A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RPF 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B764-9631-B549-9997-6C238E998BB4}"/>
              </a:ext>
            </a:extLst>
          </p:cNvPr>
          <p:cNvCxnSpPr/>
          <p:nvPr/>
        </p:nvCxnSpPr>
        <p:spPr>
          <a:xfrm>
            <a:off x="6143946" y="1229016"/>
            <a:ext cx="0" cy="49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1739-56E8-654A-B10A-1ED4C594BF20}"/>
              </a:ext>
            </a:extLst>
          </p:cNvPr>
          <p:cNvSpPr txBox="1"/>
          <p:nvPr/>
        </p:nvSpPr>
        <p:spPr>
          <a:xfrm>
            <a:off x="5184439" y="53059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D9560-8032-CF47-BECD-D8B8458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46" y="57011"/>
            <a:ext cx="5085708" cy="1406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5D1B5-1B6C-8642-9593-EBD0271C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46" y="1387997"/>
            <a:ext cx="5085708" cy="1406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385F8-191F-FF47-957D-1CFB58DFE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46" y="2794046"/>
            <a:ext cx="5085708" cy="1406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C2D03D-C927-6F4A-BDD4-1C4249378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6" y="4200095"/>
            <a:ext cx="5085708" cy="140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056161-6EE7-974E-A142-A81A5C495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646" y="5515672"/>
            <a:ext cx="5085708" cy="14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3D2E2-6762-3746-B20D-21B76A26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876818" cy="1624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F7DDD-EEA7-0F49-A1A2-C289C15BE886}"/>
              </a:ext>
            </a:extLst>
          </p:cNvPr>
          <p:cNvSpPr txBox="1"/>
          <p:nvPr/>
        </p:nvSpPr>
        <p:spPr>
          <a:xfrm>
            <a:off x="1695236" y="1624767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L24 T1 40 genes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1ACEE-8198-5E4A-B711-BCB680F2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26" y="121206"/>
            <a:ext cx="5801474" cy="1603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F5E01-95C6-4346-B9D7-D3262292DEC5}"/>
              </a:ext>
            </a:extLst>
          </p:cNvPr>
          <p:cNvSpPr txBox="1"/>
          <p:nvPr/>
        </p:nvSpPr>
        <p:spPr>
          <a:xfrm>
            <a:off x="8310081" y="1725143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T0 110 genes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ECFB3-CEAC-6843-ADA1-50E8E432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59" y="4429481"/>
            <a:ext cx="5829642" cy="1611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8970AD-1E31-E24C-945D-013A60A13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526" y="2194851"/>
            <a:ext cx="5848221" cy="1616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590CC7-04FF-7042-8FAB-E3D4F00A0CB0}"/>
              </a:ext>
            </a:extLst>
          </p:cNvPr>
          <p:cNvSpPr txBox="1"/>
          <p:nvPr/>
        </p:nvSpPr>
        <p:spPr>
          <a:xfrm>
            <a:off x="8310081" y="4012464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T1 189 genes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38163-C445-A44D-BAD5-39D473595F2E}"/>
              </a:ext>
            </a:extLst>
          </p:cNvPr>
          <p:cNvSpPr txBox="1"/>
          <p:nvPr/>
        </p:nvSpPr>
        <p:spPr>
          <a:xfrm>
            <a:off x="8310081" y="6325738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S15 T2 33 genes</a:t>
            </a:r>
          </a:p>
        </p:txBody>
      </p:sp>
    </p:spTree>
    <p:extLst>
      <p:ext uri="{BB962C8B-B14F-4D97-AF65-F5344CB8AC3E}">
        <p14:creationId xmlns:p14="http://schemas.microsoft.com/office/powerpoint/2010/main" val="312062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RPF t0</vt:lpstr>
      <vt:lpstr>RPF t1</vt:lpstr>
      <vt:lpstr>RPF t2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2020-03-02T02:49:10Z</dcterms:created>
  <dcterms:modified xsi:type="dcterms:W3CDTF">2020-03-02T03:05:01Z</dcterms:modified>
</cp:coreProperties>
</file>