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9D51-132E-A345-B6B2-DCC4FC15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C4AE4-9E9D-8549-B322-4E757C109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A078-3A3B-2643-A9B7-C9D1890D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36D9B-95A7-4347-9188-75C4BE7C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EA38-42FE-E04C-A3A3-1FCC3215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E69B-3122-884F-980A-5687A745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2FB6B-A05F-1744-A563-4794F535F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893D-24F5-1649-ADD8-1C9FE47D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ECA3-3DD9-A441-807A-ECA53C8E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960E-9488-3D43-8970-55C2EDAB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83A61-BE6E-B84A-9539-932C64D3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1FE28-20D9-6841-88F5-A59427AE5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7B9D-4FE3-6644-9C61-06D077C5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C80B-32F3-9046-8A7C-9EFA0972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DEF4A-6A92-2A43-90B5-22165040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6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7F85-4967-564C-BE67-6DB78FD7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805C-24EF-9447-98D2-71CEAB7F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D0D1-BE59-DB4A-B499-E9D0D8C2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73D6A-4C12-E84E-9A16-3FBF585A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A704-F305-0549-9071-EEC0A4D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FD94-FC77-2A42-B5D3-DB1E015F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E697-4654-4C4E-B276-FF7343B8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4476-A09C-5A4D-A764-E63FEDB7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D2F46-B04D-8B4F-ADA8-782D5BA5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51F6-D72A-AC41-9A07-885B6615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A381-7F64-7D4D-A619-EC5765B4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F419-21B1-A54E-9D1D-FC8B984D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48B2D-8E82-8548-9FCD-6DB77A72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1F8C7-12CB-7349-97DD-1BAE6A37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18A5E-B1F6-2346-966C-2AC76EE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77C76-3DB1-644E-B439-AB9B173E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0203-0FA6-5743-8553-F7F5D3DC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B1F9-F26E-5440-9AE7-7AB9AFC1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DCB8B-2BA9-7542-B266-C6664C07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425B2-547C-5745-8ADD-F34A3772C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347C7-D29F-D14B-BE19-98A853F37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AA894-CBF7-8546-8582-55C76764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95517-A7F5-A443-8968-A5C63FC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C604C-450D-7F46-9CBC-A16AD87C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D326-0BEA-6D48-9F0B-D31B1C49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1965D-BDAE-6849-B2DA-9D560F73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BFD4A-0D65-3145-A44C-AB347D2A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0C31-B305-1946-9A59-4ECC74C6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2B5A0-7D75-094C-B98F-8FCFE27C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39395-70C0-B54E-957C-409B5C58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2666F-1273-364D-BC2E-734D68F9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0FF-4D16-FE4E-AC7E-BFD3580A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62DB-3894-CB40-BFF9-EA831BD0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98490-43AE-BB4C-813B-0F96097C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C0017-C545-4748-AE04-02412BDD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6745C-558A-B848-88EF-9EEDFA5B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BEC53-A80E-D64A-8AE8-8B0FA96C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6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1B81-0FA4-1D4F-A7DB-8C269A8A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E3807-BBFC-0D46-BEDE-141880275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35058-729F-D746-BB82-B2F6E68E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AFEC7-C97C-C34A-BEA2-1D300B5A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93E7E-1E00-034F-AE6E-FE78C4F4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CF9B7-CF7F-7B42-8C0F-685A1884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70230-6A80-6140-B394-0C80C4B3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CA96-23BD-B14B-882C-E7097DA8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7D59-CD5E-314B-998A-367CCD0A9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6955F-9638-054F-9225-85BAF160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7610-BB0B-6C4F-8461-11C4386C5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2D9A-6B4A-C74C-8058-0E19AB5C3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C1A6E-D440-554B-A700-87E1AF633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AC5C-347E-EC4F-9DD4-103028A1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RPF t0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98297-4AD1-924F-8AC7-FA6A178E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310" y="0"/>
            <a:ext cx="5609690" cy="1550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28944-F7DC-8345-A7DD-359373939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09" y="1229016"/>
            <a:ext cx="5609692" cy="1550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AD5967-F81D-FB43-9714-AA438E805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09" y="2722548"/>
            <a:ext cx="5609692" cy="1550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98790-CCE5-8C4A-BDB4-E6B4247D6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309" y="4124381"/>
            <a:ext cx="5609691" cy="1550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CF3DBA-F2B9-EE4F-9589-38BDD4864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309" y="5445097"/>
            <a:ext cx="5609691" cy="155091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3DB764-9631-B549-9997-6C238E998BB4}"/>
              </a:ext>
            </a:extLst>
          </p:cNvPr>
          <p:cNvCxnSpPr/>
          <p:nvPr/>
        </p:nvCxnSpPr>
        <p:spPr>
          <a:xfrm>
            <a:off x="6143946" y="1229016"/>
            <a:ext cx="0" cy="491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D1739-56E8-654A-B10A-1ED4C594BF20}"/>
              </a:ext>
            </a:extLst>
          </p:cNvPr>
          <p:cNvSpPr txBox="1"/>
          <p:nvPr/>
        </p:nvSpPr>
        <p:spPr>
          <a:xfrm>
            <a:off x="5184439" y="530596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56051-B275-E343-A3CB-0C8776E35CE1}"/>
              </a:ext>
            </a:extLst>
          </p:cNvPr>
          <p:cNvSpPr txBox="1"/>
          <p:nvPr/>
        </p:nvSpPr>
        <p:spPr>
          <a:xfrm>
            <a:off x="838200" y="3013894"/>
            <a:ext cx="21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read count filter,</a:t>
            </a:r>
          </a:p>
          <a:p>
            <a:r>
              <a:rPr lang="en-US" dirty="0"/>
              <a:t>1598 genes in each</a:t>
            </a:r>
          </a:p>
        </p:txBody>
      </p:sp>
    </p:spTree>
    <p:extLst>
      <p:ext uri="{BB962C8B-B14F-4D97-AF65-F5344CB8AC3E}">
        <p14:creationId xmlns:p14="http://schemas.microsoft.com/office/powerpoint/2010/main" val="338361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AC5C-347E-EC4F-9DD4-103028A1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RPF t1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3DB764-9631-B549-9997-6C238E998BB4}"/>
              </a:ext>
            </a:extLst>
          </p:cNvPr>
          <p:cNvCxnSpPr/>
          <p:nvPr/>
        </p:nvCxnSpPr>
        <p:spPr>
          <a:xfrm>
            <a:off x="6143946" y="1229016"/>
            <a:ext cx="0" cy="491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D1739-56E8-654A-B10A-1ED4C594BF20}"/>
              </a:ext>
            </a:extLst>
          </p:cNvPr>
          <p:cNvSpPr txBox="1"/>
          <p:nvPr/>
        </p:nvSpPr>
        <p:spPr>
          <a:xfrm>
            <a:off x="5184439" y="530596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D8423-42F0-564F-94D2-50D260E3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27" y="-54297"/>
            <a:ext cx="5598131" cy="1547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DCC931-23E6-B54D-A9D3-83C404597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27" y="1267751"/>
            <a:ext cx="5700873" cy="1576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8BDD99-0C13-AD4D-853E-79117F67E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869" y="2659255"/>
            <a:ext cx="5598131" cy="15477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0CE26-837F-724C-BF5B-54B0D3D4C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869" y="4149217"/>
            <a:ext cx="5598131" cy="15477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4B3167-4CC4-5047-89F1-39D832A8C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869" y="5454560"/>
            <a:ext cx="5598131" cy="1547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BA5EA-65D6-8148-A844-8506ACFC0BBD}"/>
              </a:ext>
            </a:extLst>
          </p:cNvPr>
          <p:cNvSpPr txBox="1"/>
          <p:nvPr/>
        </p:nvSpPr>
        <p:spPr>
          <a:xfrm>
            <a:off x="838200" y="3013894"/>
            <a:ext cx="21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read count filter,</a:t>
            </a:r>
          </a:p>
          <a:p>
            <a:r>
              <a:rPr lang="en-US" dirty="0"/>
              <a:t>1598 genes in each</a:t>
            </a:r>
          </a:p>
        </p:txBody>
      </p:sp>
    </p:spTree>
    <p:extLst>
      <p:ext uri="{BB962C8B-B14F-4D97-AF65-F5344CB8AC3E}">
        <p14:creationId xmlns:p14="http://schemas.microsoft.com/office/powerpoint/2010/main" val="258702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AC5C-347E-EC4F-9DD4-103028A1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RPF t2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3DB764-9631-B549-9997-6C238E998BB4}"/>
              </a:ext>
            </a:extLst>
          </p:cNvPr>
          <p:cNvCxnSpPr/>
          <p:nvPr/>
        </p:nvCxnSpPr>
        <p:spPr>
          <a:xfrm>
            <a:off x="6143946" y="1229016"/>
            <a:ext cx="0" cy="491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D1739-56E8-654A-B10A-1ED4C594BF20}"/>
              </a:ext>
            </a:extLst>
          </p:cNvPr>
          <p:cNvSpPr txBox="1"/>
          <p:nvPr/>
        </p:nvSpPr>
        <p:spPr>
          <a:xfrm>
            <a:off x="5184439" y="530596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D9560-8032-CF47-BECD-D8B8458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646" y="57011"/>
            <a:ext cx="5085708" cy="1406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5D1B5-1B6C-8642-9593-EBD0271CF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46" y="1387997"/>
            <a:ext cx="5085708" cy="1406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7385F8-191F-FF47-957D-1CFB58DFE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646" y="2794046"/>
            <a:ext cx="5085708" cy="1406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C2D03D-C927-6F4A-BDD4-1C4249378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46" y="4200095"/>
            <a:ext cx="5085708" cy="1406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056161-6EE7-974E-A142-A81A5C495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646" y="5515672"/>
            <a:ext cx="5085708" cy="1406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850138-D2E5-204C-BB32-C2E3454553B9}"/>
              </a:ext>
            </a:extLst>
          </p:cNvPr>
          <p:cNvSpPr txBox="1"/>
          <p:nvPr/>
        </p:nvSpPr>
        <p:spPr>
          <a:xfrm>
            <a:off x="838200" y="3013894"/>
            <a:ext cx="21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read count filter,</a:t>
            </a:r>
          </a:p>
          <a:p>
            <a:r>
              <a:rPr lang="en-US" dirty="0"/>
              <a:t>1598 genes in each</a:t>
            </a:r>
          </a:p>
        </p:txBody>
      </p:sp>
    </p:spTree>
    <p:extLst>
      <p:ext uri="{BB962C8B-B14F-4D97-AF65-F5344CB8AC3E}">
        <p14:creationId xmlns:p14="http://schemas.microsoft.com/office/powerpoint/2010/main" val="306654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3D2E2-6762-3746-B20D-21B76A268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40" y="246578"/>
            <a:ext cx="5876818" cy="16247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F7DDD-EEA7-0F49-A1A2-C289C15BE886}"/>
              </a:ext>
            </a:extLst>
          </p:cNvPr>
          <p:cNvSpPr txBox="1"/>
          <p:nvPr/>
        </p:nvSpPr>
        <p:spPr>
          <a:xfrm>
            <a:off x="1970925" y="1871345"/>
            <a:ext cx="256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L24 T1 enriched 40 genes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5C264-9CCC-5B4A-8120-33E2B16A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0" y="2600762"/>
            <a:ext cx="5876818" cy="1624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3A923D-AD7C-CD4E-9336-4C3B29637D0C}"/>
              </a:ext>
            </a:extLst>
          </p:cNvPr>
          <p:cNvSpPr txBox="1"/>
          <p:nvPr/>
        </p:nvSpPr>
        <p:spPr>
          <a:xfrm>
            <a:off x="1970925" y="4585614"/>
            <a:ext cx="257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L24 T1 depleted 40 genes</a:t>
            </a:r>
          </a:p>
        </p:txBody>
      </p:sp>
    </p:spTree>
    <p:extLst>
      <p:ext uri="{BB962C8B-B14F-4D97-AF65-F5344CB8AC3E}">
        <p14:creationId xmlns:p14="http://schemas.microsoft.com/office/powerpoint/2010/main" val="312062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9098D1-B78D-2145-BD9C-113C676A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25" y="355998"/>
            <a:ext cx="5801475" cy="1603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D5259C-5478-ED41-BC64-2C4FAC2DDE81}"/>
              </a:ext>
            </a:extLst>
          </p:cNvPr>
          <p:cNvSpPr txBox="1"/>
          <p:nvPr/>
        </p:nvSpPr>
        <p:spPr>
          <a:xfrm>
            <a:off x="7781706" y="1959935"/>
            <a:ext cx="270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S15 T0 depleted 110 genes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34A63-2905-F94C-BDE7-47FFC1AB54BD}"/>
              </a:ext>
            </a:extLst>
          </p:cNvPr>
          <p:cNvSpPr txBox="1"/>
          <p:nvPr/>
        </p:nvSpPr>
        <p:spPr>
          <a:xfrm>
            <a:off x="7781706" y="4046505"/>
            <a:ext cx="270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S15 T1 depleted 189 genes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B9097-A530-A041-96D6-17260ED6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25" y="4650284"/>
            <a:ext cx="5801475" cy="1603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B61FA8-7A5F-6144-9AED-7013C77CB221}"/>
              </a:ext>
            </a:extLst>
          </p:cNvPr>
          <p:cNvSpPr txBox="1"/>
          <p:nvPr/>
        </p:nvSpPr>
        <p:spPr>
          <a:xfrm>
            <a:off x="7781706" y="6488668"/>
            <a:ext cx="258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S15 T2 depleted 33 genes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49D6B3-6884-454D-975B-224A2066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525" y="2391947"/>
            <a:ext cx="5801475" cy="1603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8EBEE0-25E0-D947-B839-12AC6510F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5998"/>
            <a:ext cx="5801474" cy="1603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26B56-4047-C44E-8AA8-0CFA0A275D89}"/>
              </a:ext>
            </a:extLst>
          </p:cNvPr>
          <p:cNvSpPr txBox="1"/>
          <p:nvPr/>
        </p:nvSpPr>
        <p:spPr>
          <a:xfrm>
            <a:off x="1919555" y="1959935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S15 T0 enriched 110 genes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176911-89C4-534B-BFF3-B005F5BC1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" y="4664273"/>
            <a:ext cx="5829642" cy="16117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481217-539F-264F-8722-EC3B77719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29643"/>
            <a:ext cx="5848221" cy="1616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B09280-3B17-7342-93EC-7251BE395786}"/>
              </a:ext>
            </a:extLst>
          </p:cNvPr>
          <p:cNvSpPr txBox="1"/>
          <p:nvPr/>
        </p:nvSpPr>
        <p:spPr>
          <a:xfrm>
            <a:off x="1919555" y="4247256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S15 T1 enriched 189 genes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BF5A8-D33E-014B-AA67-E96FA3683664}"/>
              </a:ext>
            </a:extLst>
          </p:cNvPr>
          <p:cNvSpPr txBox="1"/>
          <p:nvPr/>
        </p:nvSpPr>
        <p:spPr>
          <a:xfrm>
            <a:off x="1919555" y="6560530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S15 T2 enriched 33 genes</a:t>
            </a:r>
          </a:p>
        </p:txBody>
      </p:sp>
    </p:spTree>
    <p:extLst>
      <p:ext uri="{BB962C8B-B14F-4D97-AF65-F5344CB8AC3E}">
        <p14:creationId xmlns:p14="http://schemas.microsoft.com/office/powerpoint/2010/main" val="214078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76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RPF t0 </vt:lpstr>
      <vt:lpstr>RPF t1</vt:lpstr>
      <vt:lpstr>RPF t2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2020-03-02T02:49:10Z</dcterms:created>
  <dcterms:modified xsi:type="dcterms:W3CDTF">2020-03-02T06:27:21Z</dcterms:modified>
</cp:coreProperties>
</file>