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howSpecialPlsOnTitleSld="0">
  <p:sldMasterIdLst>
    <p:sldMasterId id="2147483648" r:id="rId1"/>
  </p:sldMasterIdLst>
  <p:notesMasterIdLst>
    <p:notesMasterId r:id="rId8"/>
  </p:notesMasterIdLst>
  <p:handoutMasterIdLst>
    <p:handoutMasterId r:id="rId20"/>
  </p:handoutMasterIdLst>
  <p:sldIdLst>
    <p:sldId id="256" r:id="rId3"/>
    <p:sldId id="401" r:id="rId4"/>
    <p:sldId id="378" r:id="rId5"/>
    <p:sldId id="403" r:id="rId6"/>
    <p:sldId id="402" r:id="rId7"/>
    <p:sldId id="386" r:id="rId9"/>
    <p:sldId id="317" r:id="rId10"/>
    <p:sldId id="360" r:id="rId11"/>
    <p:sldId id="392" r:id="rId12"/>
    <p:sldId id="384" r:id="rId13"/>
    <p:sldId id="361" r:id="rId14"/>
    <p:sldId id="362" r:id="rId15"/>
    <p:sldId id="387" r:id="rId16"/>
    <p:sldId id="388" r:id="rId17"/>
    <p:sldId id="369" r:id="rId18"/>
    <p:sldId id="353" r:id="rId1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7304" autoAdjust="0"/>
  </p:normalViewPr>
  <p:slideViewPr>
    <p:cSldViewPr snapToGrid="0">
      <p:cViewPr varScale="1">
        <p:scale>
          <a:sx n="64" d="100"/>
          <a:sy n="64" d="100"/>
        </p:scale>
        <p:origin x="468" y="60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5A661-C884-48DB-ACC1-22F8C90BA8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1A5AC9-A830-466C-B434-BA8EDD6E74F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项目管理</a:t>
          </a:r>
        </a:p>
      </dgm:t>
    </dgm:pt>
    <dgm:pt modelId="{780109C1-9655-47E2-88C3-EAFCF26935DB}" cxnId="{09047B45-EB83-4B38-B2C2-D582BBB7B5F5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7B371-2967-431B-ABEA-D02DC93FE7D8}" cxnId="{09047B45-EB83-4B38-B2C2-D582BBB7B5F5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D3C32-BA34-4EC5-A863-6B6C18C4D868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事</a:t>
          </a:r>
        </a:p>
      </dgm:t>
    </dgm:pt>
    <dgm:pt modelId="{E5D17642-311E-4E48-8DEA-D0D8890B54EE}" cxnId="{FAB3F2FB-F6D5-4C97-A559-9A4E5DC86A11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04DA2-FDD2-4AC3-9B7F-0E99D5E0A5B1}" cxnId="{FAB3F2FB-F6D5-4C97-A559-9A4E5DC86A11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229D2A-730B-40A1-8802-A3E7D907534E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范围</a:t>
          </a:r>
        </a:p>
      </dgm:t>
    </dgm:pt>
    <dgm:pt modelId="{10F5D31E-01D7-48D8-A17A-041F0FDE5A51}" cxnId="{CDC70299-13DC-4242-BD10-3FE2159D639C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50F4D0-D729-49DA-856E-CABC5ECABC91}" cxnId="{CDC70299-13DC-4242-BD10-3FE2159D639C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B75872-956E-49D7-985A-FA1F9FCF411B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时间</a:t>
          </a:r>
        </a:p>
      </dgm:t>
    </dgm:pt>
    <dgm:pt modelId="{CC6703A3-6E18-4CFC-8EE5-235B7475FC24}" cxnId="{B50250B4-0CBF-4078-A2DE-E79870F84E76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ED61F3-2CE1-4C83-8EA0-C5701A73FAA7}" cxnId="{B50250B4-0CBF-4078-A2DE-E79870F84E76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497BFB-92F2-494D-ADA4-BCF08E03EEA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人</a:t>
          </a:r>
        </a:p>
      </dgm:t>
    </dgm:pt>
    <dgm:pt modelId="{513DB6FD-C6AF-4569-976F-A254F44F1892}" cxnId="{7FF62EE3-9AA1-4D3F-B751-E03B97D6EBBE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B10894-45A3-4B01-B290-17600C3EA423}" cxnId="{7FF62EE3-9AA1-4D3F-B751-E03B97D6EBBE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0AF9F8-9A8F-4226-9126-96C2973953F1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人力资源</a:t>
          </a:r>
        </a:p>
      </dgm:t>
    </dgm:pt>
    <dgm:pt modelId="{55388E6F-6338-4CF4-87B0-851C4673823B}" cxnId="{9E32DD99-262F-432C-BD2E-C85EC508EDFD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13025-812A-458F-8161-354A47AA333A}" cxnId="{9E32DD99-262F-432C-BD2E-C85EC508EDFD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AA80BC-7FBF-4C8B-A332-A32A49E9D7BC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成本</a:t>
          </a:r>
        </a:p>
      </dgm:t>
    </dgm:pt>
    <dgm:pt modelId="{2033EEA5-8E1B-4AF2-8AC2-4C3A7D3D8D2B}" cxnId="{D6DEDB76-78DB-4899-A5A0-15A51B0A1811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7D1C3C-8F07-48C9-ACCC-4DFB803E7B82}" cxnId="{D6DEDB76-78DB-4899-A5A0-15A51B0A1811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22FA5A-995A-4B0F-B636-97111B030802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质量</a:t>
          </a:r>
        </a:p>
      </dgm:t>
    </dgm:pt>
    <dgm:pt modelId="{EB1D478A-037E-41BB-B9EF-E06700D27A80}" cxnId="{49C53F4D-67BF-4063-B274-89B2E5F4EFDD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EC71C0-C2B8-446E-9054-8E3CEFA2E526}" cxnId="{49C53F4D-67BF-4063-B274-89B2E5F4EFDD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977D3-664E-43DB-8585-21B06BBA088B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风险</a:t>
          </a:r>
        </a:p>
      </dgm:t>
    </dgm:pt>
    <dgm:pt modelId="{B963AF18-954A-4790-B081-22F850B4EF59}" cxnId="{927BD30D-C068-434C-8445-9F9115C085E6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A1D75D-31A0-425F-A202-CECC03DAE80E}" cxnId="{927BD30D-C068-434C-8445-9F9115C085E6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E006CB-A082-4E02-8F85-96B61C2D076B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沟通</a:t>
          </a:r>
        </a:p>
      </dgm:t>
    </dgm:pt>
    <dgm:pt modelId="{A910557D-39B8-4EBF-81FC-B81AE6ABAC4B}" cxnId="{D7DDE220-7AB9-49D1-B21C-EA6F92BC8EB8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350F7-4D32-4437-B95B-5CEFC201F08E}" cxnId="{D7DDE220-7AB9-49D1-B21C-EA6F92BC8EB8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44F8AA-1E88-452E-95DE-51C2F7534FB5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采购</a:t>
          </a:r>
        </a:p>
      </dgm:t>
    </dgm:pt>
    <dgm:pt modelId="{6BBB0ADE-0271-4DEB-BA40-4CDD422D51FE}" cxnId="{67D060C8-B4E9-48EA-9013-0AD8D704B634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06CDA7-DB4F-44CC-978A-D018E3336EDE}" cxnId="{67D060C8-B4E9-48EA-9013-0AD8D704B634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05E139-B0C5-46AF-8DB3-7921E71D77E3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rPr>
            <a:t>干系人</a:t>
          </a:r>
        </a:p>
      </dgm:t>
    </dgm:pt>
    <dgm:pt modelId="{83332816-3AEF-40C4-8DD3-C953BCC7595A}" cxnId="{99F7F098-52EA-44C3-8F2E-AD75D5D60EC7}" type="parTrans">
      <dgm:prSet/>
      <dgm:spPr/>
      <dgm:t>
        <a:bodyPr/>
        <a:lstStyle/>
        <a:p>
          <a:endParaRPr lang="zh-CN" altLang="en-US"/>
        </a:p>
      </dgm:t>
    </dgm:pt>
    <dgm:pt modelId="{69D2346F-7D67-4A60-982B-77A03C97CEDA}" cxnId="{99F7F098-52EA-44C3-8F2E-AD75D5D60EC7}" type="sibTrans">
      <dgm:prSet/>
      <dgm:spPr/>
      <dgm:t>
        <a:bodyPr/>
        <a:lstStyle/>
        <a:p>
          <a:endParaRPr lang="zh-CN" altLang="en-US"/>
        </a:p>
      </dgm:t>
    </dgm:pt>
    <dgm:pt modelId="{4C053454-05B3-4622-917D-FBB8F834B43D}" type="pres">
      <dgm:prSet presAssocID="{5195A661-C884-48DB-ACC1-22F8C90BA8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0E94A26-143E-436A-93F4-5ADD89932670}" type="pres">
      <dgm:prSet presAssocID="{781A5AC9-A830-466C-B434-BA8EDD6E74F4}" presName="hierRoot1" presStyleCnt="0"/>
      <dgm:spPr/>
    </dgm:pt>
    <dgm:pt modelId="{F7CCE25F-9871-4892-BC95-D6D8487CE40A}" type="pres">
      <dgm:prSet presAssocID="{781A5AC9-A830-466C-B434-BA8EDD6E74F4}" presName="composite" presStyleCnt="0"/>
      <dgm:spPr/>
    </dgm:pt>
    <dgm:pt modelId="{0DA58FAD-5F32-4FB2-8A75-E91D5880B797}" type="pres">
      <dgm:prSet presAssocID="{781A5AC9-A830-466C-B434-BA8EDD6E74F4}" presName="background" presStyleLbl="node0" presStyleIdx="0" presStyleCnt="1"/>
      <dgm:spPr/>
    </dgm:pt>
    <dgm:pt modelId="{2DD7FA9E-548C-465D-BEAE-D08FA82B2D15}" type="pres">
      <dgm:prSet presAssocID="{781A5AC9-A830-466C-B434-BA8EDD6E74F4}" presName="text" presStyleLbl="fgAcc0" presStyleIdx="0" presStyleCnt="1" custScaleX="1843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FBB71F-1712-4E52-9B50-57F565C11E15}" type="pres">
      <dgm:prSet presAssocID="{781A5AC9-A830-466C-B434-BA8EDD6E74F4}" presName="hierChild2" presStyleCnt="0"/>
      <dgm:spPr/>
    </dgm:pt>
    <dgm:pt modelId="{922D1A9E-CCCC-42B8-B8EE-0A6EC2E0F37B}" type="pres">
      <dgm:prSet presAssocID="{E5D17642-311E-4E48-8DEA-D0D8890B54EE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F3F0A0B4-621D-46FF-8C7D-4F3679B36D6D}" type="pres">
      <dgm:prSet presAssocID="{EFBD3C32-BA34-4EC5-A863-6B6C18C4D868}" presName="hierRoot2" presStyleCnt="0"/>
      <dgm:spPr/>
    </dgm:pt>
    <dgm:pt modelId="{E1830202-F522-4EF2-93D4-6A0E5EC62411}" type="pres">
      <dgm:prSet presAssocID="{EFBD3C32-BA34-4EC5-A863-6B6C18C4D868}" presName="composite2" presStyleCnt="0"/>
      <dgm:spPr/>
    </dgm:pt>
    <dgm:pt modelId="{7FD78921-CE69-427A-8AE0-C5224F3CFFDA}" type="pres">
      <dgm:prSet presAssocID="{EFBD3C32-BA34-4EC5-A863-6B6C18C4D868}" presName="background2" presStyleLbl="node2" presStyleIdx="0" presStyleCnt="2"/>
      <dgm:spPr/>
    </dgm:pt>
    <dgm:pt modelId="{64CA7213-BB56-4E27-B028-4228819EEFAF}" type="pres">
      <dgm:prSet presAssocID="{EFBD3C32-BA34-4EC5-A863-6B6C18C4D86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714B8-4B0E-41E5-BA18-8290ED04303D}" type="pres">
      <dgm:prSet presAssocID="{EFBD3C32-BA34-4EC5-A863-6B6C18C4D868}" presName="hierChild3" presStyleCnt="0"/>
      <dgm:spPr/>
    </dgm:pt>
    <dgm:pt modelId="{AB83113C-F607-437E-A1ED-41623AB0E2E2}" type="pres">
      <dgm:prSet presAssocID="{10F5D31E-01D7-48D8-A17A-041F0FDE5A51}" presName="Name17" presStyleLbl="parChTrans1D3" presStyleIdx="0" presStyleCnt="9"/>
      <dgm:spPr/>
      <dgm:t>
        <a:bodyPr/>
        <a:lstStyle/>
        <a:p>
          <a:endParaRPr lang="zh-CN" altLang="en-US"/>
        </a:p>
      </dgm:t>
    </dgm:pt>
    <dgm:pt modelId="{451DA0E4-857A-449A-B228-DAC5D79E9224}" type="pres">
      <dgm:prSet presAssocID="{16229D2A-730B-40A1-8802-A3E7D907534E}" presName="hierRoot3" presStyleCnt="0"/>
      <dgm:spPr/>
    </dgm:pt>
    <dgm:pt modelId="{899889A4-69F8-4BC6-9906-A9B361076CB5}" type="pres">
      <dgm:prSet presAssocID="{16229D2A-730B-40A1-8802-A3E7D907534E}" presName="composite3" presStyleCnt="0"/>
      <dgm:spPr/>
    </dgm:pt>
    <dgm:pt modelId="{2709A27C-1B4A-4253-8907-40D30EE87EDC}" type="pres">
      <dgm:prSet presAssocID="{16229D2A-730B-40A1-8802-A3E7D907534E}" presName="background3" presStyleLbl="node3" presStyleIdx="0" presStyleCnt="9"/>
      <dgm:spPr/>
    </dgm:pt>
    <dgm:pt modelId="{AA31CD13-FA13-4075-8CE7-38851863C926}" type="pres">
      <dgm:prSet presAssocID="{16229D2A-730B-40A1-8802-A3E7D907534E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4AAFD7-C104-401B-ABB6-1F997194A122}" type="pres">
      <dgm:prSet presAssocID="{16229D2A-730B-40A1-8802-A3E7D907534E}" presName="hierChild4" presStyleCnt="0"/>
      <dgm:spPr/>
    </dgm:pt>
    <dgm:pt modelId="{56C4FFA1-4F5E-46A0-9863-DCFDA656A01D}" type="pres">
      <dgm:prSet presAssocID="{CC6703A3-6E18-4CFC-8EE5-235B7475FC24}" presName="Name17" presStyleLbl="parChTrans1D3" presStyleIdx="1" presStyleCnt="9"/>
      <dgm:spPr/>
      <dgm:t>
        <a:bodyPr/>
        <a:lstStyle/>
        <a:p>
          <a:endParaRPr lang="zh-CN" altLang="en-US"/>
        </a:p>
      </dgm:t>
    </dgm:pt>
    <dgm:pt modelId="{1A883E60-042E-4040-9EF2-8BDB3E4C7068}" type="pres">
      <dgm:prSet presAssocID="{5FB75872-956E-49D7-985A-FA1F9FCF411B}" presName="hierRoot3" presStyleCnt="0"/>
      <dgm:spPr/>
    </dgm:pt>
    <dgm:pt modelId="{A50451DC-2D37-4E37-A40E-5FA9DED48DFA}" type="pres">
      <dgm:prSet presAssocID="{5FB75872-956E-49D7-985A-FA1F9FCF411B}" presName="composite3" presStyleCnt="0"/>
      <dgm:spPr/>
    </dgm:pt>
    <dgm:pt modelId="{468E6BC9-086A-4784-9EE0-9C8C717B028E}" type="pres">
      <dgm:prSet presAssocID="{5FB75872-956E-49D7-985A-FA1F9FCF411B}" presName="background3" presStyleLbl="node3" presStyleIdx="1" presStyleCnt="9"/>
      <dgm:spPr/>
    </dgm:pt>
    <dgm:pt modelId="{1E1C4461-09D5-4A06-9238-73D44F329048}" type="pres">
      <dgm:prSet presAssocID="{5FB75872-956E-49D7-985A-FA1F9FCF411B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1FF5B6-8FC9-4F27-BBF8-DDBD5957A214}" type="pres">
      <dgm:prSet presAssocID="{5FB75872-956E-49D7-985A-FA1F9FCF411B}" presName="hierChild4" presStyleCnt="0"/>
      <dgm:spPr/>
    </dgm:pt>
    <dgm:pt modelId="{9D4AD87B-36CE-4E76-B16F-420FA9939776}" type="pres">
      <dgm:prSet presAssocID="{2033EEA5-8E1B-4AF2-8AC2-4C3A7D3D8D2B}" presName="Name17" presStyleLbl="parChTrans1D3" presStyleIdx="2" presStyleCnt="9"/>
      <dgm:spPr/>
      <dgm:t>
        <a:bodyPr/>
        <a:lstStyle/>
        <a:p>
          <a:endParaRPr lang="zh-CN" altLang="en-US"/>
        </a:p>
      </dgm:t>
    </dgm:pt>
    <dgm:pt modelId="{7E3E9DE4-C8CD-431A-853A-F206B5DFFA34}" type="pres">
      <dgm:prSet presAssocID="{43AA80BC-7FBF-4C8B-A332-A32A49E9D7BC}" presName="hierRoot3" presStyleCnt="0"/>
      <dgm:spPr/>
    </dgm:pt>
    <dgm:pt modelId="{3D94B657-48EE-4EE5-8217-4292528B9441}" type="pres">
      <dgm:prSet presAssocID="{43AA80BC-7FBF-4C8B-A332-A32A49E9D7BC}" presName="composite3" presStyleCnt="0"/>
      <dgm:spPr/>
    </dgm:pt>
    <dgm:pt modelId="{8C757A17-1EE4-4610-AE29-A633D2A666A7}" type="pres">
      <dgm:prSet presAssocID="{43AA80BC-7FBF-4C8B-A332-A32A49E9D7BC}" presName="background3" presStyleLbl="node3" presStyleIdx="2" presStyleCnt="9"/>
      <dgm:spPr/>
    </dgm:pt>
    <dgm:pt modelId="{63CD7766-3CAD-4D39-B754-5301D0E9652D}" type="pres">
      <dgm:prSet presAssocID="{43AA80BC-7FBF-4C8B-A332-A32A49E9D7BC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320516-5577-4993-BB15-AAB9C74E9705}" type="pres">
      <dgm:prSet presAssocID="{43AA80BC-7FBF-4C8B-A332-A32A49E9D7BC}" presName="hierChild4" presStyleCnt="0"/>
      <dgm:spPr/>
    </dgm:pt>
    <dgm:pt modelId="{C48AE2AD-1608-4B92-83E0-737F0DEC8301}" type="pres">
      <dgm:prSet presAssocID="{EB1D478A-037E-41BB-B9EF-E06700D27A80}" presName="Name17" presStyleLbl="parChTrans1D3" presStyleIdx="3" presStyleCnt="9"/>
      <dgm:spPr/>
      <dgm:t>
        <a:bodyPr/>
        <a:lstStyle/>
        <a:p>
          <a:endParaRPr lang="zh-CN" altLang="en-US"/>
        </a:p>
      </dgm:t>
    </dgm:pt>
    <dgm:pt modelId="{F0DF58F8-8167-40D7-BE8D-C53A36582627}" type="pres">
      <dgm:prSet presAssocID="{2222FA5A-995A-4B0F-B636-97111B030802}" presName="hierRoot3" presStyleCnt="0"/>
      <dgm:spPr/>
    </dgm:pt>
    <dgm:pt modelId="{04E37220-8266-4615-8DA9-2DF4D9699D12}" type="pres">
      <dgm:prSet presAssocID="{2222FA5A-995A-4B0F-B636-97111B030802}" presName="composite3" presStyleCnt="0"/>
      <dgm:spPr/>
    </dgm:pt>
    <dgm:pt modelId="{3E9BBF18-3041-4E72-AF29-32DD9D0F33D7}" type="pres">
      <dgm:prSet presAssocID="{2222FA5A-995A-4B0F-B636-97111B030802}" presName="background3" presStyleLbl="node3" presStyleIdx="3" presStyleCnt="9"/>
      <dgm:spPr/>
    </dgm:pt>
    <dgm:pt modelId="{AB74829B-3239-4B53-A575-EC98E308C65B}" type="pres">
      <dgm:prSet presAssocID="{2222FA5A-995A-4B0F-B636-97111B030802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70A0F2-9A96-4878-8FE5-B0EB8578A80B}" type="pres">
      <dgm:prSet presAssocID="{2222FA5A-995A-4B0F-B636-97111B030802}" presName="hierChild4" presStyleCnt="0"/>
      <dgm:spPr/>
    </dgm:pt>
    <dgm:pt modelId="{F8687D44-EA93-4CB0-8E7E-89729BA208B3}" type="pres">
      <dgm:prSet presAssocID="{B963AF18-954A-4790-B081-22F850B4EF59}" presName="Name17" presStyleLbl="parChTrans1D3" presStyleIdx="4" presStyleCnt="9"/>
      <dgm:spPr/>
      <dgm:t>
        <a:bodyPr/>
        <a:lstStyle/>
        <a:p>
          <a:endParaRPr lang="zh-CN" altLang="en-US"/>
        </a:p>
      </dgm:t>
    </dgm:pt>
    <dgm:pt modelId="{F4E4C849-E87B-4B60-8AB7-EDAB88920889}" type="pres">
      <dgm:prSet presAssocID="{CFC977D3-664E-43DB-8585-21B06BBA088B}" presName="hierRoot3" presStyleCnt="0"/>
      <dgm:spPr/>
    </dgm:pt>
    <dgm:pt modelId="{7A234227-58F5-449A-8A93-19573B417080}" type="pres">
      <dgm:prSet presAssocID="{CFC977D3-664E-43DB-8585-21B06BBA088B}" presName="composite3" presStyleCnt="0"/>
      <dgm:spPr/>
    </dgm:pt>
    <dgm:pt modelId="{B11C065A-FCD1-4D13-A026-6A33BE94585B}" type="pres">
      <dgm:prSet presAssocID="{CFC977D3-664E-43DB-8585-21B06BBA088B}" presName="background3" presStyleLbl="node3" presStyleIdx="4" presStyleCnt="9"/>
      <dgm:spPr/>
    </dgm:pt>
    <dgm:pt modelId="{1B19637B-5A30-42EB-A00F-BB4EF0E86653}" type="pres">
      <dgm:prSet presAssocID="{CFC977D3-664E-43DB-8585-21B06BBA088B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6947CB-1432-4037-87B0-50B5923CB1E3}" type="pres">
      <dgm:prSet presAssocID="{CFC977D3-664E-43DB-8585-21B06BBA088B}" presName="hierChild4" presStyleCnt="0"/>
      <dgm:spPr/>
    </dgm:pt>
    <dgm:pt modelId="{C239EBAE-82D1-434D-AA5C-1DB129D2AFA1}" type="pres">
      <dgm:prSet presAssocID="{513DB6FD-C6AF-4569-976F-A254F44F1892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522CC041-9273-4C5C-8ACF-316CF050F37A}" type="pres">
      <dgm:prSet presAssocID="{15497BFB-92F2-494D-ADA4-BCF08E03EEA4}" presName="hierRoot2" presStyleCnt="0"/>
      <dgm:spPr/>
    </dgm:pt>
    <dgm:pt modelId="{12DF2543-5BF5-4729-8A7E-66D41A6AB2C9}" type="pres">
      <dgm:prSet presAssocID="{15497BFB-92F2-494D-ADA4-BCF08E03EEA4}" presName="composite2" presStyleCnt="0"/>
      <dgm:spPr/>
    </dgm:pt>
    <dgm:pt modelId="{2E5F5DC6-94B0-4570-924A-E49663B88CC0}" type="pres">
      <dgm:prSet presAssocID="{15497BFB-92F2-494D-ADA4-BCF08E03EEA4}" presName="background2" presStyleLbl="node2" presStyleIdx="1" presStyleCnt="2"/>
      <dgm:spPr/>
    </dgm:pt>
    <dgm:pt modelId="{BF35273B-375B-4E5A-A64A-BEB809B31768}" type="pres">
      <dgm:prSet presAssocID="{15497BFB-92F2-494D-ADA4-BCF08E03EE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904786-DF06-4EE8-8596-3F05F87071F0}" type="pres">
      <dgm:prSet presAssocID="{15497BFB-92F2-494D-ADA4-BCF08E03EEA4}" presName="hierChild3" presStyleCnt="0"/>
      <dgm:spPr/>
    </dgm:pt>
    <dgm:pt modelId="{75DF67A8-87AE-497F-B82A-46AAED564E33}" type="pres">
      <dgm:prSet presAssocID="{55388E6F-6338-4CF4-87B0-851C4673823B}" presName="Name17" presStyleLbl="parChTrans1D3" presStyleIdx="5" presStyleCnt="9"/>
      <dgm:spPr/>
      <dgm:t>
        <a:bodyPr/>
        <a:lstStyle/>
        <a:p>
          <a:endParaRPr lang="zh-CN" altLang="en-US"/>
        </a:p>
      </dgm:t>
    </dgm:pt>
    <dgm:pt modelId="{A6C4D360-F010-4CDA-BE7F-41A9ED53B4A2}" type="pres">
      <dgm:prSet presAssocID="{5C0AF9F8-9A8F-4226-9126-96C2973953F1}" presName="hierRoot3" presStyleCnt="0"/>
      <dgm:spPr/>
    </dgm:pt>
    <dgm:pt modelId="{67346B8A-828C-4306-87C8-32B6DF212ECB}" type="pres">
      <dgm:prSet presAssocID="{5C0AF9F8-9A8F-4226-9126-96C2973953F1}" presName="composite3" presStyleCnt="0"/>
      <dgm:spPr/>
    </dgm:pt>
    <dgm:pt modelId="{AE94D757-501B-4CE9-8364-8F471F3A6EA0}" type="pres">
      <dgm:prSet presAssocID="{5C0AF9F8-9A8F-4226-9126-96C2973953F1}" presName="background3" presStyleLbl="node3" presStyleIdx="5" presStyleCnt="9"/>
      <dgm:spPr/>
    </dgm:pt>
    <dgm:pt modelId="{91E89F63-26EC-48BB-A7B5-09D536DC5BE9}" type="pres">
      <dgm:prSet presAssocID="{5C0AF9F8-9A8F-4226-9126-96C2973953F1}" presName="text3" presStyleLbl="fgAcc3" presStyleIdx="5" presStyleCnt="9" custScaleX="1835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3CDF8F-B932-4D01-93F6-CCD97B7DF810}" type="pres">
      <dgm:prSet presAssocID="{5C0AF9F8-9A8F-4226-9126-96C2973953F1}" presName="hierChild4" presStyleCnt="0"/>
      <dgm:spPr/>
    </dgm:pt>
    <dgm:pt modelId="{C41012A2-AAB5-48AF-9B73-3FE137A98DDC}" type="pres">
      <dgm:prSet presAssocID="{A910557D-39B8-4EBF-81FC-B81AE6ABAC4B}" presName="Name17" presStyleLbl="parChTrans1D3" presStyleIdx="6" presStyleCnt="9"/>
      <dgm:spPr/>
      <dgm:t>
        <a:bodyPr/>
        <a:lstStyle/>
        <a:p>
          <a:endParaRPr lang="zh-CN" altLang="en-US"/>
        </a:p>
      </dgm:t>
    </dgm:pt>
    <dgm:pt modelId="{7E2CFB13-2509-4DC7-B70D-02C4DC4193F9}" type="pres">
      <dgm:prSet presAssocID="{08E006CB-A082-4E02-8F85-96B61C2D076B}" presName="hierRoot3" presStyleCnt="0"/>
      <dgm:spPr/>
    </dgm:pt>
    <dgm:pt modelId="{224FB168-7EC9-4C3A-BD10-EAF131602D32}" type="pres">
      <dgm:prSet presAssocID="{08E006CB-A082-4E02-8F85-96B61C2D076B}" presName="composite3" presStyleCnt="0"/>
      <dgm:spPr/>
    </dgm:pt>
    <dgm:pt modelId="{8F053846-7F3F-46AE-837A-53655C23611B}" type="pres">
      <dgm:prSet presAssocID="{08E006CB-A082-4E02-8F85-96B61C2D076B}" presName="background3" presStyleLbl="node3" presStyleIdx="6" presStyleCnt="9"/>
      <dgm:spPr/>
    </dgm:pt>
    <dgm:pt modelId="{D3D2AEA5-9D15-497D-9FDC-2BC3E5267929}" type="pres">
      <dgm:prSet presAssocID="{08E006CB-A082-4E02-8F85-96B61C2D076B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116588-C781-4BFA-AAC4-1815392B5C25}" type="pres">
      <dgm:prSet presAssocID="{08E006CB-A082-4E02-8F85-96B61C2D076B}" presName="hierChild4" presStyleCnt="0"/>
      <dgm:spPr/>
    </dgm:pt>
    <dgm:pt modelId="{807E4D91-C692-4378-BCF8-B42F51E8268F}" type="pres">
      <dgm:prSet presAssocID="{6BBB0ADE-0271-4DEB-BA40-4CDD422D51FE}" presName="Name17" presStyleLbl="parChTrans1D3" presStyleIdx="7" presStyleCnt="9"/>
      <dgm:spPr/>
      <dgm:t>
        <a:bodyPr/>
        <a:lstStyle/>
        <a:p>
          <a:endParaRPr lang="zh-CN" altLang="en-US"/>
        </a:p>
      </dgm:t>
    </dgm:pt>
    <dgm:pt modelId="{B74B19F1-5F71-43B3-B07D-5123C00129D7}" type="pres">
      <dgm:prSet presAssocID="{7A44F8AA-1E88-452E-95DE-51C2F7534FB5}" presName="hierRoot3" presStyleCnt="0"/>
      <dgm:spPr/>
    </dgm:pt>
    <dgm:pt modelId="{0D3999A1-617A-4FD8-9CCD-A4010CDBD52C}" type="pres">
      <dgm:prSet presAssocID="{7A44F8AA-1E88-452E-95DE-51C2F7534FB5}" presName="composite3" presStyleCnt="0"/>
      <dgm:spPr/>
    </dgm:pt>
    <dgm:pt modelId="{283031A5-9FC6-48A7-BCFA-A1D9491D1F0E}" type="pres">
      <dgm:prSet presAssocID="{7A44F8AA-1E88-452E-95DE-51C2F7534FB5}" presName="background3" presStyleLbl="node3" presStyleIdx="7" presStyleCnt="9"/>
      <dgm:spPr/>
    </dgm:pt>
    <dgm:pt modelId="{BF7378AD-E20D-4C0E-A319-C055EF030F8A}" type="pres">
      <dgm:prSet presAssocID="{7A44F8AA-1E88-452E-95DE-51C2F7534FB5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309290-4892-450E-AA27-E19983C95CB6}" type="pres">
      <dgm:prSet presAssocID="{7A44F8AA-1E88-452E-95DE-51C2F7534FB5}" presName="hierChild4" presStyleCnt="0"/>
      <dgm:spPr/>
    </dgm:pt>
    <dgm:pt modelId="{303453B7-1392-4FBB-A51A-E79D76FA65F8}" type="pres">
      <dgm:prSet presAssocID="{83332816-3AEF-40C4-8DD3-C953BCC7595A}" presName="Name17" presStyleLbl="parChTrans1D3" presStyleIdx="8" presStyleCnt="9"/>
      <dgm:spPr/>
      <dgm:t>
        <a:bodyPr/>
        <a:lstStyle/>
        <a:p>
          <a:endParaRPr lang="zh-CN" altLang="en-US"/>
        </a:p>
      </dgm:t>
    </dgm:pt>
    <dgm:pt modelId="{B5B188DB-6952-4206-B5DC-44297C15E1CE}" type="pres">
      <dgm:prSet presAssocID="{4D05E139-B0C5-46AF-8DB3-7921E71D77E3}" presName="hierRoot3" presStyleCnt="0"/>
      <dgm:spPr/>
    </dgm:pt>
    <dgm:pt modelId="{72058591-82D7-4F81-9DA5-AFDAB58C0FDA}" type="pres">
      <dgm:prSet presAssocID="{4D05E139-B0C5-46AF-8DB3-7921E71D77E3}" presName="composite3" presStyleCnt="0"/>
      <dgm:spPr/>
    </dgm:pt>
    <dgm:pt modelId="{294442C1-F724-4134-A717-532D4D474AB7}" type="pres">
      <dgm:prSet presAssocID="{4D05E139-B0C5-46AF-8DB3-7921E71D77E3}" presName="background3" presStyleLbl="node3" presStyleIdx="8" presStyleCnt="9"/>
      <dgm:spPr/>
    </dgm:pt>
    <dgm:pt modelId="{02D1BE04-2BA3-4282-8F26-BA9F86CF9D61}" type="pres">
      <dgm:prSet presAssocID="{4D05E139-B0C5-46AF-8DB3-7921E71D77E3}" presName="text3" presStyleLbl="fgAcc3" presStyleIdx="8" presStyleCnt="9" custScaleX="1180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84A4E8-8640-456E-8B8C-F2185EBC4AE4}" type="pres">
      <dgm:prSet presAssocID="{4D05E139-B0C5-46AF-8DB3-7921E71D77E3}" presName="hierChild4" presStyleCnt="0"/>
      <dgm:spPr/>
    </dgm:pt>
  </dgm:ptLst>
  <dgm:cxnLst>
    <dgm:cxn modelId="{9EB736C3-A9DB-4579-BD8B-24337623179D}" type="presOf" srcId="{6BBB0ADE-0271-4DEB-BA40-4CDD422D51FE}" destId="{807E4D91-C692-4378-BCF8-B42F51E8268F}" srcOrd="0" destOrd="0" presId="urn:microsoft.com/office/officeart/2005/8/layout/hierarchy1"/>
    <dgm:cxn modelId="{81A86B03-054F-4CD0-9569-A78C356EAD0F}" type="presOf" srcId="{EB1D478A-037E-41BB-B9EF-E06700D27A80}" destId="{C48AE2AD-1608-4B92-83E0-737F0DEC8301}" srcOrd="0" destOrd="0" presId="urn:microsoft.com/office/officeart/2005/8/layout/hierarchy1"/>
    <dgm:cxn modelId="{1A1ABED8-47AF-482E-BD99-86357C7B37D0}" type="presOf" srcId="{10F5D31E-01D7-48D8-A17A-041F0FDE5A51}" destId="{AB83113C-F607-437E-A1ED-41623AB0E2E2}" srcOrd="0" destOrd="0" presId="urn:microsoft.com/office/officeart/2005/8/layout/hierarchy1"/>
    <dgm:cxn modelId="{67D060C8-B4E9-48EA-9013-0AD8D704B634}" srcId="{15497BFB-92F2-494D-ADA4-BCF08E03EEA4}" destId="{7A44F8AA-1E88-452E-95DE-51C2F7534FB5}" srcOrd="2" destOrd="0" parTransId="{6BBB0ADE-0271-4DEB-BA40-4CDD422D51FE}" sibTransId="{7D06CDA7-DB4F-44CC-978A-D018E3336EDE}"/>
    <dgm:cxn modelId="{9E32DD99-262F-432C-BD2E-C85EC508EDFD}" srcId="{15497BFB-92F2-494D-ADA4-BCF08E03EEA4}" destId="{5C0AF9F8-9A8F-4226-9126-96C2973953F1}" srcOrd="0" destOrd="0" parTransId="{55388E6F-6338-4CF4-87B0-851C4673823B}" sibTransId="{11213025-812A-458F-8161-354A47AA333A}"/>
    <dgm:cxn modelId="{CDC70299-13DC-4242-BD10-3FE2159D639C}" srcId="{EFBD3C32-BA34-4EC5-A863-6B6C18C4D868}" destId="{16229D2A-730B-40A1-8802-A3E7D907534E}" srcOrd="0" destOrd="0" parTransId="{10F5D31E-01D7-48D8-A17A-041F0FDE5A51}" sibTransId="{9650F4D0-D729-49DA-856E-CABC5ECABC91}"/>
    <dgm:cxn modelId="{5CA83FB7-46E2-4A89-AB67-DDA440911842}" type="presOf" srcId="{83332816-3AEF-40C4-8DD3-C953BCC7595A}" destId="{303453B7-1392-4FBB-A51A-E79D76FA65F8}" srcOrd="0" destOrd="0" presId="urn:microsoft.com/office/officeart/2005/8/layout/hierarchy1"/>
    <dgm:cxn modelId="{374071CB-DB9E-43AA-B825-31F53C439306}" type="presOf" srcId="{16229D2A-730B-40A1-8802-A3E7D907534E}" destId="{AA31CD13-FA13-4075-8CE7-38851863C926}" srcOrd="0" destOrd="0" presId="urn:microsoft.com/office/officeart/2005/8/layout/hierarchy1"/>
    <dgm:cxn modelId="{1DC07470-DB22-46F6-85C4-5FB454A6625F}" type="presOf" srcId="{7A44F8AA-1E88-452E-95DE-51C2F7534FB5}" destId="{BF7378AD-E20D-4C0E-A319-C055EF030F8A}" srcOrd="0" destOrd="0" presId="urn:microsoft.com/office/officeart/2005/8/layout/hierarchy1"/>
    <dgm:cxn modelId="{7CAD471B-3DA6-4CC5-A6FE-A5AA85C66815}" type="presOf" srcId="{B963AF18-954A-4790-B081-22F850B4EF59}" destId="{F8687D44-EA93-4CB0-8E7E-89729BA208B3}" srcOrd="0" destOrd="0" presId="urn:microsoft.com/office/officeart/2005/8/layout/hierarchy1"/>
    <dgm:cxn modelId="{85911286-1769-45AE-8A78-5DEA7C1D95BC}" type="presOf" srcId="{2222FA5A-995A-4B0F-B636-97111B030802}" destId="{AB74829B-3239-4B53-A575-EC98E308C65B}" srcOrd="0" destOrd="0" presId="urn:microsoft.com/office/officeart/2005/8/layout/hierarchy1"/>
    <dgm:cxn modelId="{D7DDE220-7AB9-49D1-B21C-EA6F92BC8EB8}" srcId="{15497BFB-92F2-494D-ADA4-BCF08E03EEA4}" destId="{08E006CB-A082-4E02-8F85-96B61C2D076B}" srcOrd="1" destOrd="0" parTransId="{A910557D-39B8-4EBF-81FC-B81AE6ABAC4B}" sibTransId="{CA5350F7-4D32-4437-B95B-5CEFC201F08E}"/>
    <dgm:cxn modelId="{A350C135-ACC1-4449-8C5B-939E36FB1057}" type="presOf" srcId="{781A5AC9-A830-466C-B434-BA8EDD6E74F4}" destId="{2DD7FA9E-548C-465D-BEAE-D08FA82B2D15}" srcOrd="0" destOrd="0" presId="urn:microsoft.com/office/officeart/2005/8/layout/hierarchy1"/>
    <dgm:cxn modelId="{23FECD6D-9FDF-4C86-BB2A-9374D71F349F}" type="presOf" srcId="{513DB6FD-C6AF-4569-976F-A254F44F1892}" destId="{C239EBAE-82D1-434D-AA5C-1DB129D2AFA1}" srcOrd="0" destOrd="0" presId="urn:microsoft.com/office/officeart/2005/8/layout/hierarchy1"/>
    <dgm:cxn modelId="{6E7EC7C3-A15A-453C-B323-872EB2FDBD31}" type="presOf" srcId="{15497BFB-92F2-494D-ADA4-BCF08E03EEA4}" destId="{BF35273B-375B-4E5A-A64A-BEB809B31768}" srcOrd="0" destOrd="0" presId="urn:microsoft.com/office/officeart/2005/8/layout/hierarchy1"/>
    <dgm:cxn modelId="{F00ED19F-C40A-447D-A829-D09C35040D44}" type="presOf" srcId="{55388E6F-6338-4CF4-87B0-851C4673823B}" destId="{75DF67A8-87AE-497F-B82A-46AAED564E33}" srcOrd="0" destOrd="0" presId="urn:microsoft.com/office/officeart/2005/8/layout/hierarchy1"/>
    <dgm:cxn modelId="{1376B5E4-C718-4349-BF90-DC1BA03A07B0}" type="presOf" srcId="{CFC977D3-664E-43DB-8585-21B06BBA088B}" destId="{1B19637B-5A30-42EB-A00F-BB4EF0E86653}" srcOrd="0" destOrd="0" presId="urn:microsoft.com/office/officeart/2005/8/layout/hierarchy1"/>
    <dgm:cxn modelId="{7FF62EE3-9AA1-4D3F-B751-E03B97D6EBBE}" srcId="{781A5AC9-A830-466C-B434-BA8EDD6E74F4}" destId="{15497BFB-92F2-494D-ADA4-BCF08E03EEA4}" srcOrd="1" destOrd="0" parTransId="{513DB6FD-C6AF-4569-976F-A254F44F1892}" sibTransId="{DCB10894-45A3-4B01-B290-17600C3EA423}"/>
    <dgm:cxn modelId="{49C53F4D-67BF-4063-B274-89B2E5F4EFDD}" srcId="{EFBD3C32-BA34-4EC5-A863-6B6C18C4D868}" destId="{2222FA5A-995A-4B0F-B636-97111B030802}" srcOrd="3" destOrd="0" parTransId="{EB1D478A-037E-41BB-B9EF-E06700D27A80}" sibTransId="{7CEC71C0-C2B8-446E-9054-8E3CEFA2E526}"/>
    <dgm:cxn modelId="{4927D9EA-3E11-455F-8B85-887533CF2748}" type="presOf" srcId="{4D05E139-B0C5-46AF-8DB3-7921E71D77E3}" destId="{02D1BE04-2BA3-4282-8F26-BA9F86CF9D61}" srcOrd="0" destOrd="0" presId="urn:microsoft.com/office/officeart/2005/8/layout/hierarchy1"/>
    <dgm:cxn modelId="{927BD30D-C068-434C-8445-9F9115C085E6}" srcId="{EFBD3C32-BA34-4EC5-A863-6B6C18C4D868}" destId="{CFC977D3-664E-43DB-8585-21B06BBA088B}" srcOrd="4" destOrd="0" parTransId="{B963AF18-954A-4790-B081-22F850B4EF59}" sibTransId="{9AA1D75D-31A0-425F-A202-CECC03DAE80E}"/>
    <dgm:cxn modelId="{79745135-6977-4CE3-9E82-A11F61A2BF60}" type="presOf" srcId="{43AA80BC-7FBF-4C8B-A332-A32A49E9D7BC}" destId="{63CD7766-3CAD-4D39-B754-5301D0E9652D}" srcOrd="0" destOrd="0" presId="urn:microsoft.com/office/officeart/2005/8/layout/hierarchy1"/>
    <dgm:cxn modelId="{AB635493-1F34-4C26-8FC1-82F0833A334F}" type="presOf" srcId="{EFBD3C32-BA34-4EC5-A863-6B6C18C4D868}" destId="{64CA7213-BB56-4E27-B028-4228819EEFAF}" srcOrd="0" destOrd="0" presId="urn:microsoft.com/office/officeart/2005/8/layout/hierarchy1"/>
    <dgm:cxn modelId="{745C587C-13E1-4902-B609-5C3DC5A9F42E}" type="presOf" srcId="{08E006CB-A082-4E02-8F85-96B61C2D076B}" destId="{D3D2AEA5-9D15-497D-9FDC-2BC3E5267929}" srcOrd="0" destOrd="0" presId="urn:microsoft.com/office/officeart/2005/8/layout/hierarchy1"/>
    <dgm:cxn modelId="{09047B45-EB83-4B38-B2C2-D582BBB7B5F5}" srcId="{5195A661-C884-48DB-ACC1-22F8C90BA8BC}" destId="{781A5AC9-A830-466C-B434-BA8EDD6E74F4}" srcOrd="0" destOrd="0" parTransId="{780109C1-9655-47E2-88C3-EAFCF26935DB}" sibTransId="{25A7B371-2967-431B-ABEA-D02DC93FE7D8}"/>
    <dgm:cxn modelId="{B50250B4-0CBF-4078-A2DE-E79870F84E76}" srcId="{EFBD3C32-BA34-4EC5-A863-6B6C18C4D868}" destId="{5FB75872-956E-49D7-985A-FA1F9FCF411B}" srcOrd="1" destOrd="0" parTransId="{CC6703A3-6E18-4CFC-8EE5-235B7475FC24}" sibTransId="{29ED61F3-2CE1-4C83-8EA0-C5701A73FAA7}"/>
    <dgm:cxn modelId="{D6DEDB76-78DB-4899-A5A0-15A51B0A1811}" srcId="{EFBD3C32-BA34-4EC5-A863-6B6C18C4D868}" destId="{43AA80BC-7FBF-4C8B-A332-A32A49E9D7BC}" srcOrd="2" destOrd="0" parTransId="{2033EEA5-8E1B-4AF2-8AC2-4C3A7D3D8D2B}" sibTransId="{3F7D1C3C-8F07-48C9-ACCC-4DFB803E7B82}"/>
    <dgm:cxn modelId="{844F2368-B0D8-47F3-B10E-7A937BE08188}" type="presOf" srcId="{CC6703A3-6E18-4CFC-8EE5-235B7475FC24}" destId="{56C4FFA1-4F5E-46A0-9863-DCFDA656A01D}" srcOrd="0" destOrd="0" presId="urn:microsoft.com/office/officeart/2005/8/layout/hierarchy1"/>
    <dgm:cxn modelId="{B8008F34-BD96-49A7-AD25-D084838594AC}" type="presOf" srcId="{5FB75872-956E-49D7-985A-FA1F9FCF411B}" destId="{1E1C4461-09D5-4A06-9238-73D44F329048}" srcOrd="0" destOrd="0" presId="urn:microsoft.com/office/officeart/2005/8/layout/hierarchy1"/>
    <dgm:cxn modelId="{34552099-2C0D-4EDB-BFA8-BA13AEA32685}" type="presOf" srcId="{5195A661-C884-48DB-ACC1-22F8C90BA8BC}" destId="{4C053454-05B3-4622-917D-FBB8F834B43D}" srcOrd="0" destOrd="0" presId="urn:microsoft.com/office/officeart/2005/8/layout/hierarchy1"/>
    <dgm:cxn modelId="{7752CF26-9A37-41F2-B01D-6C6C69D4403D}" type="presOf" srcId="{E5D17642-311E-4E48-8DEA-D0D8890B54EE}" destId="{922D1A9E-CCCC-42B8-B8EE-0A6EC2E0F37B}" srcOrd="0" destOrd="0" presId="urn:microsoft.com/office/officeart/2005/8/layout/hierarchy1"/>
    <dgm:cxn modelId="{10EED94D-0BD2-45D0-A307-54E67A2397FB}" type="presOf" srcId="{A910557D-39B8-4EBF-81FC-B81AE6ABAC4B}" destId="{C41012A2-AAB5-48AF-9B73-3FE137A98DDC}" srcOrd="0" destOrd="0" presId="urn:microsoft.com/office/officeart/2005/8/layout/hierarchy1"/>
    <dgm:cxn modelId="{E625B268-592E-4A08-9CAA-EE6D32339E7D}" type="presOf" srcId="{5C0AF9F8-9A8F-4226-9126-96C2973953F1}" destId="{91E89F63-26EC-48BB-A7B5-09D536DC5BE9}" srcOrd="0" destOrd="0" presId="urn:microsoft.com/office/officeart/2005/8/layout/hierarchy1"/>
    <dgm:cxn modelId="{99F7F098-52EA-44C3-8F2E-AD75D5D60EC7}" srcId="{15497BFB-92F2-494D-ADA4-BCF08E03EEA4}" destId="{4D05E139-B0C5-46AF-8DB3-7921E71D77E3}" srcOrd="3" destOrd="0" parTransId="{83332816-3AEF-40C4-8DD3-C953BCC7595A}" sibTransId="{69D2346F-7D67-4A60-982B-77A03C97CEDA}"/>
    <dgm:cxn modelId="{0B5BDC48-FEC0-49B4-B979-5EC37ABF656E}" type="presOf" srcId="{2033EEA5-8E1B-4AF2-8AC2-4C3A7D3D8D2B}" destId="{9D4AD87B-36CE-4E76-B16F-420FA9939776}" srcOrd="0" destOrd="0" presId="urn:microsoft.com/office/officeart/2005/8/layout/hierarchy1"/>
    <dgm:cxn modelId="{FAB3F2FB-F6D5-4C97-A559-9A4E5DC86A11}" srcId="{781A5AC9-A830-466C-B434-BA8EDD6E74F4}" destId="{EFBD3C32-BA34-4EC5-A863-6B6C18C4D868}" srcOrd="0" destOrd="0" parTransId="{E5D17642-311E-4E48-8DEA-D0D8890B54EE}" sibTransId="{BB304DA2-FDD2-4AC3-9B7F-0E99D5E0A5B1}"/>
    <dgm:cxn modelId="{DEE868C5-7C81-40FD-AC72-3424635DB791}" type="presParOf" srcId="{4C053454-05B3-4622-917D-FBB8F834B43D}" destId="{A0E94A26-143E-436A-93F4-5ADD89932670}" srcOrd="0" destOrd="0" presId="urn:microsoft.com/office/officeart/2005/8/layout/hierarchy1"/>
    <dgm:cxn modelId="{6E403E31-41B9-4D7F-9F01-A4715D80C0B0}" type="presParOf" srcId="{A0E94A26-143E-436A-93F4-5ADD89932670}" destId="{F7CCE25F-9871-4892-BC95-D6D8487CE40A}" srcOrd="0" destOrd="0" presId="urn:microsoft.com/office/officeart/2005/8/layout/hierarchy1"/>
    <dgm:cxn modelId="{7B8F55AB-25A0-4C2E-A408-11B8238711C6}" type="presParOf" srcId="{F7CCE25F-9871-4892-BC95-D6D8487CE40A}" destId="{0DA58FAD-5F32-4FB2-8A75-E91D5880B797}" srcOrd="0" destOrd="0" presId="urn:microsoft.com/office/officeart/2005/8/layout/hierarchy1"/>
    <dgm:cxn modelId="{D79AAB60-13BD-4996-96B7-928C10CB9D83}" type="presParOf" srcId="{F7CCE25F-9871-4892-BC95-D6D8487CE40A}" destId="{2DD7FA9E-548C-465D-BEAE-D08FA82B2D15}" srcOrd="1" destOrd="0" presId="urn:microsoft.com/office/officeart/2005/8/layout/hierarchy1"/>
    <dgm:cxn modelId="{EBDF2E51-A137-4440-8A78-ABA2637272A9}" type="presParOf" srcId="{A0E94A26-143E-436A-93F4-5ADD89932670}" destId="{BAFBB71F-1712-4E52-9B50-57F565C11E15}" srcOrd="1" destOrd="0" presId="urn:microsoft.com/office/officeart/2005/8/layout/hierarchy1"/>
    <dgm:cxn modelId="{AC194750-C46C-4666-A360-2AF4537470CC}" type="presParOf" srcId="{BAFBB71F-1712-4E52-9B50-57F565C11E15}" destId="{922D1A9E-CCCC-42B8-B8EE-0A6EC2E0F37B}" srcOrd="0" destOrd="0" presId="urn:microsoft.com/office/officeart/2005/8/layout/hierarchy1"/>
    <dgm:cxn modelId="{8D31048A-BA40-4883-AA51-29B1DA735448}" type="presParOf" srcId="{BAFBB71F-1712-4E52-9B50-57F565C11E15}" destId="{F3F0A0B4-621D-46FF-8C7D-4F3679B36D6D}" srcOrd="1" destOrd="0" presId="urn:microsoft.com/office/officeart/2005/8/layout/hierarchy1"/>
    <dgm:cxn modelId="{B598543C-BA23-42CD-943E-1843EE5C5535}" type="presParOf" srcId="{F3F0A0B4-621D-46FF-8C7D-4F3679B36D6D}" destId="{E1830202-F522-4EF2-93D4-6A0E5EC62411}" srcOrd="0" destOrd="0" presId="urn:microsoft.com/office/officeart/2005/8/layout/hierarchy1"/>
    <dgm:cxn modelId="{45663F8A-E2E7-4291-811F-FADCEA5B12E2}" type="presParOf" srcId="{E1830202-F522-4EF2-93D4-6A0E5EC62411}" destId="{7FD78921-CE69-427A-8AE0-C5224F3CFFDA}" srcOrd="0" destOrd="0" presId="urn:microsoft.com/office/officeart/2005/8/layout/hierarchy1"/>
    <dgm:cxn modelId="{EB6A3921-D1C4-48AA-9733-1C2D53ED871B}" type="presParOf" srcId="{E1830202-F522-4EF2-93D4-6A0E5EC62411}" destId="{64CA7213-BB56-4E27-B028-4228819EEFAF}" srcOrd="1" destOrd="0" presId="urn:microsoft.com/office/officeart/2005/8/layout/hierarchy1"/>
    <dgm:cxn modelId="{56273E40-B084-4C13-87B6-EB4B454BF745}" type="presParOf" srcId="{F3F0A0B4-621D-46FF-8C7D-4F3679B36D6D}" destId="{054714B8-4B0E-41E5-BA18-8290ED04303D}" srcOrd="1" destOrd="0" presId="urn:microsoft.com/office/officeart/2005/8/layout/hierarchy1"/>
    <dgm:cxn modelId="{E67CE401-7E45-4B36-B9DC-A9DCECECD505}" type="presParOf" srcId="{054714B8-4B0E-41E5-BA18-8290ED04303D}" destId="{AB83113C-F607-437E-A1ED-41623AB0E2E2}" srcOrd="0" destOrd="0" presId="urn:microsoft.com/office/officeart/2005/8/layout/hierarchy1"/>
    <dgm:cxn modelId="{8410B539-4131-4791-A18A-BD5DB32D0F03}" type="presParOf" srcId="{054714B8-4B0E-41E5-BA18-8290ED04303D}" destId="{451DA0E4-857A-449A-B228-DAC5D79E9224}" srcOrd="1" destOrd="0" presId="urn:microsoft.com/office/officeart/2005/8/layout/hierarchy1"/>
    <dgm:cxn modelId="{D0F3ED07-CFE6-41BA-8297-9410F6053921}" type="presParOf" srcId="{451DA0E4-857A-449A-B228-DAC5D79E9224}" destId="{899889A4-69F8-4BC6-9906-A9B361076CB5}" srcOrd="0" destOrd="0" presId="urn:microsoft.com/office/officeart/2005/8/layout/hierarchy1"/>
    <dgm:cxn modelId="{8C28BF62-69C5-4E12-8D62-2EED4B219848}" type="presParOf" srcId="{899889A4-69F8-4BC6-9906-A9B361076CB5}" destId="{2709A27C-1B4A-4253-8907-40D30EE87EDC}" srcOrd="0" destOrd="0" presId="urn:microsoft.com/office/officeart/2005/8/layout/hierarchy1"/>
    <dgm:cxn modelId="{E634DA51-9560-41C9-85D0-52BDC0E6C7C0}" type="presParOf" srcId="{899889A4-69F8-4BC6-9906-A9B361076CB5}" destId="{AA31CD13-FA13-4075-8CE7-38851863C926}" srcOrd="1" destOrd="0" presId="urn:microsoft.com/office/officeart/2005/8/layout/hierarchy1"/>
    <dgm:cxn modelId="{5A17C448-C356-49D2-A0CA-B4E9AD5B0B45}" type="presParOf" srcId="{451DA0E4-857A-449A-B228-DAC5D79E9224}" destId="{924AAFD7-C104-401B-ABB6-1F997194A122}" srcOrd="1" destOrd="0" presId="urn:microsoft.com/office/officeart/2005/8/layout/hierarchy1"/>
    <dgm:cxn modelId="{14B5BA41-313B-46D2-B218-6F76A5D2A493}" type="presParOf" srcId="{054714B8-4B0E-41E5-BA18-8290ED04303D}" destId="{56C4FFA1-4F5E-46A0-9863-DCFDA656A01D}" srcOrd="2" destOrd="0" presId="urn:microsoft.com/office/officeart/2005/8/layout/hierarchy1"/>
    <dgm:cxn modelId="{BBE629EA-7542-40AF-8295-3C907F53852C}" type="presParOf" srcId="{054714B8-4B0E-41E5-BA18-8290ED04303D}" destId="{1A883E60-042E-4040-9EF2-8BDB3E4C7068}" srcOrd="3" destOrd="0" presId="urn:microsoft.com/office/officeart/2005/8/layout/hierarchy1"/>
    <dgm:cxn modelId="{0B4F2ABE-8F41-427E-8685-03AEE4525D6A}" type="presParOf" srcId="{1A883E60-042E-4040-9EF2-8BDB3E4C7068}" destId="{A50451DC-2D37-4E37-A40E-5FA9DED48DFA}" srcOrd="0" destOrd="0" presId="urn:microsoft.com/office/officeart/2005/8/layout/hierarchy1"/>
    <dgm:cxn modelId="{B4F2B9ED-5566-4F51-8030-02802CFCC679}" type="presParOf" srcId="{A50451DC-2D37-4E37-A40E-5FA9DED48DFA}" destId="{468E6BC9-086A-4784-9EE0-9C8C717B028E}" srcOrd="0" destOrd="0" presId="urn:microsoft.com/office/officeart/2005/8/layout/hierarchy1"/>
    <dgm:cxn modelId="{1EBD1FE2-24A9-44CC-8D9F-C3AB9B0C5091}" type="presParOf" srcId="{A50451DC-2D37-4E37-A40E-5FA9DED48DFA}" destId="{1E1C4461-09D5-4A06-9238-73D44F329048}" srcOrd="1" destOrd="0" presId="urn:microsoft.com/office/officeart/2005/8/layout/hierarchy1"/>
    <dgm:cxn modelId="{172C6C1E-D2D2-42A1-B6B2-62174C2404EF}" type="presParOf" srcId="{1A883E60-042E-4040-9EF2-8BDB3E4C7068}" destId="{7F1FF5B6-8FC9-4F27-BBF8-DDBD5957A214}" srcOrd="1" destOrd="0" presId="urn:microsoft.com/office/officeart/2005/8/layout/hierarchy1"/>
    <dgm:cxn modelId="{B27F3EB3-0EAC-489C-9EE2-15E08E4A1B8B}" type="presParOf" srcId="{054714B8-4B0E-41E5-BA18-8290ED04303D}" destId="{9D4AD87B-36CE-4E76-B16F-420FA9939776}" srcOrd="4" destOrd="0" presId="urn:microsoft.com/office/officeart/2005/8/layout/hierarchy1"/>
    <dgm:cxn modelId="{1A8B8CBD-8BB9-4EF3-AB21-2F7EF7EA1E02}" type="presParOf" srcId="{054714B8-4B0E-41E5-BA18-8290ED04303D}" destId="{7E3E9DE4-C8CD-431A-853A-F206B5DFFA34}" srcOrd="5" destOrd="0" presId="urn:microsoft.com/office/officeart/2005/8/layout/hierarchy1"/>
    <dgm:cxn modelId="{05740AA4-F807-416B-8F7A-48028D68D39F}" type="presParOf" srcId="{7E3E9DE4-C8CD-431A-853A-F206B5DFFA34}" destId="{3D94B657-48EE-4EE5-8217-4292528B9441}" srcOrd="0" destOrd="0" presId="urn:microsoft.com/office/officeart/2005/8/layout/hierarchy1"/>
    <dgm:cxn modelId="{F84940E7-65F7-4C01-A288-8122A4F9A803}" type="presParOf" srcId="{3D94B657-48EE-4EE5-8217-4292528B9441}" destId="{8C757A17-1EE4-4610-AE29-A633D2A666A7}" srcOrd="0" destOrd="0" presId="urn:microsoft.com/office/officeart/2005/8/layout/hierarchy1"/>
    <dgm:cxn modelId="{D5E68B0F-FC0D-4C96-A1EE-14ECFCB86D9F}" type="presParOf" srcId="{3D94B657-48EE-4EE5-8217-4292528B9441}" destId="{63CD7766-3CAD-4D39-B754-5301D0E9652D}" srcOrd="1" destOrd="0" presId="urn:microsoft.com/office/officeart/2005/8/layout/hierarchy1"/>
    <dgm:cxn modelId="{C292ACD3-9B78-40B2-9331-3BC125BB7D4A}" type="presParOf" srcId="{7E3E9DE4-C8CD-431A-853A-F206B5DFFA34}" destId="{87320516-5577-4993-BB15-AAB9C74E9705}" srcOrd="1" destOrd="0" presId="urn:microsoft.com/office/officeart/2005/8/layout/hierarchy1"/>
    <dgm:cxn modelId="{A1383EE2-A6F2-4E15-BBA8-DD08556F646A}" type="presParOf" srcId="{054714B8-4B0E-41E5-BA18-8290ED04303D}" destId="{C48AE2AD-1608-4B92-83E0-737F0DEC8301}" srcOrd="6" destOrd="0" presId="urn:microsoft.com/office/officeart/2005/8/layout/hierarchy1"/>
    <dgm:cxn modelId="{808AE9F0-6CD4-41D4-8CEA-1E97D99872A4}" type="presParOf" srcId="{054714B8-4B0E-41E5-BA18-8290ED04303D}" destId="{F0DF58F8-8167-40D7-BE8D-C53A36582627}" srcOrd="7" destOrd="0" presId="urn:microsoft.com/office/officeart/2005/8/layout/hierarchy1"/>
    <dgm:cxn modelId="{12C9B142-6675-4351-BC47-69CC7348DD2E}" type="presParOf" srcId="{F0DF58F8-8167-40D7-BE8D-C53A36582627}" destId="{04E37220-8266-4615-8DA9-2DF4D9699D12}" srcOrd="0" destOrd="0" presId="urn:microsoft.com/office/officeart/2005/8/layout/hierarchy1"/>
    <dgm:cxn modelId="{1D46DE06-35B6-44C2-ADBA-DEB50184EBF8}" type="presParOf" srcId="{04E37220-8266-4615-8DA9-2DF4D9699D12}" destId="{3E9BBF18-3041-4E72-AF29-32DD9D0F33D7}" srcOrd="0" destOrd="0" presId="urn:microsoft.com/office/officeart/2005/8/layout/hierarchy1"/>
    <dgm:cxn modelId="{3728F6E8-01A6-4C98-B07C-3EF756D1229D}" type="presParOf" srcId="{04E37220-8266-4615-8DA9-2DF4D9699D12}" destId="{AB74829B-3239-4B53-A575-EC98E308C65B}" srcOrd="1" destOrd="0" presId="urn:microsoft.com/office/officeart/2005/8/layout/hierarchy1"/>
    <dgm:cxn modelId="{4BB28BFC-5D1B-4585-8976-C3A37D7F78BF}" type="presParOf" srcId="{F0DF58F8-8167-40D7-BE8D-C53A36582627}" destId="{CB70A0F2-9A96-4878-8FE5-B0EB8578A80B}" srcOrd="1" destOrd="0" presId="urn:microsoft.com/office/officeart/2005/8/layout/hierarchy1"/>
    <dgm:cxn modelId="{72DE9463-0C8B-4C1C-8C68-8E1C14C83C79}" type="presParOf" srcId="{054714B8-4B0E-41E5-BA18-8290ED04303D}" destId="{F8687D44-EA93-4CB0-8E7E-89729BA208B3}" srcOrd="8" destOrd="0" presId="urn:microsoft.com/office/officeart/2005/8/layout/hierarchy1"/>
    <dgm:cxn modelId="{0C746307-6566-4463-9DB1-041237AAEFB2}" type="presParOf" srcId="{054714B8-4B0E-41E5-BA18-8290ED04303D}" destId="{F4E4C849-E87B-4B60-8AB7-EDAB88920889}" srcOrd="9" destOrd="0" presId="urn:microsoft.com/office/officeart/2005/8/layout/hierarchy1"/>
    <dgm:cxn modelId="{72C8D4D0-1FAC-4DD9-A197-A26D7C77909C}" type="presParOf" srcId="{F4E4C849-E87B-4B60-8AB7-EDAB88920889}" destId="{7A234227-58F5-449A-8A93-19573B417080}" srcOrd="0" destOrd="0" presId="urn:microsoft.com/office/officeart/2005/8/layout/hierarchy1"/>
    <dgm:cxn modelId="{3AF69DCE-5419-490C-A38A-542ACCFA912D}" type="presParOf" srcId="{7A234227-58F5-449A-8A93-19573B417080}" destId="{B11C065A-FCD1-4D13-A026-6A33BE94585B}" srcOrd="0" destOrd="0" presId="urn:microsoft.com/office/officeart/2005/8/layout/hierarchy1"/>
    <dgm:cxn modelId="{F2F223CB-ADC6-4E20-9C1C-86982C35E91C}" type="presParOf" srcId="{7A234227-58F5-449A-8A93-19573B417080}" destId="{1B19637B-5A30-42EB-A00F-BB4EF0E86653}" srcOrd="1" destOrd="0" presId="urn:microsoft.com/office/officeart/2005/8/layout/hierarchy1"/>
    <dgm:cxn modelId="{8A52D589-6D77-495F-BFC6-6D9D6F1F6AD8}" type="presParOf" srcId="{F4E4C849-E87B-4B60-8AB7-EDAB88920889}" destId="{CC6947CB-1432-4037-87B0-50B5923CB1E3}" srcOrd="1" destOrd="0" presId="urn:microsoft.com/office/officeart/2005/8/layout/hierarchy1"/>
    <dgm:cxn modelId="{D346ACA3-87D0-4BDF-AEC9-B138AC35F6D4}" type="presParOf" srcId="{BAFBB71F-1712-4E52-9B50-57F565C11E15}" destId="{C239EBAE-82D1-434D-AA5C-1DB129D2AFA1}" srcOrd="2" destOrd="0" presId="urn:microsoft.com/office/officeart/2005/8/layout/hierarchy1"/>
    <dgm:cxn modelId="{EBF2BFB5-90C2-4E78-B677-B8B03AAB572A}" type="presParOf" srcId="{BAFBB71F-1712-4E52-9B50-57F565C11E15}" destId="{522CC041-9273-4C5C-8ACF-316CF050F37A}" srcOrd="3" destOrd="0" presId="urn:microsoft.com/office/officeart/2005/8/layout/hierarchy1"/>
    <dgm:cxn modelId="{35C809FF-9E02-4CD9-862D-A444CAECCF2C}" type="presParOf" srcId="{522CC041-9273-4C5C-8ACF-316CF050F37A}" destId="{12DF2543-5BF5-4729-8A7E-66D41A6AB2C9}" srcOrd="0" destOrd="0" presId="urn:microsoft.com/office/officeart/2005/8/layout/hierarchy1"/>
    <dgm:cxn modelId="{3808CB57-11A1-4EA9-919C-0AF68CF6B30A}" type="presParOf" srcId="{12DF2543-5BF5-4729-8A7E-66D41A6AB2C9}" destId="{2E5F5DC6-94B0-4570-924A-E49663B88CC0}" srcOrd="0" destOrd="0" presId="urn:microsoft.com/office/officeart/2005/8/layout/hierarchy1"/>
    <dgm:cxn modelId="{32B926EA-1591-4E13-A15D-CD91285BDB07}" type="presParOf" srcId="{12DF2543-5BF5-4729-8A7E-66D41A6AB2C9}" destId="{BF35273B-375B-4E5A-A64A-BEB809B31768}" srcOrd="1" destOrd="0" presId="urn:microsoft.com/office/officeart/2005/8/layout/hierarchy1"/>
    <dgm:cxn modelId="{E108073D-4615-4735-A683-8A1943BDA1B0}" type="presParOf" srcId="{522CC041-9273-4C5C-8ACF-316CF050F37A}" destId="{6D904786-DF06-4EE8-8596-3F05F87071F0}" srcOrd="1" destOrd="0" presId="urn:microsoft.com/office/officeart/2005/8/layout/hierarchy1"/>
    <dgm:cxn modelId="{C7CC45BD-B6E7-4B48-92E8-FF617B201987}" type="presParOf" srcId="{6D904786-DF06-4EE8-8596-3F05F87071F0}" destId="{75DF67A8-87AE-497F-B82A-46AAED564E33}" srcOrd="0" destOrd="0" presId="urn:microsoft.com/office/officeart/2005/8/layout/hierarchy1"/>
    <dgm:cxn modelId="{EE8F4C0B-89EC-4D9E-9BA0-ABE49E0366CE}" type="presParOf" srcId="{6D904786-DF06-4EE8-8596-3F05F87071F0}" destId="{A6C4D360-F010-4CDA-BE7F-41A9ED53B4A2}" srcOrd="1" destOrd="0" presId="urn:microsoft.com/office/officeart/2005/8/layout/hierarchy1"/>
    <dgm:cxn modelId="{1776F7E7-F958-404A-A3D1-47919DD03DFF}" type="presParOf" srcId="{A6C4D360-F010-4CDA-BE7F-41A9ED53B4A2}" destId="{67346B8A-828C-4306-87C8-32B6DF212ECB}" srcOrd="0" destOrd="0" presId="urn:microsoft.com/office/officeart/2005/8/layout/hierarchy1"/>
    <dgm:cxn modelId="{FF29C0D0-0349-485C-B5B8-331F26BA2FDE}" type="presParOf" srcId="{67346B8A-828C-4306-87C8-32B6DF212ECB}" destId="{AE94D757-501B-4CE9-8364-8F471F3A6EA0}" srcOrd="0" destOrd="0" presId="urn:microsoft.com/office/officeart/2005/8/layout/hierarchy1"/>
    <dgm:cxn modelId="{C29A899A-FDF0-47DA-9B43-E2097D997998}" type="presParOf" srcId="{67346B8A-828C-4306-87C8-32B6DF212ECB}" destId="{91E89F63-26EC-48BB-A7B5-09D536DC5BE9}" srcOrd="1" destOrd="0" presId="urn:microsoft.com/office/officeart/2005/8/layout/hierarchy1"/>
    <dgm:cxn modelId="{DC58EB26-0D90-4D0A-AE0E-FC5DA546CA83}" type="presParOf" srcId="{A6C4D360-F010-4CDA-BE7F-41A9ED53B4A2}" destId="{8F3CDF8F-B932-4D01-93F6-CCD97B7DF810}" srcOrd="1" destOrd="0" presId="urn:microsoft.com/office/officeart/2005/8/layout/hierarchy1"/>
    <dgm:cxn modelId="{CA70521F-9B6C-47D3-89B1-D4C5AF772A1D}" type="presParOf" srcId="{6D904786-DF06-4EE8-8596-3F05F87071F0}" destId="{C41012A2-AAB5-48AF-9B73-3FE137A98DDC}" srcOrd="2" destOrd="0" presId="urn:microsoft.com/office/officeart/2005/8/layout/hierarchy1"/>
    <dgm:cxn modelId="{F1CD9358-0E07-41BB-B3F4-0DE0489E122E}" type="presParOf" srcId="{6D904786-DF06-4EE8-8596-3F05F87071F0}" destId="{7E2CFB13-2509-4DC7-B70D-02C4DC4193F9}" srcOrd="3" destOrd="0" presId="urn:microsoft.com/office/officeart/2005/8/layout/hierarchy1"/>
    <dgm:cxn modelId="{8CCED974-E6A8-42A1-8919-C2C9E0DEA555}" type="presParOf" srcId="{7E2CFB13-2509-4DC7-B70D-02C4DC4193F9}" destId="{224FB168-7EC9-4C3A-BD10-EAF131602D32}" srcOrd="0" destOrd="0" presId="urn:microsoft.com/office/officeart/2005/8/layout/hierarchy1"/>
    <dgm:cxn modelId="{6EE1A1CB-3D19-4E21-B5E4-DEAF3E49625B}" type="presParOf" srcId="{224FB168-7EC9-4C3A-BD10-EAF131602D32}" destId="{8F053846-7F3F-46AE-837A-53655C23611B}" srcOrd="0" destOrd="0" presId="urn:microsoft.com/office/officeart/2005/8/layout/hierarchy1"/>
    <dgm:cxn modelId="{7B813378-DF3C-4A4B-BFFC-7FCB889BE9F7}" type="presParOf" srcId="{224FB168-7EC9-4C3A-BD10-EAF131602D32}" destId="{D3D2AEA5-9D15-497D-9FDC-2BC3E5267929}" srcOrd="1" destOrd="0" presId="urn:microsoft.com/office/officeart/2005/8/layout/hierarchy1"/>
    <dgm:cxn modelId="{13186C43-6F2A-4015-A34A-995EEA320E31}" type="presParOf" srcId="{7E2CFB13-2509-4DC7-B70D-02C4DC4193F9}" destId="{E9116588-C781-4BFA-AAC4-1815392B5C25}" srcOrd="1" destOrd="0" presId="urn:microsoft.com/office/officeart/2005/8/layout/hierarchy1"/>
    <dgm:cxn modelId="{20A915F9-E7B5-4557-95D8-3B6F884775D4}" type="presParOf" srcId="{6D904786-DF06-4EE8-8596-3F05F87071F0}" destId="{807E4D91-C692-4378-BCF8-B42F51E8268F}" srcOrd="4" destOrd="0" presId="urn:microsoft.com/office/officeart/2005/8/layout/hierarchy1"/>
    <dgm:cxn modelId="{58E3B14C-4DB7-4331-8577-F2ABC20F6E4B}" type="presParOf" srcId="{6D904786-DF06-4EE8-8596-3F05F87071F0}" destId="{B74B19F1-5F71-43B3-B07D-5123C00129D7}" srcOrd="5" destOrd="0" presId="urn:microsoft.com/office/officeart/2005/8/layout/hierarchy1"/>
    <dgm:cxn modelId="{EBB037D0-FC57-4078-8644-0C09ACE10E9D}" type="presParOf" srcId="{B74B19F1-5F71-43B3-B07D-5123C00129D7}" destId="{0D3999A1-617A-4FD8-9CCD-A4010CDBD52C}" srcOrd="0" destOrd="0" presId="urn:microsoft.com/office/officeart/2005/8/layout/hierarchy1"/>
    <dgm:cxn modelId="{B806404F-5069-4D43-9BBE-BBE26C58B1E6}" type="presParOf" srcId="{0D3999A1-617A-4FD8-9CCD-A4010CDBD52C}" destId="{283031A5-9FC6-48A7-BCFA-A1D9491D1F0E}" srcOrd="0" destOrd="0" presId="urn:microsoft.com/office/officeart/2005/8/layout/hierarchy1"/>
    <dgm:cxn modelId="{D2AF9E5A-2746-4347-81CC-D61606C0A0E3}" type="presParOf" srcId="{0D3999A1-617A-4FD8-9CCD-A4010CDBD52C}" destId="{BF7378AD-E20D-4C0E-A319-C055EF030F8A}" srcOrd="1" destOrd="0" presId="urn:microsoft.com/office/officeart/2005/8/layout/hierarchy1"/>
    <dgm:cxn modelId="{FAE505E1-3557-4500-8A67-813D5EE98B74}" type="presParOf" srcId="{B74B19F1-5F71-43B3-B07D-5123C00129D7}" destId="{77309290-4892-450E-AA27-E19983C95CB6}" srcOrd="1" destOrd="0" presId="urn:microsoft.com/office/officeart/2005/8/layout/hierarchy1"/>
    <dgm:cxn modelId="{58107C88-52CE-4E10-8B3A-2EC12CBC6E1B}" type="presParOf" srcId="{6D904786-DF06-4EE8-8596-3F05F87071F0}" destId="{303453B7-1392-4FBB-A51A-E79D76FA65F8}" srcOrd="6" destOrd="0" presId="urn:microsoft.com/office/officeart/2005/8/layout/hierarchy1"/>
    <dgm:cxn modelId="{62601F25-25F7-4E9D-A96E-5156460EF52A}" type="presParOf" srcId="{6D904786-DF06-4EE8-8596-3F05F87071F0}" destId="{B5B188DB-6952-4206-B5DC-44297C15E1CE}" srcOrd="7" destOrd="0" presId="urn:microsoft.com/office/officeart/2005/8/layout/hierarchy1"/>
    <dgm:cxn modelId="{70CE6CD3-27A2-488D-91D0-48ECED5A0E1D}" type="presParOf" srcId="{B5B188DB-6952-4206-B5DC-44297C15E1CE}" destId="{72058591-82D7-4F81-9DA5-AFDAB58C0FDA}" srcOrd="0" destOrd="0" presId="urn:microsoft.com/office/officeart/2005/8/layout/hierarchy1"/>
    <dgm:cxn modelId="{2506CD60-2B34-4ECD-801C-4D64D36D8C18}" type="presParOf" srcId="{72058591-82D7-4F81-9DA5-AFDAB58C0FDA}" destId="{294442C1-F724-4134-A717-532D4D474AB7}" srcOrd="0" destOrd="0" presId="urn:microsoft.com/office/officeart/2005/8/layout/hierarchy1"/>
    <dgm:cxn modelId="{F3FA6A6F-AA1C-4948-AA60-E1694312835A}" type="presParOf" srcId="{72058591-82D7-4F81-9DA5-AFDAB58C0FDA}" destId="{02D1BE04-2BA3-4282-8F26-BA9F86CF9D61}" srcOrd="1" destOrd="0" presId="urn:microsoft.com/office/officeart/2005/8/layout/hierarchy1"/>
    <dgm:cxn modelId="{EB0A0E94-0B5D-4070-839B-CBA3FD1EA2C3}" type="presParOf" srcId="{B5B188DB-6952-4206-B5DC-44297C15E1CE}" destId="{C884A4E8-8640-456E-8B8C-F2185EBC4A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453B7-1392-4FBB-A51A-E79D76FA65F8}">
      <dsp:nvSpPr>
        <dsp:cNvPr id="0" name=""/>
        <dsp:cNvSpPr/>
      </dsp:nvSpPr>
      <dsp:spPr>
        <a:xfrm>
          <a:off x="6874519" y="1826889"/>
          <a:ext cx="172767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727675" y="152115"/>
              </a:lnTo>
              <a:lnTo>
                <a:pt x="1727675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E4D91-C692-4378-BCF8-B42F51E8268F}">
      <dsp:nvSpPr>
        <dsp:cNvPr id="0" name=""/>
        <dsp:cNvSpPr/>
      </dsp:nvSpPr>
      <dsp:spPr>
        <a:xfrm>
          <a:off x="6874519" y="1826889"/>
          <a:ext cx="720466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720466" y="152115"/>
              </a:lnTo>
              <a:lnTo>
                <a:pt x="720466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012A2-AAB5-48AF-9B73-3FE137A98DDC}">
      <dsp:nvSpPr>
        <dsp:cNvPr id="0" name=""/>
        <dsp:cNvSpPr/>
      </dsp:nvSpPr>
      <dsp:spPr>
        <a:xfrm>
          <a:off x="6656922" y="1826889"/>
          <a:ext cx="217596" cy="223216"/>
        </a:xfrm>
        <a:custGeom>
          <a:avLst/>
          <a:gdLst/>
          <a:ahLst/>
          <a:cxnLst/>
          <a:rect l="0" t="0" r="0" b="0"/>
          <a:pathLst>
            <a:path>
              <a:moveTo>
                <a:pt x="217596" y="0"/>
              </a:moveTo>
              <a:lnTo>
                <a:pt x="217596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F67A8-87AE-497F-B82A-46AAED564E33}">
      <dsp:nvSpPr>
        <dsp:cNvPr id="0" name=""/>
        <dsp:cNvSpPr/>
      </dsp:nvSpPr>
      <dsp:spPr>
        <a:xfrm>
          <a:off x="5398279" y="1826889"/>
          <a:ext cx="1476240" cy="223216"/>
        </a:xfrm>
        <a:custGeom>
          <a:avLst/>
          <a:gdLst/>
          <a:ahLst/>
          <a:cxnLst/>
          <a:rect l="0" t="0" r="0" b="0"/>
          <a:pathLst>
            <a:path>
              <a:moveTo>
                <a:pt x="1476240" y="0"/>
              </a:moveTo>
              <a:lnTo>
                <a:pt x="1476240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9EBAE-82D1-434D-AA5C-1DB129D2AFA1}">
      <dsp:nvSpPr>
        <dsp:cNvPr id="0" name=""/>
        <dsp:cNvSpPr/>
      </dsp:nvSpPr>
      <dsp:spPr>
        <a:xfrm>
          <a:off x="4569013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2305505" y="152115"/>
              </a:lnTo>
              <a:lnTo>
                <a:pt x="2305505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87D44-EA93-4CB0-8E7E-89729BA208B3}">
      <dsp:nvSpPr>
        <dsp:cNvPr id="0" name=""/>
        <dsp:cNvSpPr/>
      </dsp:nvSpPr>
      <dsp:spPr>
        <a:xfrm>
          <a:off x="2263508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876127" y="152115"/>
              </a:lnTo>
              <a:lnTo>
                <a:pt x="1876127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AE2AD-1608-4B92-83E0-737F0DEC8301}">
      <dsp:nvSpPr>
        <dsp:cNvPr id="0" name=""/>
        <dsp:cNvSpPr/>
      </dsp:nvSpPr>
      <dsp:spPr>
        <a:xfrm>
          <a:off x="2263508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938063" y="152115"/>
              </a:lnTo>
              <a:lnTo>
                <a:pt x="938063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AD87B-36CE-4E76-B16F-420FA9939776}">
      <dsp:nvSpPr>
        <dsp:cNvPr id="0" name=""/>
        <dsp:cNvSpPr/>
      </dsp:nvSpPr>
      <dsp:spPr>
        <a:xfrm>
          <a:off x="2217788" y="1826889"/>
          <a:ext cx="91440" cy="22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4FFA1-4F5E-46A0-9863-DCFDA656A01D}">
      <dsp:nvSpPr>
        <dsp:cNvPr id="0" name=""/>
        <dsp:cNvSpPr/>
      </dsp:nvSpPr>
      <dsp:spPr>
        <a:xfrm>
          <a:off x="1325445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938063" y="0"/>
              </a:moveTo>
              <a:lnTo>
                <a:pt x="938063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3113C-F607-437E-A1ED-41623AB0E2E2}">
      <dsp:nvSpPr>
        <dsp:cNvPr id="0" name=""/>
        <dsp:cNvSpPr/>
      </dsp:nvSpPr>
      <dsp:spPr>
        <a:xfrm>
          <a:off x="387381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1876127" y="0"/>
              </a:moveTo>
              <a:lnTo>
                <a:pt x="1876127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D1A9E-CCCC-42B8-B8EE-0A6EC2E0F37B}">
      <dsp:nvSpPr>
        <dsp:cNvPr id="0" name=""/>
        <dsp:cNvSpPr/>
      </dsp:nvSpPr>
      <dsp:spPr>
        <a:xfrm>
          <a:off x="2263508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2305505" y="0"/>
              </a:moveTo>
              <a:lnTo>
                <a:pt x="2305505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58FAD-5F32-4FB2-8A75-E91D5880B797}">
      <dsp:nvSpPr>
        <dsp:cNvPr id="0" name=""/>
        <dsp:cNvSpPr/>
      </dsp:nvSpPr>
      <dsp:spPr>
        <a:xfrm>
          <a:off x="3861645" y="628939"/>
          <a:ext cx="1414737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FA9E-548C-465D-BEAE-D08FA82B2D15}">
      <dsp:nvSpPr>
        <dsp:cNvPr id="0" name=""/>
        <dsp:cNvSpPr/>
      </dsp:nvSpPr>
      <dsp:spPr>
        <a:xfrm>
          <a:off x="3946923" y="709954"/>
          <a:ext cx="1414737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项目管理</a:t>
          </a:r>
        </a:p>
      </dsp:txBody>
      <dsp:txXfrm>
        <a:off x="3961197" y="724228"/>
        <a:ext cx="1386189" cy="458818"/>
      </dsp:txXfrm>
    </dsp:sp>
    <dsp:sp modelId="{7FD78921-CE69-427A-8AE0-C5224F3CFFDA}">
      <dsp:nvSpPr>
        <dsp:cNvPr id="0" name=""/>
        <dsp:cNvSpPr/>
      </dsp:nvSpPr>
      <dsp:spPr>
        <a:xfrm>
          <a:off x="187975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A7213-BB56-4E27-B028-4228819EEFAF}">
      <dsp:nvSpPr>
        <dsp:cNvPr id="0" name=""/>
        <dsp:cNvSpPr/>
      </dsp:nvSpPr>
      <dsp:spPr>
        <a:xfrm>
          <a:off x="1965033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事</a:t>
          </a:r>
        </a:p>
      </dsp:txBody>
      <dsp:txXfrm>
        <a:off x="1979307" y="1434811"/>
        <a:ext cx="738958" cy="458818"/>
      </dsp:txXfrm>
    </dsp:sp>
    <dsp:sp modelId="{2709A27C-1B4A-4253-8907-40D30EE87EDC}">
      <dsp:nvSpPr>
        <dsp:cNvPr id="0" name=""/>
        <dsp:cNvSpPr/>
      </dsp:nvSpPr>
      <dsp:spPr>
        <a:xfrm>
          <a:off x="362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1CD13-FA13-4075-8CE7-38851863C926}">
      <dsp:nvSpPr>
        <dsp:cNvPr id="0" name=""/>
        <dsp:cNvSpPr/>
      </dsp:nvSpPr>
      <dsp:spPr>
        <a:xfrm>
          <a:off x="88906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范围</a:t>
          </a:r>
        </a:p>
      </dsp:txBody>
      <dsp:txXfrm>
        <a:off x="103180" y="2145394"/>
        <a:ext cx="738958" cy="458818"/>
      </dsp:txXfrm>
    </dsp:sp>
    <dsp:sp modelId="{468E6BC9-086A-4784-9EE0-9C8C717B028E}">
      <dsp:nvSpPr>
        <dsp:cNvPr id="0" name=""/>
        <dsp:cNvSpPr/>
      </dsp:nvSpPr>
      <dsp:spPr>
        <a:xfrm>
          <a:off x="941691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C4461-09D5-4A06-9238-73D44F329048}">
      <dsp:nvSpPr>
        <dsp:cNvPr id="0" name=""/>
        <dsp:cNvSpPr/>
      </dsp:nvSpPr>
      <dsp:spPr>
        <a:xfrm>
          <a:off x="102697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时间</a:t>
          </a:r>
        </a:p>
      </dsp:txBody>
      <dsp:txXfrm>
        <a:off x="1041244" y="2145394"/>
        <a:ext cx="738958" cy="458818"/>
      </dsp:txXfrm>
    </dsp:sp>
    <dsp:sp modelId="{8C757A17-1EE4-4610-AE29-A633D2A666A7}">
      <dsp:nvSpPr>
        <dsp:cNvPr id="0" name=""/>
        <dsp:cNvSpPr/>
      </dsp:nvSpPr>
      <dsp:spPr>
        <a:xfrm>
          <a:off x="1879755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D7766-3CAD-4D39-B754-5301D0E9652D}">
      <dsp:nvSpPr>
        <dsp:cNvPr id="0" name=""/>
        <dsp:cNvSpPr/>
      </dsp:nvSpPr>
      <dsp:spPr>
        <a:xfrm>
          <a:off x="1965033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成本</a:t>
          </a:r>
        </a:p>
      </dsp:txBody>
      <dsp:txXfrm>
        <a:off x="1979307" y="2145394"/>
        <a:ext cx="738958" cy="458818"/>
      </dsp:txXfrm>
    </dsp:sp>
    <dsp:sp modelId="{3E9BBF18-3041-4E72-AF29-32DD9D0F33D7}">
      <dsp:nvSpPr>
        <dsp:cNvPr id="0" name=""/>
        <dsp:cNvSpPr/>
      </dsp:nvSpPr>
      <dsp:spPr>
        <a:xfrm>
          <a:off x="281781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4829B-3239-4B53-A575-EC98E308C65B}">
      <dsp:nvSpPr>
        <dsp:cNvPr id="0" name=""/>
        <dsp:cNvSpPr/>
      </dsp:nvSpPr>
      <dsp:spPr>
        <a:xfrm>
          <a:off x="290309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质量</a:t>
          </a:r>
        </a:p>
      </dsp:txBody>
      <dsp:txXfrm>
        <a:off x="2917371" y="2145394"/>
        <a:ext cx="738958" cy="458818"/>
      </dsp:txXfrm>
    </dsp:sp>
    <dsp:sp modelId="{B11C065A-FCD1-4D13-A026-6A33BE94585B}">
      <dsp:nvSpPr>
        <dsp:cNvPr id="0" name=""/>
        <dsp:cNvSpPr/>
      </dsp:nvSpPr>
      <dsp:spPr>
        <a:xfrm>
          <a:off x="375588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9637B-5A30-42EB-A00F-BB4EF0E86653}">
      <dsp:nvSpPr>
        <dsp:cNvPr id="0" name=""/>
        <dsp:cNvSpPr/>
      </dsp:nvSpPr>
      <dsp:spPr>
        <a:xfrm>
          <a:off x="384116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风险</a:t>
          </a:r>
        </a:p>
      </dsp:txBody>
      <dsp:txXfrm>
        <a:off x="3855434" y="2145394"/>
        <a:ext cx="738958" cy="458818"/>
      </dsp:txXfrm>
    </dsp:sp>
    <dsp:sp modelId="{2E5F5DC6-94B0-4570-924A-E49663B88CC0}">
      <dsp:nvSpPr>
        <dsp:cNvPr id="0" name=""/>
        <dsp:cNvSpPr/>
      </dsp:nvSpPr>
      <dsp:spPr>
        <a:xfrm>
          <a:off x="649076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5273B-375B-4E5A-A64A-BEB809B31768}">
      <dsp:nvSpPr>
        <dsp:cNvPr id="0" name=""/>
        <dsp:cNvSpPr/>
      </dsp:nvSpPr>
      <dsp:spPr>
        <a:xfrm>
          <a:off x="6576044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</a:t>
          </a:r>
        </a:p>
      </dsp:txBody>
      <dsp:txXfrm>
        <a:off x="6590318" y="1434811"/>
        <a:ext cx="738958" cy="458818"/>
      </dsp:txXfrm>
    </dsp:sp>
    <dsp:sp modelId="{AE94D757-501B-4CE9-8364-8F471F3A6EA0}">
      <dsp:nvSpPr>
        <dsp:cNvPr id="0" name=""/>
        <dsp:cNvSpPr/>
      </dsp:nvSpPr>
      <dsp:spPr>
        <a:xfrm>
          <a:off x="4693946" y="2050106"/>
          <a:ext cx="140866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89F63-26EC-48BB-A7B5-09D536DC5BE9}">
      <dsp:nvSpPr>
        <dsp:cNvPr id="0" name=""/>
        <dsp:cNvSpPr/>
      </dsp:nvSpPr>
      <dsp:spPr>
        <a:xfrm>
          <a:off x="4779224" y="2131120"/>
          <a:ext cx="140866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人力资源</a:t>
          </a:r>
        </a:p>
      </dsp:txBody>
      <dsp:txXfrm>
        <a:off x="4793498" y="2145394"/>
        <a:ext cx="1380118" cy="458818"/>
      </dsp:txXfrm>
    </dsp:sp>
    <dsp:sp modelId="{8F053846-7F3F-46AE-837A-53655C23611B}">
      <dsp:nvSpPr>
        <dsp:cNvPr id="0" name=""/>
        <dsp:cNvSpPr/>
      </dsp:nvSpPr>
      <dsp:spPr>
        <a:xfrm>
          <a:off x="6273169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2AEA5-9D15-497D-9FDC-2BC3E5267929}">
      <dsp:nvSpPr>
        <dsp:cNvPr id="0" name=""/>
        <dsp:cNvSpPr/>
      </dsp:nvSpPr>
      <dsp:spPr>
        <a:xfrm>
          <a:off x="635844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沟通</a:t>
          </a:r>
        </a:p>
      </dsp:txBody>
      <dsp:txXfrm>
        <a:off x="6372721" y="2145394"/>
        <a:ext cx="738958" cy="458818"/>
      </dsp:txXfrm>
    </dsp:sp>
    <dsp:sp modelId="{283031A5-9FC6-48A7-BCFA-A1D9491D1F0E}">
      <dsp:nvSpPr>
        <dsp:cNvPr id="0" name=""/>
        <dsp:cNvSpPr/>
      </dsp:nvSpPr>
      <dsp:spPr>
        <a:xfrm>
          <a:off x="721123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378AD-E20D-4C0E-A319-C055EF030F8A}">
      <dsp:nvSpPr>
        <dsp:cNvPr id="0" name=""/>
        <dsp:cNvSpPr/>
      </dsp:nvSpPr>
      <dsp:spPr>
        <a:xfrm>
          <a:off x="7296511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采购</a:t>
          </a:r>
        </a:p>
      </dsp:txBody>
      <dsp:txXfrm>
        <a:off x="7310785" y="2145394"/>
        <a:ext cx="738958" cy="458818"/>
      </dsp:txXfrm>
    </dsp:sp>
    <dsp:sp modelId="{294442C1-F724-4134-A717-532D4D474AB7}">
      <dsp:nvSpPr>
        <dsp:cNvPr id="0" name=""/>
        <dsp:cNvSpPr/>
      </dsp:nvSpPr>
      <dsp:spPr>
        <a:xfrm>
          <a:off x="8149296" y="2050106"/>
          <a:ext cx="905795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1BE04-2BA3-4282-8F26-BA9F86CF9D61}">
      <dsp:nvSpPr>
        <dsp:cNvPr id="0" name=""/>
        <dsp:cNvSpPr/>
      </dsp:nvSpPr>
      <dsp:spPr>
        <a:xfrm>
          <a:off x="8234574" y="2131120"/>
          <a:ext cx="905795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Arial"/>
            </a:rPr>
            <a:t>干系人</a:t>
          </a:r>
        </a:p>
      </dsp:txBody>
      <dsp:txXfrm>
        <a:off x="8248848" y="2145394"/>
        <a:ext cx="877247" cy="45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A86A4B5-776F-49C1-8046-01AC5D0258F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 smtClean="0"/>
              <a:t>Textmasterformate durch Klicken bearbeiten</a:t>
            </a:r>
            <a:endParaRPr lang="de-DE" noProof="0" smtClean="0"/>
          </a:p>
          <a:p>
            <a:pPr lvl="1"/>
            <a:r>
              <a:rPr lang="de-DE" noProof="0" smtClean="0"/>
              <a:t>Zweite Ebene</a:t>
            </a:r>
            <a:endParaRPr lang="de-DE" noProof="0" smtClean="0"/>
          </a:p>
          <a:p>
            <a:pPr lvl="2"/>
            <a:r>
              <a:rPr lang="de-DE" noProof="0" smtClean="0"/>
              <a:t>Dritte Ebene</a:t>
            </a:r>
            <a:endParaRPr lang="de-DE" noProof="0" smtClean="0"/>
          </a:p>
          <a:p>
            <a:pPr lvl="3"/>
            <a:r>
              <a:rPr lang="de-DE" noProof="0" smtClean="0"/>
              <a:t>Vierte Ebene</a:t>
            </a:r>
            <a:endParaRPr lang="de-DE" noProof="0" smtClean="0"/>
          </a:p>
          <a:p>
            <a:pPr lvl="4"/>
            <a:r>
              <a:rPr lang="de-DE" noProof="0" smtClean="0"/>
              <a:t>Fünfte Ebene</a:t>
            </a:r>
            <a:endParaRPr lang="de-DE" noProof="0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744E2D-6CE4-438C-B9A0-AF7F3BF83E59}" type="slidenum">
              <a:rPr lang="de-DE" altLang="zh-CN"/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采购管理，比如外包，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51467" y="4271963"/>
            <a:ext cx="9980084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151467" y="5284788"/>
            <a:ext cx="10013951" cy="800100"/>
          </a:xfrm>
        </p:spPr>
        <p:txBody>
          <a:bodyPr tIns="45720" bIns="45720"/>
          <a:lstStyle>
            <a:lvl1pPr marL="0" indent="0">
              <a:buFont typeface="Wingdings" panose="05000000000000000000" pitchFamily="2" charset="2"/>
              <a:buNone/>
              <a:defRPr sz="2400"/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pic>
        <p:nvPicPr>
          <p:cNvPr id="6" name="图片 5" descr="软件学院LOGO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75" y="6269850"/>
            <a:ext cx="4871217" cy="5634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3" y="252413"/>
            <a:ext cx="2840567" cy="5549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252413"/>
            <a:ext cx="8322733" cy="5549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5581651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8551" y="1489075"/>
            <a:ext cx="5581649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489075"/>
            <a:ext cx="11366500" cy="431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altLang="zh-CN" dirty="0" smtClean="0"/>
              <a:t>Textmasterformate durch Klicken bearbeiten</a:t>
            </a:r>
            <a:endParaRPr lang="de-DE" altLang="zh-CN" dirty="0" smtClean="0"/>
          </a:p>
          <a:p>
            <a:pPr lvl="1"/>
            <a:r>
              <a:rPr lang="de-DE" altLang="zh-CN" dirty="0" smtClean="0"/>
              <a:t>Zweite Ebene</a:t>
            </a:r>
            <a:endParaRPr lang="de-DE" altLang="zh-CN" dirty="0" smtClean="0"/>
          </a:p>
          <a:p>
            <a:pPr lvl="2"/>
            <a:r>
              <a:rPr lang="de-DE" altLang="zh-CN" dirty="0" smtClean="0"/>
              <a:t>Dritte Ebene</a:t>
            </a:r>
            <a:endParaRPr lang="de-DE" altLang="zh-CN" dirty="0" smtClean="0"/>
          </a:p>
          <a:p>
            <a:pPr lvl="3"/>
            <a:r>
              <a:rPr lang="de-DE" altLang="zh-CN" dirty="0" smtClean="0"/>
              <a:t>Vierte Ebene</a:t>
            </a:r>
            <a:endParaRPr lang="de-DE" altLang="zh-CN" dirty="0" smtClean="0"/>
          </a:p>
          <a:p>
            <a:pPr lvl="4"/>
            <a:r>
              <a:rPr lang="de-DE" altLang="zh-CN" dirty="0" smtClean="0"/>
              <a:t>Fünfte Ebene</a:t>
            </a:r>
            <a:endParaRPr lang="de-DE" altLang="zh-CN" dirty="0" smtClean="0"/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65600" y="6365875"/>
            <a:ext cx="38608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noProof="1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00051" y="252413"/>
            <a:ext cx="11360149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altLang="zh-CN" smtClean="0"/>
              <a:t>Klicken Sie, um das Titelformat zu bearbeiten</a:t>
            </a:r>
            <a:endParaRPr lang="de-DE" altLang="zh-CN" smtClean="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92100" y="6365875"/>
            <a:ext cx="17907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Page 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fld id="{32D91C8F-FAEA-4B44-9189-5505FEED48C3}" type="slidenum"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de-DE" altLang="zh-CN" sz="1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 descr="软件学院LOGO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33" y="6443496"/>
            <a:ext cx="2966204" cy="343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44500" indent="-262255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20725" indent="-274955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87425" indent="-265430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54125" indent="-265430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113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jpeg"/><Relationship Id="rId3" Type="http://schemas.openxmlformats.org/officeDocument/2006/relationships/hyperlink" Target="http://image.baidu.com/i?ct=503316480&amp;z=&amp;tn=baiduimagedetail&amp;word=%B4%F7%C3%F7+pdca&amp;in=30743&amp;cl=2&amp;lm=-1&amp;pn=0&amp;rn=1&amp;di=29886255705&amp;ln=633&amp;fr=&amp;fmq=&amp;ic=0&amp;s=0&amp;se=1&amp;sme=0&amp;tab=&amp;width=&amp;height=&amp;face=0&amp;is=&amp;istype=2" TargetMode="External"/><Relationship Id="rId2" Type="http://schemas.openxmlformats.org/officeDocument/2006/relationships/image" Target="../media/image11.GIF"/><Relationship Id="rId1" Type="http://schemas.openxmlformats.org/officeDocument/2006/relationships/image" Target="../media/image10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3352800"/>
            <a:ext cx="6029356" cy="609600"/>
          </a:xfrm>
        </p:spPr>
        <p:txBody>
          <a:bodyPr/>
          <a:lstStyle/>
          <a:p>
            <a:r>
              <a:rPr lang="zh-CN" altLang="en-US" sz="2800" dirty="0" smtClean="0"/>
              <a:t>第三章 项目规划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质量</a:t>
            </a:r>
            <a:endParaRPr lang="en-US" altLang="zh-CN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" y="214630"/>
            <a:ext cx="6506210" cy="5334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accent3"/>
                </a:solidFill>
              </a:rPr>
              <a:t>IT </a:t>
            </a:r>
            <a:r>
              <a:rPr lang="zh-CN" altLang="en-US" b="1" dirty="0" smtClean="0">
                <a:solidFill>
                  <a:schemeClr val="accent3"/>
                </a:solidFill>
              </a:rPr>
              <a:t>项目管理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dirty="0" smtClean="0"/>
              <a:t>项目中的质量工作</a:t>
            </a:r>
            <a:endParaRPr lang="zh-CN" altLang="en-US" dirty="0"/>
          </a:p>
        </p:txBody>
      </p:sp>
      <p:pic>
        <p:nvPicPr>
          <p:cNvPr id="1026" name="Picture 2" descr="D:\软件学院\参考资料\7.0\10-11第二学期\IT项目管理\参考资料\测试过程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170430"/>
            <a:ext cx="10389235" cy="3058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规划质量的成果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IT</a:t>
            </a:r>
            <a:r>
              <a:rPr lang="zh-CN" altLang="en-US" sz="2400" dirty="0" smtClean="0"/>
              <a:t>项目规划质量依据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需求说明书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，成果通常为：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《</a:t>
            </a:r>
            <a:r>
              <a:rPr lang="zh-CN" altLang="en-US" sz="2000" dirty="0" smtClean="0"/>
              <a:t>测试计划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，详细定义将如何实施测试过程；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《</a:t>
            </a:r>
            <a:r>
              <a:rPr lang="zh-CN" altLang="en-US" sz="2000" dirty="0" smtClean="0"/>
              <a:t>测试用例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，详细描述对于功能性和非功能性需求的测试标准、方法、步骤、预期成果等；</a:t>
            </a:r>
            <a:endParaRPr lang="en-US" altLang="zh-CN" sz="2000" dirty="0" smtClean="0"/>
          </a:p>
          <a:p>
            <a:pPr lvl="1"/>
            <a:endParaRPr lang="en-US" altLang="zh-CN" sz="22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质量相关的补充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教材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项目质量管理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章，第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节“现代质量管理”，第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节“提高</a:t>
            </a:r>
            <a:r>
              <a:rPr lang="en-US" altLang="zh-CN" sz="2400" dirty="0" smtClean="0"/>
              <a:t>IT</a:t>
            </a:r>
            <a:r>
              <a:rPr lang="zh-CN" altLang="en-US" sz="2400" dirty="0" smtClean="0"/>
              <a:t>项目质量”；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戴明与戴明环</a:t>
            </a:r>
            <a:r>
              <a:rPr lang="en-US" altLang="zh-CN" dirty="0" smtClean="0"/>
              <a:t>(PDCA)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9275" y="1459579"/>
            <a:ext cx="8524875" cy="4313238"/>
          </a:xfrm>
        </p:spPr>
        <p:txBody>
          <a:bodyPr/>
          <a:lstStyle/>
          <a:p>
            <a:r>
              <a:rPr lang="en-US" altLang="zh-CN" sz="2400" dirty="0" smtClean="0"/>
              <a:t>PDCA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P-</a:t>
            </a:r>
            <a:r>
              <a:rPr lang="zh-CN" altLang="en-US" sz="2400" dirty="0" smtClean="0"/>
              <a:t>策划，</a:t>
            </a:r>
            <a:r>
              <a:rPr lang="en-US" altLang="zh-CN" sz="2400" dirty="0" smtClean="0"/>
              <a:t>D-</a:t>
            </a:r>
            <a:r>
              <a:rPr lang="zh-CN" altLang="en-US" sz="2400" dirty="0" smtClean="0"/>
              <a:t>实施，</a:t>
            </a:r>
            <a:r>
              <a:rPr lang="en-US" altLang="zh-CN" sz="2400" dirty="0" smtClean="0"/>
              <a:t>C-</a:t>
            </a:r>
            <a:r>
              <a:rPr lang="zh-CN" altLang="en-US" sz="2400" dirty="0" smtClean="0"/>
              <a:t>检查，</a:t>
            </a:r>
            <a:r>
              <a:rPr lang="en-US" altLang="zh-CN" sz="2400" dirty="0" smtClean="0"/>
              <a:t>A-</a:t>
            </a:r>
            <a:r>
              <a:rPr lang="zh-CN" altLang="en-US" sz="2400" dirty="0" smtClean="0"/>
              <a:t>处置。</a:t>
            </a:r>
            <a:endParaRPr lang="zh-CN" altLang="en-US" sz="2400" dirty="0"/>
          </a:p>
        </p:txBody>
      </p:sp>
      <p:pic>
        <p:nvPicPr>
          <p:cNvPr id="1026" name="Picture 2" descr="http://www.cnsaes.org/homepage/saesmag/shjyky/2007/7/jk070719a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488" y="2454824"/>
            <a:ext cx="4413252" cy="4329983"/>
          </a:xfrm>
          <a:prstGeom prst="rect">
            <a:avLst/>
          </a:prstGeom>
          <a:noFill/>
        </p:spPr>
      </p:pic>
      <p:pic>
        <p:nvPicPr>
          <p:cNvPr id="1028" name="Picture 4" descr="http://www.cnsaes.org/homepage/saesmag/shjyky/2007/7/jk070719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112" y="2446321"/>
            <a:ext cx="4571988" cy="4323735"/>
          </a:xfrm>
          <a:prstGeom prst="rect">
            <a:avLst/>
          </a:prstGeom>
          <a:noFill/>
        </p:spPr>
      </p:pic>
      <p:pic>
        <p:nvPicPr>
          <p:cNvPr id="1030" name="Picture 6" descr="http://t3.baidu.com/it/u=2529806779,637864888&amp;fm=15&amp;gp=0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717" y="0"/>
            <a:ext cx="1976284" cy="24484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朱兰与现代质量管理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现代质量管理理念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客户满意。朱兰认为：品质就是“适合使用” 。</a:t>
            </a:r>
            <a:br>
              <a:rPr lang="en-US" altLang="zh-CN" sz="2000" dirty="0" smtClean="0"/>
            </a:br>
            <a:r>
              <a:rPr lang="zh-CN" altLang="en-US" sz="2000" dirty="0" smtClean="0"/>
              <a:t>而是否适合则交由客户来定义。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持续改进。质量三元论。质量计划、质量控制、质量改进。</a:t>
            </a:r>
            <a:r>
              <a:rPr lang="en-US" altLang="zh-CN" sz="2000" dirty="0" smtClean="0"/>
              <a:t>80%</a:t>
            </a:r>
            <a:r>
              <a:rPr lang="zh-CN" altLang="en-US" sz="2000" dirty="0" smtClean="0"/>
              <a:t>的质量问题是在</a:t>
            </a:r>
            <a:r>
              <a:rPr lang="en-US" altLang="zh-CN" sz="2000" dirty="0" smtClean="0"/>
              <a:t>20%</a:t>
            </a:r>
            <a:r>
              <a:rPr lang="zh-CN" altLang="en-US" sz="2000" dirty="0" smtClean="0"/>
              <a:t>的环节中产生的。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管理层责任。在所发生的所有质量问题中，仅有</a:t>
            </a:r>
            <a:r>
              <a:rPr lang="en-US" altLang="zh-CN" sz="2000" dirty="0" smtClean="0"/>
              <a:t>20%</a:t>
            </a:r>
            <a:r>
              <a:rPr lang="zh-CN" altLang="en-US" sz="2000" dirty="0" smtClean="0"/>
              <a:t>是由基层操作人员造成的，而其中</a:t>
            </a:r>
            <a:r>
              <a:rPr lang="en-US" altLang="zh-CN" sz="2000" dirty="0" smtClean="0"/>
              <a:t>80%</a:t>
            </a:r>
            <a:r>
              <a:rPr lang="zh-CN" altLang="en-US" sz="2000" dirty="0" smtClean="0"/>
              <a:t>的质量问题是领导者造成的。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预防胜于检查。</a:t>
            </a:r>
            <a:endParaRPr lang="en-US" altLang="zh-CN" sz="2000" dirty="0" smtClean="0"/>
          </a:p>
          <a:p>
            <a:pPr lvl="1"/>
            <a:endParaRPr lang="en-US" altLang="zh-CN" sz="3200" dirty="0" smtClean="0"/>
          </a:p>
          <a:p>
            <a:pPr lvl="1"/>
            <a:endParaRPr lang="zh-CN" altLang="en-US" sz="3000" dirty="0" smtClean="0"/>
          </a:p>
          <a:p>
            <a:endParaRPr lang="zh-CN" altLang="en-US" sz="2400" dirty="0"/>
          </a:p>
        </p:txBody>
      </p:sp>
      <p:pic>
        <p:nvPicPr>
          <p:cNvPr id="166914" name="Picture 2" descr="http://misc.home.news.cn/public/images/original/00/0A/FE/3D/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452" y="0"/>
            <a:ext cx="1843548" cy="23538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395" y="1489075"/>
            <a:ext cx="10116185" cy="4313555"/>
          </a:xfrm>
        </p:spPr>
        <p:txBody>
          <a:bodyPr/>
          <a:lstStyle/>
          <a:p>
            <a:r>
              <a:rPr lang="zh-CN" altLang="en-US" sz="2400" dirty="0" smtClean="0"/>
              <a:t>当今社会，质量</a:t>
            </a:r>
            <a:r>
              <a:rPr lang="en-US" altLang="zh-CN" sz="2400" dirty="0" smtClean="0"/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品质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的重要性越来越高，企业的竞争能力中，质量是关键的一环；</a:t>
            </a:r>
            <a:endParaRPr lang="en-US" altLang="zh-CN" sz="2400" dirty="0" smtClean="0"/>
          </a:p>
          <a:p>
            <a:r>
              <a:rPr lang="zh-CN" altLang="en-US" sz="2400" dirty="0" smtClean="0"/>
              <a:t>质量管理是一个非常专业和庞大的领域，通常项目中都有这方面的专家来负责；</a:t>
            </a:r>
            <a:endParaRPr lang="en-US" altLang="zh-CN" sz="2400" dirty="0" smtClean="0"/>
          </a:p>
          <a:p>
            <a:r>
              <a:rPr lang="zh-CN" altLang="en-US" sz="2400" dirty="0" smtClean="0"/>
              <a:t>思考：测试计划中的新增任务如何体现到前面的进度计划、成本计划中？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4648200" y="3352800"/>
            <a:ext cx="4419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估算是决策的依据，预算是花钱的计划；</a:t>
            </a:r>
            <a:endParaRPr lang="en-US" altLang="zh-CN" sz="2400" dirty="0"/>
          </a:p>
          <a:p>
            <a:r>
              <a:rPr lang="zh-CN" altLang="en-US" sz="2400" dirty="0"/>
              <a:t>成本主要组成包括：直接成本、间接成本、储备；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49" y="1758818"/>
            <a:ext cx="8382727" cy="377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5258733" y="3184070"/>
            <a:ext cx="1526751" cy="10287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参考项目管理的十大知识领域完成规划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1524000" y="1567552"/>
          <a:ext cx="9143999" cy="3247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556385" y="4564262"/>
            <a:ext cx="7046268" cy="1302961"/>
            <a:chOff x="1032385" y="5046227"/>
            <a:chExt cx="7046268" cy="1302961"/>
          </a:xfrm>
        </p:grpSpPr>
        <p:sp>
          <p:nvSpPr>
            <p:cNvPr id="9" name="右大括号 8"/>
            <p:cNvSpPr/>
            <p:nvPr/>
          </p:nvSpPr>
          <p:spPr>
            <a:xfrm rot="5400000">
              <a:off x="4257636" y="1820976"/>
              <a:ext cx="595766" cy="7046268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4"/>
            <p:cNvSpPr/>
            <p:nvPr/>
          </p:nvSpPr>
          <p:spPr bwMode="auto">
            <a:xfrm>
              <a:off x="3961535" y="5810872"/>
              <a:ext cx="1225849" cy="5383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十大知识领域在规划阶段的规律和关联性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76399" y="3581400"/>
            <a:ext cx="134815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（范围管理）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5200" y="2590800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（时间管理）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5200" y="3581399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以什么代价做？</a:t>
            </a:r>
            <a:b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（成本管理）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5200" y="4495800"/>
            <a:ext cx="16764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按什么要求做？</a:t>
            </a:r>
            <a:b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（质量管理）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5632939" y="2438401"/>
            <a:ext cx="996461" cy="28955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2799" y="2590799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62799" y="4495800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20200" y="3428999"/>
            <a:ext cx="1295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如何沟通？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52600" y="12954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如何实现综合最优？（整合管理）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57912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有哪些风险？（风险管理）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6" idx="3"/>
            <a:endCxn id="7" idx="1"/>
          </p:cNvCxnSpPr>
          <p:nvPr/>
        </p:nvCxnSpPr>
        <p:spPr>
          <a:xfrm flipV="1">
            <a:off x="3024554" y="2895600"/>
            <a:ext cx="480646" cy="990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8" idx="1"/>
          </p:cNvCxnSpPr>
          <p:nvPr/>
        </p:nvCxnSpPr>
        <p:spPr>
          <a:xfrm flipV="1">
            <a:off x="3024554" y="3886199"/>
            <a:ext cx="480646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9" idx="1"/>
          </p:cNvCxnSpPr>
          <p:nvPr/>
        </p:nvCxnSpPr>
        <p:spPr>
          <a:xfrm>
            <a:off x="3024554" y="3886200"/>
            <a:ext cx="480646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0" idx="1"/>
          </p:cNvCxnSpPr>
          <p:nvPr/>
        </p:nvCxnSpPr>
        <p:spPr>
          <a:xfrm>
            <a:off x="5105401" y="2895600"/>
            <a:ext cx="527538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  <a:endCxn id="10" idx="1"/>
          </p:cNvCxnSpPr>
          <p:nvPr/>
        </p:nvCxnSpPr>
        <p:spPr>
          <a:xfrm>
            <a:off x="5105401" y="3886199"/>
            <a:ext cx="527538" cy="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3"/>
            <a:endCxn id="10" idx="1"/>
          </p:cNvCxnSpPr>
          <p:nvPr/>
        </p:nvCxnSpPr>
        <p:spPr>
          <a:xfrm flipV="1">
            <a:off x="5181601" y="3886201"/>
            <a:ext cx="451338" cy="9143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3"/>
            <a:endCxn id="12" idx="1"/>
          </p:cNvCxnSpPr>
          <p:nvPr/>
        </p:nvCxnSpPr>
        <p:spPr>
          <a:xfrm flipV="1">
            <a:off x="6629400" y="2895600"/>
            <a:ext cx="533399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13" idx="1"/>
          </p:cNvCxnSpPr>
          <p:nvPr/>
        </p:nvCxnSpPr>
        <p:spPr>
          <a:xfrm>
            <a:off x="6629400" y="3886201"/>
            <a:ext cx="533399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3"/>
            <a:endCxn id="14" idx="0"/>
          </p:cNvCxnSpPr>
          <p:nvPr/>
        </p:nvCxnSpPr>
        <p:spPr>
          <a:xfrm>
            <a:off x="8839200" y="2895600"/>
            <a:ext cx="1028701" cy="5333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13" idx="3"/>
            <a:endCxn id="14" idx="2"/>
          </p:cNvCxnSpPr>
          <p:nvPr/>
        </p:nvCxnSpPr>
        <p:spPr>
          <a:xfrm flipV="1">
            <a:off x="8839200" y="4038600"/>
            <a:ext cx="1028701" cy="76200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右箭头 39"/>
          <p:cNvSpPr/>
          <p:nvPr/>
        </p:nvSpPr>
        <p:spPr>
          <a:xfrm rot="5400000">
            <a:off x="40386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205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3" name="左右箭头 42"/>
          <p:cNvSpPr/>
          <p:nvPr/>
        </p:nvSpPr>
        <p:spPr>
          <a:xfrm rot="5400000">
            <a:off x="7772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4" name="左右箭头 43"/>
          <p:cNvSpPr/>
          <p:nvPr/>
        </p:nvSpPr>
        <p:spPr>
          <a:xfrm rot="5400000">
            <a:off x="967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5" name="左右箭头 44"/>
          <p:cNvSpPr/>
          <p:nvPr/>
        </p:nvSpPr>
        <p:spPr>
          <a:xfrm rot="5400000">
            <a:off x="41148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213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7" name="左右箭头 46"/>
          <p:cNvSpPr/>
          <p:nvPr/>
        </p:nvSpPr>
        <p:spPr>
          <a:xfrm rot="5400000">
            <a:off x="7848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 rot="5400000">
            <a:off x="975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40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项目质量管理的重要性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阅读教材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项目质量管理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章节的第一小节；</a:t>
            </a:r>
            <a:endParaRPr lang="en-US" altLang="zh-CN" sz="2400" dirty="0" smtClean="0"/>
          </a:p>
          <a:p>
            <a:r>
              <a:rPr lang="zh-CN" altLang="en-US" sz="2400" dirty="0" smtClean="0"/>
              <a:t>质量问题可能会：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有时候，带给我们的麻烦远超过带给我们的便利；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有时候，会让巨大的投入化为泡影；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有时候，会死人</a:t>
            </a:r>
            <a:r>
              <a:rPr lang="en-US" altLang="zh-CN" sz="2000" dirty="0" smtClean="0"/>
              <a:t>……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1">
              <a:buNone/>
            </a:pPr>
            <a:endParaRPr lang="en-US" altLang="zh-CN" sz="2200" b="1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规划质量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" y="1489075"/>
            <a:ext cx="9704070" cy="4846320"/>
          </a:xfrm>
        </p:spPr>
        <p:txBody>
          <a:bodyPr/>
          <a:lstStyle/>
          <a:p>
            <a:r>
              <a:rPr lang="zh-CN" altLang="en-US" sz="2400" dirty="0" smtClean="0"/>
              <a:t>规划质量回答“项目及项目的可交付成果做到什么程度”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由</a:t>
            </a:r>
            <a:r>
              <a:rPr lang="zh-CN" altLang="en-US" sz="2400" dirty="0" smtClean="0">
                <a:solidFill>
                  <a:srgbClr val="FF0000"/>
                </a:solidFill>
              </a:rPr>
              <a:t>质量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测试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</a:rPr>
              <a:t>专家</a:t>
            </a:r>
            <a:r>
              <a:rPr lang="zh-CN" altLang="en-US" sz="2400" dirty="0" smtClean="0"/>
              <a:t>主要负责，</a:t>
            </a:r>
            <a:r>
              <a:rPr lang="zh-CN" altLang="en-US" sz="2400" dirty="0" smtClean="0">
                <a:solidFill>
                  <a:srgbClr val="FF0000"/>
                </a:solidFill>
              </a:rPr>
              <a:t>项目经理</a:t>
            </a:r>
            <a:r>
              <a:rPr lang="zh-CN" altLang="en-US" sz="2400" dirty="0" smtClean="0"/>
              <a:t>承担组织协调工作；</a:t>
            </a:r>
            <a:endParaRPr lang="zh-CN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什么是质量？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质量</a:t>
            </a:r>
            <a:r>
              <a:rPr lang="en-US" sz="2400" dirty="0" smtClean="0"/>
              <a:t>[</a:t>
            </a:r>
            <a:r>
              <a:rPr lang="en-US" altLang="zh-CN" sz="2400" dirty="0" smtClean="0"/>
              <a:t>Q</a:t>
            </a:r>
            <a:r>
              <a:rPr lang="en-US" sz="2400" dirty="0" smtClean="0"/>
              <a:t>uality]</a:t>
            </a:r>
            <a:r>
              <a:rPr lang="zh-CN" altLang="en-US" sz="2400" dirty="0" smtClean="0"/>
              <a:t>，没有统一的标准定义。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ISO 9000</a:t>
            </a:r>
            <a:r>
              <a:rPr lang="zh-CN" altLang="en-US" sz="2000" dirty="0" smtClean="0"/>
              <a:t>：品质是一组固有特性（在产品或服务中本身具有的特性）符合需求的程度。 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菲利浦</a:t>
            </a:r>
            <a:r>
              <a:rPr lang="en-US" altLang="zh-CN" sz="2000" dirty="0" smtClean="0"/>
              <a:t>·</a:t>
            </a:r>
            <a:r>
              <a:rPr lang="zh-CN" altLang="en-US" sz="2000" dirty="0" smtClean="0"/>
              <a:t>克劳士比：品质就是“符合需求”。此处的需求并不一定完全反映了客户的期待。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约瑟夫</a:t>
            </a:r>
            <a:r>
              <a:rPr lang="en-US" altLang="zh-CN" sz="2000" dirty="0" smtClean="0"/>
              <a:t>·</a:t>
            </a:r>
            <a:r>
              <a:rPr lang="zh-CN" altLang="en-US" sz="2000" dirty="0" smtClean="0"/>
              <a:t>朱兰：品质就是“适合使用” 。而是否适合则交由客户来定义。 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狩野纪昭将品质视为一个二维的系统，二维的坐标分别为“当然的品质” 及“有魅力的品质”，可以简化为一句话：符合或超越客户期待的产品及服务。 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罗勃特</a:t>
            </a:r>
            <a:r>
              <a:rPr lang="en-US" altLang="zh-CN" sz="2000" dirty="0" smtClean="0"/>
              <a:t>·M·</a:t>
            </a:r>
            <a:r>
              <a:rPr lang="zh-CN" altLang="en-US" sz="2000" dirty="0" smtClean="0"/>
              <a:t>波西格：品质是“用心的结果”。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6</a:t>
            </a:r>
            <a:r>
              <a:rPr lang="el-GR" altLang="zh-CN" sz="2000" dirty="0" smtClean="0"/>
              <a:t>σ</a:t>
            </a:r>
            <a:r>
              <a:rPr lang="zh-CN" altLang="el-GR" sz="2000" dirty="0" smtClean="0"/>
              <a:t>：</a:t>
            </a:r>
            <a:r>
              <a:rPr lang="zh-CN" altLang="en-US" sz="2000" dirty="0" smtClean="0"/>
              <a:t>百万次测试中的错误次数。 </a:t>
            </a:r>
            <a:endParaRPr lang="zh-CN" altLang="en-US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Quality,</a:t>
            </a:r>
            <a:r>
              <a:rPr lang="zh-CN" altLang="en-US" dirty="0" smtClean="0"/>
              <a:t>品质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现代质量观念中，不光是问题少，更注重的是品质；</a:t>
            </a:r>
            <a:endParaRPr lang="en-US" altLang="zh-CN" sz="2400" dirty="0" smtClean="0"/>
          </a:p>
          <a:p>
            <a:r>
              <a:rPr lang="zh-CN" altLang="en-US" sz="2400" dirty="0"/>
              <a:t>用户对软件的要求由最初的“能用”提升至</a:t>
            </a:r>
            <a:r>
              <a:rPr lang="zh-CN" altLang="en-US" sz="2400" dirty="0" smtClean="0"/>
              <a:t>“好用”，甚至“贴心”，以技术为核心趋向以艺术为灵魂；</a:t>
            </a:r>
            <a:endParaRPr lang="zh-CN" altLang="en-US" sz="2400" dirty="0"/>
          </a:p>
        </p:txBody>
      </p:sp>
      <p:pic>
        <p:nvPicPr>
          <p:cNvPr id="1028" name="Picture 4" descr="http://img5.pcpop.com/ProductImages/Original/4/4205/004205151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59"/>
          <a:stretch>
            <a:fillRect/>
          </a:stretch>
        </p:blipFill>
        <p:spPr bwMode="auto">
          <a:xfrm>
            <a:off x="1524001" y="3636396"/>
            <a:ext cx="2423782" cy="317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dlgz.nhedu.net/kzhome/dianjiao/yingjian/weiche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7"/>
          <a:stretch>
            <a:fillRect/>
          </a:stretch>
        </p:blipFill>
        <p:spPr bwMode="auto">
          <a:xfrm>
            <a:off x="3905956" y="3636396"/>
            <a:ext cx="3032612" cy="317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img5.pcpop.com/ProductImages/500x375/5/5325/0053254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112" y="4002281"/>
            <a:ext cx="3744879" cy="280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7542" y="3022093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rgbClr val="FF0000"/>
                </a:solidFill>
              </a:rPr>
              <a:t>ipad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3912" y="2986207"/>
            <a:ext cx="191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t</a:t>
            </a:r>
            <a:r>
              <a:rPr lang="en-US" altLang="zh-CN" sz="3600" dirty="0" smtClean="0">
                <a:solidFill>
                  <a:srgbClr val="FF0000"/>
                </a:solidFill>
              </a:rPr>
              <a:t>ablet pc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1184" y="3022093"/>
            <a:ext cx="168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surface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1178</Words>
  <Application>WPS 演示</Application>
  <PresentationFormat>全屏显示(4:3)</PresentationFormat>
  <Paragraphs>108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</vt:lpstr>
      <vt:lpstr>Arial Unicode MS</vt:lpstr>
      <vt:lpstr>Standarddesign</vt:lpstr>
      <vt:lpstr>第三章 项目规划——质量</vt:lpstr>
      <vt:lpstr>上节回顾</vt:lpstr>
      <vt:lpstr>PowerPoint 演示文稿</vt:lpstr>
      <vt:lpstr>参考项目管理的十大知识领域完成规划</vt:lpstr>
      <vt:lpstr>九大知识领域在规划阶段的规律和关联性</vt:lpstr>
      <vt:lpstr>项目质量管理的重要性</vt:lpstr>
      <vt:lpstr>规划质量</vt:lpstr>
      <vt:lpstr>什么是质量？</vt:lpstr>
      <vt:lpstr>Quality,品质</vt:lpstr>
      <vt:lpstr>IT项目中的质量工作</vt:lpstr>
      <vt:lpstr>规划质量的成果</vt:lpstr>
      <vt:lpstr>质量相关的补充</vt:lpstr>
      <vt:lpstr>戴明与戴明环(PDCA)</vt:lpstr>
      <vt:lpstr>朱兰与现代质量管理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zhaosheng</dc:creator>
  <dc:description>PresentationLoad.com</dc:description>
  <cp:lastModifiedBy>qile</cp:lastModifiedBy>
  <cp:revision>878</cp:revision>
  <dcterms:created xsi:type="dcterms:W3CDTF">2007-11-27T23:54:00Z</dcterms:created>
  <dcterms:modified xsi:type="dcterms:W3CDTF">2019-02-12T08:40:07Z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