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16" r:id="rId2"/>
    <p:sldId id="463" r:id="rId3"/>
    <p:sldId id="317" r:id="rId4"/>
    <p:sldId id="406" r:id="rId5"/>
    <p:sldId id="466" r:id="rId6"/>
    <p:sldId id="467" r:id="rId7"/>
    <p:sldId id="469" r:id="rId8"/>
    <p:sldId id="470" r:id="rId9"/>
    <p:sldId id="471" r:id="rId10"/>
    <p:sldId id="477" r:id="rId11"/>
    <p:sldId id="472" r:id="rId12"/>
    <p:sldId id="458" r:id="rId13"/>
    <p:sldId id="473" r:id="rId14"/>
    <p:sldId id="474" r:id="rId15"/>
    <p:sldId id="475" r:id="rId16"/>
    <p:sldId id="476" r:id="rId17"/>
    <p:sldId id="409" r:id="rId18"/>
    <p:sldId id="306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黑体" panose="02010609060101010101" pitchFamily="49" charset="-122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7928" autoAdjust="0"/>
  </p:normalViewPr>
  <p:slideViewPr>
    <p:cSldViewPr>
      <p:cViewPr varScale="1">
        <p:scale>
          <a:sx n="63" d="100"/>
          <a:sy n="63" d="100"/>
        </p:scale>
        <p:origin x="1122" y="60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737AEC-5F1E-468A-A06E-7304F4B28A6F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5E7D59-1292-405F-AFCB-821AE02A2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2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E75433-6E87-429D-8E97-2D95B2FF0B80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2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3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只好借助于她弟弟在我们俩之间传送信息，她对我有什么指示，就写一张纸条让她弟弟带给我。这不，她弟弟又传送过来一个</a:t>
            </a:r>
            <a:r>
              <a:rPr lang="en-US" altLang="zh-CN" dirty="0"/>
              <a:t>COMMAND</a:t>
            </a:r>
            <a:r>
              <a:rPr lang="zh-CN" altLang="en-US" dirty="0"/>
              <a:t>，为了感谢他，我请他吃了碗杂酱面，哪知道他说：“我同时给我姐姐三个男朋友送</a:t>
            </a:r>
            <a:r>
              <a:rPr lang="en-US" altLang="zh-CN" dirty="0"/>
              <a:t>COMMAND</a:t>
            </a:r>
            <a:r>
              <a:rPr lang="zh-CN" altLang="en-US" dirty="0"/>
              <a:t>，就数你最小气，才请我吃面。”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1D82D-DC4B-430C-8F04-C18416F844E7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代理模式与外观模式的侧重点还是有所不同，外观模式是将众多细粒度的功能，封装成一个粗粒度的功能，供客户应用程序使用。而代理模式，为其他对象提供一个代理类，通过该代理类来完成目标对象的访问，代理模式相对外观模式来说，关键不同是在内部，外观我们知道是将细粒度的功能进行简单封装，而代理模式则是内部实现很复杂，其复杂性主要体现在来自如下的几类复杂性</a:t>
            </a: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4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BE0022-DD38-43C0-A2D0-FC9D95472FD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AC230-CBCA-47D8-9B4E-DD5D80C85E6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35E9-CD0A-4BDD-B70C-81CD21C8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9313D-0792-44D8-8B78-B91E878A00A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A4E3-3BB2-42C7-99F1-3A704EEF4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0DE23-E11F-4CE4-8733-A9B5DB081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8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69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3B06-AD4D-42B1-A83C-AEBD5C6828A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587D-BE61-43E3-B226-D7FF690D2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50AF-E9CE-472D-B73E-5057B8283A8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271FC-B3CB-4429-A329-072846B49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77C2-C766-406C-AED1-DD8F949097B3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9F7A-5BF3-4FB6-9E9C-C21B5C5E0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338E6-443F-46A1-A7E7-9F43B21505A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759-1F48-4890-A0E8-AEEF7D0E4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F317-FD6C-4C0D-8740-B4FAEB023C89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729-ACFC-48CC-ADC4-2068C5A73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698C-C3F5-4034-82C6-43397B27E40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3E01-A461-4A2A-9407-416E29DF0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676C7C-A1E1-4283-BFAF-0EA427298F1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BA63E4-61BB-40BB-B85C-CD7C8D899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47" r:id="rId5"/>
    <p:sldLayoutId id="214748465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tmp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en-US" dirty="0"/>
              <a:t>10</a:t>
            </a:r>
            <a:r>
              <a:rPr dirty="0"/>
              <a:t>章 </a:t>
            </a:r>
            <a:r>
              <a:rPr lang="zh-CN" altLang="en-US" dirty="0"/>
              <a:t>代理模式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/>
              <a:t>代理模式（</a:t>
            </a:r>
            <a:r>
              <a:rPr lang="en-US" altLang="zh-CN" dirty="0"/>
              <a:t>Proxy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8369" name="Picture 1" descr="C:\Users\jiao\AppData\Roaming\Tencent\Users\78535219\QQ\WinTemp\RichOle\03}23QPYNEVA0105U4MV3A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66" y="2204864"/>
            <a:ext cx="806842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代理模式</a:t>
            </a:r>
          </a:p>
        </p:txBody>
      </p:sp>
      <p:pic>
        <p:nvPicPr>
          <p:cNvPr id="59393" name="Picture 1" descr="C:\Users\jiao\AppData\Roaming\Tencent\Users\78535219\QQ\WinTemp\RichOle\O$HUHX6]1BJ[BKE]]_62JZ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50" y="1556792"/>
            <a:ext cx="897715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代理模式的应用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远程代理：为一个对象在不同的地址空间创建局部代表。这样来隐藏对象存在于不同地址空间的事实。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虚拟代理：需要创建开销很大的对象时，通过虚拟代理存放需要很长时间实例化的真实对象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安全代理：用来控制真实对象访问时的权限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智能指引：当调用真实对象时，代理会处理另外一些事情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代理模式实现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代理模式实现代码</a:t>
            </a:r>
          </a:p>
        </p:txBody>
      </p:sp>
      <p:sp>
        <p:nvSpPr>
          <p:cNvPr id="2" name="AutoShape 1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828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981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2133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2286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18" y="1814277"/>
            <a:ext cx="2591162" cy="1686160"/>
          </a:xfrm>
          <a:prstGeom prst="rect">
            <a:avLst/>
          </a:prstGeom>
        </p:spPr>
      </p:pic>
      <p:pic>
        <p:nvPicPr>
          <p:cNvPr id="60423" name="Picture 7" descr="C:\Users\jiao\AppData\Roaming\Tencent\Users\78535219\QQ\WinTemp\RichOle\QEVJ{0$B)IW97F7Q80H]R4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4865"/>
            <a:ext cx="46863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4" name="Picture 8" descr="C:\Users\jiao\AppData\Roaming\Tencent\Users\78535219\QQ\WinTemp\RichOle\}NG5})1((XW5O60}%)2V6G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420888"/>
            <a:ext cx="2819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5" name="Picture 9" descr="C:\Users\jiao\AppData\Roaming\Tencent\Users\78535219\QQ\WinTemp\RichOle\IAI@A]_R4Y_4O53RL%9ZBCJ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85528"/>
            <a:ext cx="58864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619077"/>
            <a:ext cx="72675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924050"/>
            <a:ext cx="8353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代理是将目标对象的复杂性进行封装，通过代理来完成调用，针对客户端调用的目标类型完成接口定义，并且目标对象要实现这个接口，代理类也要实现这个接口。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某些情况下，客户不想或者不能够直接引用一个对象，代理对象可以在客户和目标对象直接起到中介的作用。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客户端分辨不出代理对象与真实对象。代理模式可以并不知道真正的被代理对象，而仅仅持有一个被代理对象的接口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代理模式解决的问题是“提供一种代理控制对一个对象的访问”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环境及问题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img0.pclady.com.cn/pclady/1104/25/680530_95514fc211873b29e4dd3b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5242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你有喜欢的娱乐明星吗？</a:t>
            </a:r>
            <a:endParaRPr lang="en-US" altLang="zh-CN" dirty="0"/>
          </a:p>
          <a:p>
            <a:pPr lvl="1">
              <a:buBlip>
                <a:blip r:embed="rId4"/>
              </a:buBlip>
            </a:pPr>
            <a:r>
              <a:rPr lang="zh-CN" altLang="en-US" dirty="0"/>
              <a:t>你了解娱乐明星的工作生活吗？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请设计一个娱乐明星类。其中包含娱乐明星的工作和生活的方法。</a:t>
            </a: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0" y="5795964"/>
            <a:ext cx="684674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pic>
        <p:nvPicPr>
          <p:cNvPr id="57345" name="Picture 1" descr="C:\Users\jiao\AppData\Roaming\Tencent\Users\78535219\QQ\WinTemp\RichOle\M$[@B9Q9`D0KH4}LY_}TU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00809"/>
            <a:ext cx="47053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C:\Users\jiao\AppData\Roaming\Tencent\Users\78535219\QQ\WinTemp\RichOle\9L76E30)OA[N[{7A~8NN`[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204864"/>
            <a:ext cx="26574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7" name="Picture 3" descr="C:\Users\jiao\AppData\Roaming\Tencent\Users\78535219\QQ\WinTemp\RichOle\)7{MQO)1A)T(Z2}_@6}UXW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56792"/>
            <a:ext cx="59912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C:\Users\jiao\AppData\Roaming\Tencent\Users\78535219\QQ\WinTemp\RichOle\]~CCL4UEM6B9TBDTI5GBZS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58" y="1844825"/>
            <a:ext cx="8039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：当周星驰不在石家庄时，当周星驰很忙时，当周星驰不想被打扰正常人的生活时，当周星驰只想高效的处理粉丝的互动而不想处理其他相关的杂事时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需要给周星驰找一个经纪人或代理团队。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粉丝希望和周星驰交互的请求由代理团队接受，然后交给周星驰处理。</a:t>
            </a:r>
            <a:endParaRPr lang="en-US" altLang="zh-CN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09344" y="5085185"/>
            <a:ext cx="4554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代理模式（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Proxy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代理模式详解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703512" y="1071563"/>
            <a:ext cx="8820472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代理模式（</a:t>
            </a:r>
            <a:r>
              <a:rPr lang="en-US" altLang="zh-CN" dirty="0"/>
              <a:t>Proxy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为其他对象提供一种代理以控制对该对象的访问。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通过代理对象实现调用对象和被调用对象之间的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。当被调用对象改变时，只要保证代理对象的接口不变，调用对象的使用方式无需改变。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代理模式的实现一般采用：创建一个公开接口或抽象类，被代理类和代理类同时实现该接口，代理类的方法调用被代理类的方法来实现，这样调用类直接调用代理类就间接调用了被代理类。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729</Words>
  <Application>Microsoft Office PowerPoint</Application>
  <PresentationFormat>宽屏</PresentationFormat>
  <Paragraphs>66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微软雅黑</vt:lpstr>
      <vt:lpstr>Calibri</vt:lpstr>
      <vt:lpstr>宋体</vt:lpstr>
      <vt:lpstr>黑体</vt:lpstr>
      <vt:lpstr>Wingdings</vt:lpstr>
      <vt:lpstr>Times New Roman</vt:lpstr>
      <vt:lpstr>Arial</vt:lpstr>
      <vt:lpstr>Office 主题</vt:lpstr>
      <vt:lpstr>第10章 代理模式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743</cp:revision>
  <dcterms:modified xsi:type="dcterms:W3CDTF">2018-02-05T09:11:31Z</dcterms:modified>
</cp:coreProperties>
</file>