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7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9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0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91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80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4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41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5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6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41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9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39493-FE49-45B1-A950-5D012AD7BF7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1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.vsd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1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688D1-01EA-934F-A27E-75CB81F30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998" y="565078"/>
            <a:ext cx="9394004" cy="2410628"/>
          </a:xfrm>
        </p:spPr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区块链系统与分享型数据库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7C20A8-A3CC-F04A-A6EB-A0EF0E937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94954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cs typeface="+mn-ea"/>
                <a:sym typeface="+mn-lt"/>
              </a:rPr>
              <a:t>实验二   签名、验签以及</a:t>
            </a:r>
            <a:r>
              <a:rPr kumimoji="1" lang="en-US" altLang="zh-CN" sz="3600" dirty="0">
                <a:cs typeface="+mn-ea"/>
                <a:sym typeface="+mn-lt"/>
              </a:rPr>
              <a:t>UTXO</a:t>
            </a:r>
            <a:r>
              <a:rPr kumimoji="1" lang="zh-CN" altLang="en-US" sz="3600" dirty="0">
                <a:cs typeface="+mn-ea"/>
                <a:sym typeface="+mn-lt"/>
              </a:rPr>
              <a:t>的简单实现</a:t>
            </a:r>
          </a:p>
        </p:txBody>
      </p:sp>
    </p:spTree>
    <p:extLst>
      <p:ext uri="{BB962C8B-B14F-4D97-AF65-F5344CB8AC3E}">
        <p14:creationId xmlns:p14="http://schemas.microsoft.com/office/powerpoint/2010/main" val="267039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90714" y="409262"/>
            <a:ext cx="1415772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运行结果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19961" y="1308017"/>
            <a:ext cx="8974443" cy="523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8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8819" y="1005261"/>
            <a:ext cx="3249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arenBoth"/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构造一个确定的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UTXO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交易</a:t>
            </a:r>
          </a:p>
        </p:txBody>
      </p:sp>
      <p:sp>
        <p:nvSpPr>
          <p:cNvPr id="3" name="矩形 2"/>
          <p:cNvSpPr/>
          <p:nvPr/>
        </p:nvSpPr>
        <p:spPr>
          <a:xfrm>
            <a:off x="870095" y="912928"/>
            <a:ext cx="1107996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练习题</a:t>
            </a:r>
          </a:p>
        </p:txBody>
      </p:sp>
      <p:sp>
        <p:nvSpPr>
          <p:cNvPr id="4" name="矩形 3"/>
          <p:cNvSpPr/>
          <p:nvPr/>
        </p:nvSpPr>
        <p:spPr>
          <a:xfrm>
            <a:off x="764588" y="1526906"/>
            <a:ext cx="107093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在一个新链中，这些亿万富翁开始第一笔交易：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accounts[1]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支付给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accunts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[2]1000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元，然后签名交易放入到交易池中，区块参数设定为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个交易就打包成块，故这笔交易立刻将被上传至链上。在下图位置创建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UtxoTest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类，填补相关函数，实现该笔交易的构造代码：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93813" y="2602550"/>
            <a:ext cx="8050287" cy="413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9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064" y="1669630"/>
            <a:ext cx="7794673" cy="46649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92854" y="61301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实验任务：签名和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UTXO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扩充</a:t>
            </a:r>
          </a:p>
        </p:txBody>
      </p:sp>
    </p:spTree>
    <p:extLst>
      <p:ext uri="{BB962C8B-B14F-4D97-AF65-F5344CB8AC3E}">
        <p14:creationId xmlns:p14="http://schemas.microsoft.com/office/powerpoint/2010/main" val="278420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00174" y="639640"/>
            <a:ext cx="3570208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账户：公私钥与钱包地址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29" y="1936119"/>
            <a:ext cx="4587916" cy="3864045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FEC2C392-924D-4834-B96D-1D36F54A4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28" y="2184834"/>
            <a:ext cx="4562574" cy="1896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A448DA-BE7A-4E3C-87DD-075A71CBA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28" y="641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AD3B1EE-F975-4275-8D6F-974E72C283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218743"/>
              </p:ext>
            </p:extLst>
          </p:nvPr>
        </p:nvGraphicFramePr>
        <p:xfrm>
          <a:off x="4687269" y="1274886"/>
          <a:ext cx="7316802" cy="5097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Visio" r:id="rId4" imgW="7315200" imgH="5076755" progId="Visio.Drawing.15">
                  <p:embed/>
                </p:oleObj>
              </mc:Choice>
              <mc:Fallback>
                <p:oleObj name="Visio" r:id="rId4" imgW="7315200" imgH="507675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269" y="1274886"/>
                        <a:ext cx="7316802" cy="50972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630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6464" y="617299"/>
            <a:ext cx="5262979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UTXO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账本上的一次交易的输入与输出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73888" y="1498285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钱包地址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账户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解锁脚本（公钥哈希）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842" y="655553"/>
            <a:ext cx="5951635" cy="5613193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13D91C26-5AAE-4AF7-AE30-95073A054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0905"/>
            <a:ext cx="14121603" cy="4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CB77C7A-0FDB-48F6-A4E5-01D910BF38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285657"/>
              </p:ext>
            </p:extLst>
          </p:nvPr>
        </p:nvGraphicFramePr>
        <p:xfrm>
          <a:off x="1" y="2870905"/>
          <a:ext cx="6122301" cy="359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4" imgW="5629329" imgH="3295625" progId="Visio.Drawing.15">
                  <p:embed/>
                </p:oleObj>
              </mc:Choice>
              <mc:Fallback>
                <p:oleObj name="Visio" r:id="rId4" imgW="5629329" imgH="329562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870905"/>
                        <a:ext cx="6122301" cy="35926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667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cript_run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5" r="8808"/>
          <a:stretch/>
        </p:blipFill>
        <p:spPr bwMode="auto">
          <a:xfrm>
            <a:off x="79129" y="1784840"/>
            <a:ext cx="5915893" cy="505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script_run2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5" r="8890"/>
          <a:stretch/>
        </p:blipFill>
        <p:spPr bwMode="auto">
          <a:xfrm>
            <a:off x="6609387" y="1781779"/>
            <a:ext cx="5137136" cy="507622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1123811" y="634884"/>
            <a:ext cx="2185214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UTXO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解锁脚本</a:t>
            </a:r>
          </a:p>
        </p:txBody>
      </p:sp>
      <p:pic>
        <p:nvPicPr>
          <p:cNvPr id="3" name="图片 2" descr="script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25"/>
          <a:stretch/>
        </p:blipFill>
        <p:spPr bwMode="auto">
          <a:xfrm>
            <a:off x="4203413" y="184400"/>
            <a:ext cx="7051431" cy="1899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92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4168" y="1264690"/>
            <a:ext cx="800219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交易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445" y="202223"/>
            <a:ext cx="8024555" cy="3048264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636673" y="2939965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</a:t>
            </a:r>
            <a:r>
              <a:rPr lang="en-US" altLang="zh-CN" dirty="0"/>
              <a:t>UTXO</a:t>
            </a:r>
            <a:r>
              <a:rPr lang="zh-CN" altLang="en-US" dirty="0"/>
              <a:t>与输出</a:t>
            </a:r>
            <a:r>
              <a:rPr lang="en-US" altLang="zh-CN" dirty="0"/>
              <a:t>UTXO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发送交易的私钥签名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发送的公钥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445" y="3444105"/>
            <a:ext cx="4238001" cy="335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2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3" y="2083776"/>
            <a:ext cx="9868884" cy="404446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70095" y="912928"/>
            <a:ext cx="1723549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签名与验签</a:t>
            </a:r>
          </a:p>
        </p:txBody>
      </p:sp>
    </p:spTree>
    <p:extLst>
      <p:ext uri="{BB962C8B-B14F-4D97-AF65-F5344CB8AC3E}">
        <p14:creationId xmlns:p14="http://schemas.microsoft.com/office/powerpoint/2010/main" val="156079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169" y="322579"/>
            <a:ext cx="5748384" cy="20865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70095" y="912928"/>
            <a:ext cx="1723549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签名与验签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205" y="2409091"/>
            <a:ext cx="8572953" cy="209196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205" y="4760365"/>
            <a:ext cx="8877927" cy="184570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1475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9" y="1685110"/>
            <a:ext cx="9736122" cy="453678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70095" y="912928"/>
            <a:ext cx="1415772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总体结构</a:t>
            </a:r>
          </a:p>
        </p:txBody>
      </p:sp>
    </p:spTree>
    <p:extLst>
      <p:ext uri="{BB962C8B-B14F-4D97-AF65-F5344CB8AC3E}">
        <p14:creationId xmlns:p14="http://schemas.microsoft.com/office/powerpoint/2010/main" val="1289930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5952</TotalTime>
  <Words>171</Words>
  <Application>Microsoft Office PowerPoint</Application>
  <PresentationFormat>宽屏</PresentationFormat>
  <Paragraphs>20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宋体</vt:lpstr>
      <vt:lpstr>Arial</vt:lpstr>
      <vt:lpstr>Times New Roman</vt:lpstr>
      <vt:lpstr>Office 主题​​</vt:lpstr>
      <vt:lpstr>Microsoft Visio 绘图</vt:lpstr>
      <vt:lpstr>区块链系统与分享型数据库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zLimbo Dora</dc:creator>
  <cp:lastModifiedBy>cang jian</cp:lastModifiedBy>
  <cp:revision>29</cp:revision>
  <dcterms:created xsi:type="dcterms:W3CDTF">2021-03-15T10:34:57Z</dcterms:created>
  <dcterms:modified xsi:type="dcterms:W3CDTF">2022-03-07T07:19:34Z</dcterms:modified>
</cp:coreProperties>
</file>