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0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022-03-16 16-44-4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1122680"/>
            <a:ext cx="9428480" cy="3893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022-03-16 16-38-26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170" y="219075"/>
            <a:ext cx="8201025" cy="641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022-03-16 16-40-32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6695"/>
            <a:ext cx="6624955" cy="3765550"/>
          </a:xfrm>
          <a:prstGeom prst="rect">
            <a:avLst/>
          </a:prstGeom>
        </p:spPr>
      </p:pic>
      <p:pic>
        <p:nvPicPr>
          <p:cNvPr id="5" name="图片 4" descr="2022-03-16 16-41-54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1180"/>
            <a:ext cx="723709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022-03-16 16-30-31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455" y="1825625"/>
            <a:ext cx="8720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022-03-16 16-42-26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910" y="673735"/>
            <a:ext cx="6995160" cy="5510530"/>
          </a:xfrm>
          <a:prstGeom prst="rect">
            <a:avLst/>
          </a:prstGeom>
        </p:spPr>
      </p:pic>
      <p:pic>
        <p:nvPicPr>
          <p:cNvPr id="5" name="图片 4" descr="2022-03-16 16-42-50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971800"/>
            <a:ext cx="55530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022-03-16 16-46-04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7075" y="982980"/>
            <a:ext cx="7696835" cy="3137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820" y="4549775"/>
            <a:ext cx="809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https://www.jianshu.com/p/7c68da6406c5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宋体</vt:lpstr>
      <vt:lpstr>Arial Unicode MS</vt:lpstr>
      <vt:lpstr>Calibri Light</vt:lpstr>
      <vt:lpstr>文泉驿微米黑</vt:lpstr>
      <vt:lpstr>Calibri</vt:lpstr>
      <vt:lpstr>Trebuchet MS</vt:lpstr>
      <vt:lpstr>微软雅黑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yyk</cp:lastModifiedBy>
  <cp:revision>3</cp:revision>
  <dcterms:created xsi:type="dcterms:W3CDTF">2022-03-16T08:54:14Z</dcterms:created>
  <dcterms:modified xsi:type="dcterms:W3CDTF">2022-03-16T08:54:14Z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