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E5A53-57A7-4AA1-9D4E-BD03D02CEB6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73079-EB08-4D2F-BB86-8C8301091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8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73079-EB08-4D2F-BB86-8C83010912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8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73079-EB08-4D2F-BB86-8C83010912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5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5C24D-A43D-93EE-0AA5-2FC27302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435EC-C5CC-C144-FD11-785230E7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58929-1BCB-F478-2475-FC328E94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9BC9C-2B1F-051F-DD91-7B8A0597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D90BA-AB01-6B25-1550-22F6E201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D0430-A2EE-6448-8EC5-69F6BB81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1B24E-75A9-2C2B-7939-51EDAB4A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14269-AEFD-7E36-792B-670ADBED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9144A-E415-1876-1DEB-FB9E4E70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B0449-49C1-850F-78AA-2F08045B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255C83-FD24-9BED-EDF8-FA44320C3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2E241-2B0D-57CB-2366-E07F3667E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5E323-F419-A3FA-A120-98464928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EF28E-8A82-48FC-BCD8-C60EFD95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2A769-5BD8-58E9-FF90-95E682B8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7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2FEF2-57E0-6757-3CA5-E13A4F3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6B95B-2518-9B9E-03F4-8906BB7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C3922-FDB8-4512-E933-317626BB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6942C-889F-2A55-7534-8483AA00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12C9-C40A-B956-5C3C-2A2C977D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6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91805-4EAD-DA27-11AD-7471B6DD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F92D9-DF8A-9813-3AD0-90DD7E7F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41BF0-EEA0-BBDF-E921-4A90FAE4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E0FD-C5DF-5A8C-448B-004B3FE5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2AA54-7CE7-8ABD-84F8-A2082D4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89C37-265A-AD94-80D3-5AC0E59C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444CA-F2BF-4FD1-F0F3-5ECE39DA3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31BB9-2CF5-0A52-9A20-C3F6311CF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B2FDE-E8E0-57CF-E2FE-D771B1DE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38E296-2B8B-D3EF-8E52-A1A6A498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80D55-2A8B-D76E-2802-84F0079C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5016-87AA-92DE-B304-76812425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08E5E-638C-8F7B-38AE-38CAD0AA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93FCF-CEDA-95AF-DF44-A565C9544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C83413-9E70-60B9-6784-F33C60251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00323A-AB9C-2DDC-E5FC-AB2FA9491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53DB1-E3F4-D935-0D36-27E50BD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DD430-38F7-D198-DD3E-49BC66B8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2A92F-D6A6-FFE3-E84D-985E4561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0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9F42-430B-9FE6-96F7-8E09D3D2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81BD52-EEC2-8940-5B77-0A15A6D4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508109-BF64-DBF5-CC73-EE654A73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5D1F7-6211-B482-A28E-4C1DFD24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E8EF7-75EB-B610-B4FD-7D076EF0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90756E-9432-42B7-AA89-FCC5F2F3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A98AC-DA6B-32C9-6ED7-A3CC1554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0F532-1382-4E9B-B34C-78D3AF20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3B69B-2C50-6E90-1062-52C708D4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42E804-05F5-AB45-F078-BDAE37C4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EEABF-DEBB-4A07-9596-9E081387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4D3F3-7FB2-DCAC-C17D-1914B3BC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C2CD2-7044-0973-F824-2733D448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E63B-2D2B-35A0-34B9-213D1DA4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D6170-9A07-5DD5-3F95-BBAB4FD3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C6EF5-165C-43F8-FB31-F45083FA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D25E6-6ECC-C4F6-3C50-28CC7996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0751A-0D26-6F76-0BE8-088AB3FA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96F9F-B7B3-77A5-9542-1C79B617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91F99-D7C7-8595-E931-8BD91F4B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4BA83-0212-612E-8BCC-17E48AE0B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D7DA5-3D52-5628-D034-53D91B0F5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D557-EFA0-4C4E-A128-DF5541666DD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E0916-BC8D-CF71-5E3C-E79BE3B8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7D7EA-EC92-FED4-B9E7-A17D6DBB5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DFF07-F12E-47D4-AEC5-6CA0E698C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yperledger-fabric.readthedocs.io/en/release-2.4/whatsnew.html#what-s-new-in-hyperledger-fabric-v2-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A8DF-912B-A48C-4592-944F68DD5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Hyperledger Fabric2.x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4D1A43-FF8D-421B-DA7E-4E9FE20B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391" y="2766218"/>
            <a:ext cx="1381217" cy="1325563"/>
          </a:xfrm>
        </p:spPr>
        <p:txBody>
          <a:bodyPr/>
          <a:lstStyle/>
          <a:p>
            <a:r>
              <a:rPr lang="zh-CN" altLang="en-US"/>
              <a:t>谢谢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7737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7EF7-5FD7-AE2B-F4F0-3A84E118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创建排序节点的组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D7A6-9B8F-3BEA-16A6-DC50FFEA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dirty="0"/>
              <a:t>允许排序节点加入或退出任何一个排序节点组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隐私保护：不同于之前每个排序节点可以看到所有的交易，</a:t>
            </a:r>
            <a:r>
              <a:rPr lang="en-US" altLang="zh-CN" dirty="0"/>
              <a:t>fabric2.0</a:t>
            </a:r>
            <a:r>
              <a:rPr lang="zh-CN" altLang="en-US" dirty="0"/>
              <a:t>中的排序节点只能看到本组内的交易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效率提升：在</a:t>
            </a:r>
            <a:r>
              <a:rPr lang="en-US" altLang="zh-CN" dirty="0"/>
              <a:t>fabric1.0</a:t>
            </a:r>
            <a:r>
              <a:rPr lang="zh-CN" altLang="en-US" dirty="0"/>
              <a:t>中，排序节点因需要同时处理来自所有</a:t>
            </a:r>
            <a:r>
              <a:rPr lang="en-US" altLang="zh-CN" dirty="0"/>
              <a:t>channel</a:t>
            </a:r>
            <a:r>
              <a:rPr lang="zh-CN" altLang="en-US" dirty="0"/>
              <a:t>的交易，会在较长时间内才可达成一致。现在可以将排序节点分配到</a:t>
            </a:r>
            <a:r>
              <a:rPr lang="zh-CN" altLang="en-US"/>
              <a:t>不同的组中</a:t>
            </a:r>
            <a:r>
              <a:rPr lang="zh-CN" altLang="en-US" dirty="0"/>
              <a:t>以加快共识速度。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4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7EF7-5FD7-AE2B-F4F0-3A84E118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账本数据的快照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D7A6-9B8F-3BEA-16A6-DC50FFEA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dirty="0"/>
              <a:t>Fabric2.0</a:t>
            </a:r>
            <a:r>
              <a:rPr lang="zh-CN" altLang="en-US" dirty="0"/>
              <a:t>可以对节点的账本数据进行快照，新加入的节点可以参考快照完成状态数据库的同步。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新加入的节点不必再从创世区块开始执行所有的交易，大幅减少新节点加入的时间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减少存储开销：因为快照机制的存在，新加入的节点不需要保存从创世块开始的大量区块数据</a:t>
            </a:r>
          </a:p>
        </p:txBody>
      </p:sp>
    </p:spTree>
    <p:extLst>
      <p:ext uri="{BB962C8B-B14F-4D97-AF65-F5344CB8AC3E}">
        <p14:creationId xmlns:p14="http://schemas.microsoft.com/office/powerpoint/2010/main" val="18801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FC073-E724-D2FC-F186-125B0A1F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智能合约的去中心化管理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7A298-94A2-EEF5-8319-625D22BF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45"/>
            <a:ext cx="10516340" cy="436591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当足够数量的组织同意链码的配置参数（如背书策略）时，链码才会生效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更简单的背书策略，用户无需重新打包或安装链码即可更改背书策略；默认背书策略支持在</a:t>
            </a:r>
            <a:r>
              <a:rPr lang="en-US" altLang="zh-CN" dirty="0"/>
              <a:t>channel</a:t>
            </a:r>
            <a:r>
              <a:rPr lang="zh-CN" altLang="en-US" dirty="0"/>
              <a:t>中添加或删除组织后自动更新背书策略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可检查的链码打包形式，将链码打包成</a:t>
            </a:r>
            <a:r>
              <a:rPr lang="en-US" altLang="zh-CN" dirty="0"/>
              <a:t>tar</a:t>
            </a:r>
            <a:r>
              <a:rPr lang="zh-CN" altLang="en-US" dirty="0"/>
              <a:t>文件，这使得检查链码及跨组织安装链码变得更简单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75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7EF7-5FD7-AE2B-F4F0-3A84E118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外部链码启动器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D7A6-9B8F-3BEA-16A6-DC50FFEA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程序员可以使用自己选择的技术来构建和启动</a:t>
            </a:r>
            <a:r>
              <a:rPr lang="zh-CN" altLang="en-US" dirty="0">
                <a:solidFill>
                  <a:srgbClr val="4D4D4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链码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消除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守护进程的依赖，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Fabric1.0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peer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节点有权访问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守护进程。在生产环境中，可能不希望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peer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节点拥有这些特权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容器的替代方案，不再需要在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容器中运行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链码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，而是可以在选择的环境中执行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buNone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875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7EF7-5FD7-AE2B-F4F0-3A84E118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状态数据缓存提高</a:t>
            </a:r>
            <a:r>
              <a:rPr lang="en-US" altLang="zh-CN" sz="4000" dirty="0"/>
              <a:t>CouchDB</a:t>
            </a:r>
            <a:r>
              <a:rPr lang="zh-CN" altLang="en-US" sz="4000" dirty="0"/>
              <a:t>的性能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D7A6-9B8F-3BEA-16A6-DC50FFEA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dirty="0"/>
              <a:t>Fabric1.0</a:t>
            </a:r>
            <a:r>
              <a:rPr lang="zh-CN" altLang="en-US" dirty="0"/>
              <a:t>中背书和验证阶段的读延迟是性能瓶颈，故</a:t>
            </a:r>
            <a:r>
              <a:rPr lang="en-US" altLang="zh-CN" dirty="0"/>
              <a:t>Fabric2.0</a:t>
            </a:r>
            <a:r>
              <a:rPr lang="zh-CN" altLang="en-US" dirty="0"/>
              <a:t>引入本地高速缓存代替先前较大开销的状态数据库查找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可通过</a:t>
            </a:r>
            <a:r>
              <a:rPr lang="en-US" altLang="zh-CN" dirty="0" err="1"/>
              <a:t>core.yaml</a:t>
            </a:r>
            <a:r>
              <a:rPr lang="zh-CN" altLang="en-US" dirty="0"/>
              <a:t>中的属性“</a:t>
            </a:r>
            <a:r>
              <a:rPr lang="en-US" altLang="zh-CN" dirty="0" err="1"/>
              <a:t>cacheSize</a:t>
            </a:r>
            <a:r>
              <a:rPr lang="zh-CN" altLang="en-US" dirty="0"/>
              <a:t>”配置缓存大小</a:t>
            </a:r>
          </a:p>
        </p:txBody>
      </p:sp>
    </p:spTree>
    <p:extLst>
      <p:ext uri="{BB962C8B-B14F-4D97-AF65-F5344CB8AC3E}">
        <p14:creationId xmlns:p14="http://schemas.microsoft.com/office/powerpoint/2010/main" val="13537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7EF7-5FD7-AE2B-F4F0-3A84E118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/>
              <a:t>Alpine</a:t>
            </a:r>
            <a:r>
              <a:rPr lang="zh-CN" altLang="en-US" sz="4000" dirty="0"/>
              <a:t>的</a:t>
            </a:r>
            <a:r>
              <a:rPr lang="en-US" altLang="zh-CN" sz="4000" dirty="0"/>
              <a:t>docker</a:t>
            </a:r>
            <a:r>
              <a:rPr lang="zh-CN" altLang="en-US" sz="4000" dirty="0"/>
              <a:t>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D7A6-9B8F-3BEA-16A6-DC50FFEA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Fabric2.0</a:t>
            </a:r>
            <a:r>
              <a:rPr lang="zh-CN" altLang="en-US" dirty="0"/>
              <a:t>开始，</a:t>
            </a:r>
            <a:r>
              <a:rPr lang="en-US" altLang="zh-CN" dirty="0"/>
              <a:t>Fabric</a:t>
            </a:r>
            <a:r>
              <a:rPr lang="zh-CN" altLang="en-US" dirty="0"/>
              <a:t>的</a:t>
            </a:r>
            <a:r>
              <a:rPr lang="en-US" altLang="zh-CN" dirty="0"/>
              <a:t>docker</a:t>
            </a:r>
            <a:r>
              <a:rPr lang="zh-CN" altLang="en-US" dirty="0"/>
              <a:t>镜像将会使用</a:t>
            </a:r>
            <a:r>
              <a:rPr lang="en-US" altLang="zh-CN" dirty="0"/>
              <a:t>Alpine Linux</a:t>
            </a:r>
            <a:r>
              <a:rPr lang="zh-CN" altLang="en-US" dirty="0"/>
              <a:t>，这是一种面向安全的轻量级</a:t>
            </a:r>
            <a:r>
              <a:rPr lang="en-US" altLang="zh-CN" dirty="0"/>
              <a:t>Linux</a:t>
            </a:r>
            <a:r>
              <a:rPr lang="zh-CN" altLang="en-US" dirty="0"/>
              <a:t>发行版。这意味着</a:t>
            </a:r>
            <a:r>
              <a:rPr lang="en-US" altLang="zh-CN" dirty="0"/>
              <a:t>docker</a:t>
            </a:r>
            <a:r>
              <a:rPr lang="zh-CN" altLang="en-US" dirty="0"/>
              <a:t>镜像现在要比之前小得多，这提供了更快的下载和启动时间，并且节约了主机系统的磁盘空间。</a:t>
            </a:r>
            <a:r>
              <a:rPr lang="en-US" altLang="zh-CN" dirty="0"/>
              <a:t>Alpine Linux</a:t>
            </a:r>
            <a:r>
              <a:rPr lang="zh-CN" altLang="en-US" dirty="0"/>
              <a:t>在设计时就考虑了安全性，这极大地降低了安全漏洞的风险。</a:t>
            </a:r>
          </a:p>
        </p:txBody>
      </p:sp>
    </p:spTree>
    <p:extLst>
      <p:ext uri="{BB962C8B-B14F-4D97-AF65-F5344CB8AC3E}">
        <p14:creationId xmlns:p14="http://schemas.microsoft.com/office/powerpoint/2010/main" val="392925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3C7A4-91FC-A291-2D37-018A9FF0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新的网络测试用例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9B6FD-8A78-54C6-5DC4-09666453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dirty="0"/>
              <a:t>fabric-samples</a:t>
            </a:r>
            <a:r>
              <a:rPr lang="zh-CN" altLang="en-US" dirty="0"/>
              <a:t>仓库包含一个新的</a:t>
            </a:r>
            <a:r>
              <a:rPr lang="en-US" altLang="zh-CN" dirty="0"/>
              <a:t>Fabric</a:t>
            </a:r>
            <a:r>
              <a:rPr lang="zh-CN" altLang="en-US" dirty="0"/>
              <a:t>测试网络。这个测试网络被构建为一个模块化、用户友好的</a:t>
            </a:r>
            <a:r>
              <a:rPr lang="en-US" altLang="zh-CN" dirty="0"/>
              <a:t>Fabric</a:t>
            </a:r>
            <a:r>
              <a:rPr lang="zh-CN" altLang="en-US" dirty="0"/>
              <a:t>网络样例，可以轻松测试应用和智能合约</a:t>
            </a:r>
          </a:p>
        </p:txBody>
      </p:sp>
    </p:spTree>
    <p:extLst>
      <p:ext uri="{BB962C8B-B14F-4D97-AF65-F5344CB8AC3E}">
        <p14:creationId xmlns:p14="http://schemas.microsoft.com/office/powerpoint/2010/main" val="145697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97655-15E9-AF57-3B47-CC9CDF2B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AE34-ABEF-4E0F-C436-D132CCD3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https://hyperledger-fabric.readthedocs.io/en/release-2.4/whatsnew.html#what-s-new-in-hyperledger-fabric-v2-4</a:t>
            </a:r>
            <a:endParaRPr lang="en-US" altLang="zh-CN" dirty="0"/>
          </a:p>
          <a:p>
            <a:r>
              <a:rPr lang="en-US" altLang="zh-CN" dirty="0"/>
              <a:t>https://hyperledger-fabric.readthedocs.io/en/release-2.4/key_concepts.html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70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533</Words>
  <Application>Microsoft Office PowerPoint</Application>
  <PresentationFormat>宽屏</PresentationFormat>
  <Paragraphs>30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Office 主题​​</vt:lpstr>
      <vt:lpstr>Hyperledger Fabric2.x</vt:lpstr>
      <vt:lpstr>创建排序节点的组</vt:lpstr>
      <vt:lpstr>账本数据的快照</vt:lpstr>
      <vt:lpstr>智能合约的去中心化管理</vt:lpstr>
      <vt:lpstr>外部链码启动器</vt:lpstr>
      <vt:lpstr>状态数据缓存提高CouchDB的性能</vt:lpstr>
      <vt:lpstr>基于Alpine的docker镜像</vt:lpstr>
      <vt:lpstr>新的网络测试用例</vt:lpstr>
      <vt:lpstr>参考链接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Fabric2.x</dc:title>
  <dc:creator>JACK VIGA</dc:creator>
  <cp:lastModifiedBy>JACK VIGA</cp:lastModifiedBy>
  <cp:revision>11</cp:revision>
  <dcterms:created xsi:type="dcterms:W3CDTF">2022-05-09T09:53:56Z</dcterms:created>
  <dcterms:modified xsi:type="dcterms:W3CDTF">2022-05-24T06:41:38Z</dcterms:modified>
</cp:coreProperties>
</file>