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0B122-22FA-41E1-95F6-0EB54260DC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8EF555-4984-4F8A-B504-9D7EB7C75D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42F7A3-5E15-4A28-8BE5-2259872BB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C0DF-EA3C-47EA-A298-A1A777221590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7D76A1-0DDC-4F29-AFAD-66866EC79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1DAD24-96B5-49F9-B549-E5EEF883F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B760-705C-45E7-A415-47B165940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761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BC2EFE-E20F-47E9-8AFE-D35FAD0A8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D879F2-72F0-4246-A5C8-B27E9BCAEE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EE0D5E-DD9B-4CBD-A319-85FE5D865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C0DF-EA3C-47EA-A298-A1A777221590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75B6BF-AEEA-462A-B328-3F92DAE6C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5D0617-D18E-4D22-8BBE-65D23B111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B760-705C-45E7-A415-47B165940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853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C6E28AA-BEA9-42EA-805A-8E2BA33D52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1DE073-EF53-4F4E-AD74-551AB094B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D97B88-8A41-4885-811E-C35181318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C0DF-EA3C-47EA-A298-A1A777221590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E1FFB6-D662-4F51-9EFC-F690E9932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8DBF3F-00C2-4ECA-B420-3AE8CC36B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B760-705C-45E7-A415-47B165940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142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3C1AAC-49EA-4B0C-AD1C-6ABFD56E1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4A35F0-F69F-49F0-83F9-6B8B5043C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2A0B2A-935F-4122-9AA2-04EC7C5EA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C0DF-EA3C-47EA-A298-A1A777221590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505592-3A90-4D73-B965-E47082098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E1234D-BF52-4929-8E67-012991778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B760-705C-45E7-A415-47B165940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298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84C986-B57A-4BEA-A828-21DBF1D9E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7D8462-B58D-488F-B769-6073050E3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A00AC9-4621-47AB-B1FF-7A960441E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C0DF-EA3C-47EA-A298-A1A777221590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B101C4-4ABC-40AC-A1A8-68215CA6B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84F440-0805-482C-BF5D-7226551BA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B760-705C-45E7-A415-47B165940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263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A0BDB-D34E-497A-97D6-5EC5C225D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FE1A33-1BAC-4DC7-AB96-4D8CE70464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17D4DA-F6CB-4232-9DB7-6A4A9C7E1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BE842F-F624-4332-A162-237C75157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C0DF-EA3C-47EA-A298-A1A777221590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C07C71-9238-4180-B0E2-14594C5E5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6D280A-C7FE-4A8F-BB2B-D2C073598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B760-705C-45E7-A415-47B165940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079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C9C40-1420-443E-9C8D-832FFFD5B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BE7637-65FD-421B-9772-C5ACA2643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B4C46F-DF30-4575-92A4-6DF2A00BF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1FCF0C0-7BA7-41AD-81C9-3A982FD3E3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88E78F5-9D6C-4A30-848E-0C7EF8658D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A8CF87-75E0-4EDB-A52D-43F8556F8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C0DF-EA3C-47EA-A298-A1A777221590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210A143-470D-4AB7-A78B-5248F6656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3E902B-37FA-4F57-A5EF-9AF410E3A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B760-705C-45E7-A415-47B165940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453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579D2C-8D0A-4BDB-AED0-EE69EE3DD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F281B28-0549-4C88-9062-C61FF1573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C0DF-EA3C-47EA-A298-A1A777221590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560E33-CD3B-40A7-AAFC-9F5D840AF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01C089-4014-471C-AB66-DECD3DDB8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B760-705C-45E7-A415-47B165940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879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09B6A06-AFA1-4FCC-9641-7F9EEAC3A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C0DF-EA3C-47EA-A298-A1A777221590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8B5E598-CC00-4C25-8D92-01B5D120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10C8E7-6218-41EA-9345-29B187DFF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B760-705C-45E7-A415-47B165940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943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BB362-DBF8-47D2-89CB-20070B63E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EE755B-1DE5-454F-87AB-BCA90B688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45CFE3-6998-42D0-9128-AF55A4E5A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737577-FDDC-49F7-BB43-19315B403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C0DF-EA3C-47EA-A298-A1A777221590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FDCF3B-7C12-495F-B096-44619A3BF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A8A3C1-4C4F-4014-8913-EE5249190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B760-705C-45E7-A415-47B165940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511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424AB8-BB4B-42D5-B7C9-21347821C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0F179D8-90ED-4DD8-9804-BA8B045CD5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E0A330-14E0-4437-9652-C6D217884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33CB4D-D5BD-4DE8-8C2B-8DE38280E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C0DF-EA3C-47EA-A298-A1A777221590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F7BBB4-6FE8-4AEF-A917-98931C2FF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2D4F27-4A06-4C44-8DBE-A5462EC00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B760-705C-45E7-A415-47B165940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321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319A61-3A61-4D36-898D-971DBEFBD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860BCF-3CF4-409A-9457-FD6673280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05CFE4-5F24-4BDE-B9D8-45030A33E4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1C0DF-EA3C-47EA-A298-A1A777221590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53DA72-A303-44DD-A83C-EF2C4D8E70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B0EEDD-4F51-4119-8E92-5E894766D6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3B760-705C-45E7-A415-47B165940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692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3D87CB-5283-4A87-A690-AB3F5511F8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 Transactional Perspective on Execute-order-validate Blockchains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0D48B8-85A2-4A7B-A937-14D1B4DB69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7E7B28D-5E11-455A-BE8F-AB73DE50A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155" y="3564974"/>
            <a:ext cx="8885690" cy="172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763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37DCD6-ECC2-47D4-8B4A-124526106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Reorderability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09B638-16B3-4808-9392-AB670DFC8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128658" cy="4351338"/>
          </a:xfrm>
        </p:spPr>
        <p:txBody>
          <a:bodyPr/>
          <a:lstStyle/>
          <a:p>
            <a:r>
              <a:rPr lang="en-US" altLang="zh-CN" dirty="0" err="1"/>
              <a:t>Thm</a:t>
            </a:r>
            <a:r>
              <a:rPr lang="en-US" altLang="zh-CN" dirty="0"/>
              <a:t>: A transaction schedule cannot be reordered to be serializable if there exists a cycle with no c-</a:t>
            </a:r>
            <a:r>
              <a:rPr lang="en-US" altLang="zh-CN" dirty="0" err="1"/>
              <a:t>ww</a:t>
            </a:r>
            <a:r>
              <a:rPr lang="en-US" altLang="zh-CN" dirty="0"/>
              <a:t> dependencies involving pending transactions.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C7EBA6D-0B92-41E6-B440-70D4CCE36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857" y="1825625"/>
            <a:ext cx="4567345" cy="345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254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8C1E7-1631-43F8-AC92-DA03C4380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Fine-grained Concurrency Control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B20291-3C01-4612-9544-C6061EDF0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304" y="1499053"/>
            <a:ext cx="10515600" cy="4351338"/>
          </a:xfrm>
        </p:spPr>
        <p:txBody>
          <a:bodyPr/>
          <a:lstStyle/>
          <a:p>
            <a:r>
              <a:rPr lang="en-US" altLang="zh-CN" dirty="0"/>
              <a:t>Simulate </a:t>
            </a:r>
            <a:r>
              <a:rPr lang="en-US" altLang="zh-CN" dirty="0" err="1"/>
              <a:t>txns</a:t>
            </a:r>
            <a:r>
              <a:rPr lang="en-US" altLang="zh-CN" dirty="0"/>
              <a:t> with snapshot consistency</a:t>
            </a:r>
          </a:p>
          <a:p>
            <a:r>
              <a:rPr lang="en-US" altLang="zh-CN" dirty="0"/>
              <a:t>For a new transaction T</a:t>
            </a:r>
          </a:p>
          <a:p>
            <a:pPr lvl="1"/>
            <a:r>
              <a:rPr lang="en-US" altLang="zh-CN" dirty="0"/>
              <a:t>Compute T’s dependency except c-</a:t>
            </a:r>
            <a:r>
              <a:rPr lang="en-US" altLang="zh-CN" dirty="0" err="1"/>
              <a:t>ww</a:t>
            </a:r>
            <a:r>
              <a:rPr lang="en-US" altLang="zh-CN" dirty="0"/>
              <a:t> among P based on G, b, </a:t>
            </a:r>
            <a:r>
              <a:rPr lang="en-US" altLang="zh-CN" dirty="0" err="1"/>
              <a:t>readkeys</a:t>
            </a:r>
            <a:r>
              <a:rPr lang="en-US" altLang="zh-CN" dirty="0"/>
              <a:t>, </a:t>
            </a:r>
            <a:r>
              <a:rPr lang="en-US" altLang="zh-CN" dirty="0" err="1"/>
              <a:t>writekeys</a:t>
            </a:r>
            <a:r>
              <a:rPr lang="en-US" altLang="zh-CN" dirty="0"/>
              <a:t>;</a:t>
            </a:r>
          </a:p>
          <a:p>
            <a:pPr lvl="1"/>
            <a:r>
              <a:rPr lang="en-US" altLang="zh-CN" dirty="0"/>
              <a:t>If a cycle, abort. Otherwise update the dependency into G and add into P.</a:t>
            </a:r>
          </a:p>
          <a:p>
            <a:r>
              <a:rPr lang="en-US" altLang="zh-CN" dirty="0"/>
              <a:t>Form a block</a:t>
            </a:r>
          </a:p>
          <a:p>
            <a:pPr lvl="1"/>
            <a:r>
              <a:rPr lang="en-US" altLang="zh-CN" dirty="0"/>
              <a:t>Topologically sort P with respect to G</a:t>
            </a:r>
          </a:p>
          <a:p>
            <a:pPr lvl="1"/>
            <a:r>
              <a:rPr lang="en-US" altLang="zh-CN" dirty="0"/>
              <a:t>Recover c-</a:t>
            </a:r>
            <a:r>
              <a:rPr lang="en-US" altLang="zh-CN" dirty="0" err="1"/>
              <a:t>ww</a:t>
            </a:r>
            <a:r>
              <a:rPr lang="en-US" altLang="zh-CN" dirty="0"/>
              <a:t> conflict from the order P into G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6DCF4EA-4337-4ED5-BDB5-745EE80F8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711" y="3674722"/>
            <a:ext cx="3838228" cy="273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22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2B6C8B-C4C7-467C-AEBD-D52E6D135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Implementation: Dependency Resolution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40185A-6C77-4CCC-860E-3C1F82C7C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LevelDB</a:t>
            </a:r>
            <a:r>
              <a:rPr lang="en-US" altLang="zh-CN" dirty="0"/>
              <a:t>: </a:t>
            </a:r>
            <a:r>
              <a:rPr lang="en-US" altLang="zh-CN" dirty="0" err="1"/>
              <a:t>CommittedWriteTxns</a:t>
            </a:r>
            <a:r>
              <a:rPr lang="en-US" altLang="zh-CN" dirty="0"/>
              <a:t> (CW) and </a:t>
            </a:r>
            <a:r>
              <a:rPr lang="en-US" altLang="zh-CN" dirty="0" err="1"/>
              <a:t>CommittedReadTxns</a:t>
            </a:r>
            <a:r>
              <a:rPr lang="en-US" altLang="zh-CN" dirty="0"/>
              <a:t> (CR), example: {A_3_2: Txn1}</a:t>
            </a:r>
          </a:p>
          <a:p>
            <a:r>
              <a:rPr lang="en-US" altLang="zh-CN" dirty="0"/>
              <a:t>In-memory: </a:t>
            </a:r>
            <a:r>
              <a:rPr lang="en-US" altLang="zh-CN" dirty="0" err="1"/>
              <a:t>PendingWriteTxns</a:t>
            </a:r>
            <a:r>
              <a:rPr lang="en-US" altLang="zh-CN" dirty="0"/>
              <a:t>(PW) and </a:t>
            </a:r>
            <a:r>
              <a:rPr lang="en-US" altLang="zh-CN" dirty="0" err="1"/>
              <a:t>PendingReadTxns</a:t>
            </a:r>
            <a:r>
              <a:rPr lang="en-US" altLang="zh-CN" dirty="0"/>
              <a:t>(PR)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E819554-7089-430D-98D5-3E9E72476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18265"/>
            <a:ext cx="5889171" cy="174636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FDA68F9-C50E-4F06-87E4-522A6F980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9862" y="3871294"/>
            <a:ext cx="3284505" cy="144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397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1F1D9F-966C-4292-9791-ABA5409DF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Implementation: Cycle Detection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6A56B955-3E9F-46C8-90C9-14FA475707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3142" y="1592089"/>
            <a:ext cx="4340826" cy="4457882"/>
          </a:xfr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7A5A680-FABF-47AB-9C18-69FBCAF76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3486" y="1690688"/>
            <a:ext cx="5780314" cy="434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667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EF9A47-115E-489D-8442-2F1F0D1C2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Implementation: Dependency Restoration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B7F1EB3-66FE-463E-AC92-2CB5A85E67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690688"/>
            <a:ext cx="4833736" cy="4292164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3E54F73-41A1-4C40-A1A0-3A0B88C4D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175" y="2318115"/>
            <a:ext cx="5562683" cy="235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004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2E1AF6-2807-48A5-82CD-E56A3043E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Implementation: Pruning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07980D-B941-4DF7-B8F0-719BAA7A1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Set a snapshot threshold H=M-</a:t>
            </a:r>
            <a:r>
              <a:rPr lang="en-US" altLang="zh-CN" dirty="0" err="1"/>
              <a:t>max_span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Define the age of a transaction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886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259D0F-1197-42FF-BE82-FBCC5BEE1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Experiments</a:t>
            </a:r>
            <a:endParaRPr lang="zh-CN" altLang="en-US" b="1" dirty="0"/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D6874484-8082-4BC4-9AD8-9FC51E269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F8ED617-BACE-4648-BCE6-7FAC86C24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132" y="1690688"/>
            <a:ext cx="7497736" cy="444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74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EC35D-1035-44BA-A93D-A3CC00298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Experiments</a:t>
            </a: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A681B112-2E8D-4F59-8E60-8524CB3FCA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8434" y="1690688"/>
            <a:ext cx="7133175" cy="4339998"/>
          </a:xfrm>
        </p:spPr>
      </p:pic>
    </p:spTree>
    <p:extLst>
      <p:ext uri="{BB962C8B-B14F-4D97-AF65-F5344CB8AC3E}">
        <p14:creationId xmlns:p14="http://schemas.microsoft.com/office/powerpoint/2010/main" val="3400075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AB704-7BB8-4616-94D7-B2ECA2562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Experiments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22134E6-E1E3-4770-A8F5-D9D429BE89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8267" y="1690688"/>
            <a:ext cx="6387439" cy="3828369"/>
          </a:xfrm>
        </p:spPr>
      </p:pic>
    </p:spTree>
    <p:extLst>
      <p:ext uri="{BB962C8B-B14F-4D97-AF65-F5344CB8AC3E}">
        <p14:creationId xmlns:p14="http://schemas.microsoft.com/office/powerpoint/2010/main" val="338177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63B052-4AC7-4A43-9FA4-E77D85AD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2A4180-1DD2-4B0B-AD41-2D49929E6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8430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28E262-15F3-4987-9E46-2CF81F91B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Overview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2DDC95-FE04-49DA-A87F-09867C498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Goal</a:t>
            </a:r>
          </a:p>
          <a:p>
            <a:pPr lvl="1"/>
            <a:r>
              <a:rPr lang="en-US" altLang="zh-CN" dirty="0"/>
              <a:t>Apply Database techniques onto EOV and optimize on execution layer</a:t>
            </a:r>
          </a:p>
          <a:p>
            <a:r>
              <a:rPr lang="en-US" altLang="zh-CN" dirty="0"/>
              <a:t>Contribution</a:t>
            </a:r>
          </a:p>
          <a:p>
            <a:pPr lvl="1"/>
            <a:r>
              <a:rPr lang="en-US" altLang="zh-CN" dirty="0"/>
              <a:t>Analyze the resemblance between EOV and OCC(optimistic concurrency control)</a:t>
            </a:r>
          </a:p>
          <a:p>
            <a:pPr lvl="1"/>
            <a:r>
              <a:rPr lang="en-US" altLang="zh-CN" dirty="0"/>
              <a:t>Propose a theorem to identify transaction can never be reordered for serializability and design algorithms to early filter out such transactions, with the serializability guarantee for the remaining after reordering.</a:t>
            </a:r>
          </a:p>
          <a:p>
            <a:pPr lvl="1"/>
            <a:r>
              <a:rPr lang="en-US" altLang="zh-CN" dirty="0"/>
              <a:t>Implement and  evaluation</a:t>
            </a:r>
          </a:p>
        </p:txBody>
      </p:sp>
    </p:spTree>
    <p:extLst>
      <p:ext uri="{BB962C8B-B14F-4D97-AF65-F5344CB8AC3E}">
        <p14:creationId xmlns:p14="http://schemas.microsoft.com/office/powerpoint/2010/main" val="502975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106829-1844-4123-9413-FC7088FB3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Background: EOV(execute-order-validate)</a:t>
            </a:r>
            <a:endParaRPr lang="zh-CN" altLang="en-US" b="1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C036B2B-4833-4BCF-A615-350E0B71C1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8268" y="2133476"/>
            <a:ext cx="10515600" cy="3298317"/>
          </a:xfrm>
        </p:spPr>
      </p:pic>
    </p:spTree>
    <p:extLst>
      <p:ext uri="{BB962C8B-B14F-4D97-AF65-F5344CB8AC3E}">
        <p14:creationId xmlns:p14="http://schemas.microsoft.com/office/powerpoint/2010/main" val="49974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106829-1844-4123-9413-FC7088FB3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Background: EOV(execute-order-validate)</a:t>
            </a:r>
            <a:endParaRPr lang="zh-CN" altLang="en-US" b="1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4E91FA3D-CA27-4A32-9F62-B3C583FB58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3429000"/>
            <a:ext cx="5820396" cy="2650603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CFF286C-06FF-4C9E-BB69-1828B0099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47" y="1957498"/>
            <a:ext cx="5576553" cy="187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004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FAB942-44F5-43FF-B54F-BE5698E9B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Background: OCC(optimistic concurrency control) 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1D0923-63F4-4488-9D5D-9004AE6FC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Snapshot</a:t>
            </a:r>
          </a:p>
          <a:p>
            <a:r>
              <a:rPr lang="en-US" altLang="zh-CN" dirty="0"/>
              <a:t>Start Timestamp</a:t>
            </a:r>
          </a:p>
          <a:p>
            <a:r>
              <a:rPr lang="en-US" altLang="zh-CN" dirty="0"/>
              <a:t>End Timestamp</a:t>
            </a:r>
          </a:p>
          <a:p>
            <a:r>
              <a:rPr lang="en-US" altLang="zh-CN" dirty="0"/>
              <a:t>Accessed Records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CA522FB-62C4-4586-9068-0D4501343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149" y="1973717"/>
            <a:ext cx="6088723" cy="379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348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4BD214-7DF4-4533-8813-7CCC168A5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Resemblance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05EC77-E6C2-4164-8034-6EB54BA22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Snapshot -&gt; block sequence  number (M+1,0)</a:t>
            </a:r>
          </a:p>
          <a:p>
            <a:r>
              <a:rPr lang="en-US" altLang="zh-CN" dirty="0"/>
              <a:t>Start Timestamp -&gt; </a:t>
            </a:r>
            <a:r>
              <a:rPr lang="en-US" altLang="zh-CN" dirty="0" err="1"/>
              <a:t>StartTs</a:t>
            </a:r>
            <a:r>
              <a:rPr lang="en-US" altLang="zh-CN" dirty="0"/>
              <a:t>(a sequence number of snapshot)</a:t>
            </a:r>
          </a:p>
          <a:p>
            <a:r>
              <a:rPr lang="en-US" altLang="zh-CN" dirty="0"/>
              <a:t>End Timestamp -&gt; </a:t>
            </a:r>
            <a:r>
              <a:rPr lang="en-US" altLang="zh-CN" dirty="0" err="1"/>
              <a:t>EndTs</a:t>
            </a:r>
            <a:r>
              <a:rPr lang="en-US" altLang="zh-CN" dirty="0"/>
              <a:t>(its sequence number in block)</a:t>
            </a:r>
          </a:p>
          <a:p>
            <a:r>
              <a:rPr lang="en-US" altLang="zh-CN" dirty="0"/>
              <a:t>Accessed records -&gt; read/write sets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514114C-D4D3-4611-94D4-98BE0F29F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422" y="4093143"/>
            <a:ext cx="3068577" cy="208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251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7EFBB-4430-4472-8E0A-C3F1BC47D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Serializability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73111F-AFC9-4508-8A64-9E6D8F168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Strong Serializability: Serializable &amp; sequence ordered by end timestamp</a:t>
            </a:r>
          </a:p>
          <a:p>
            <a:r>
              <a:rPr lang="en-US" altLang="zh-CN" dirty="0"/>
              <a:t>A schedule of transactions without anti-</a:t>
            </a:r>
            <a:r>
              <a:rPr lang="en-US" altLang="zh-CN" dirty="0" err="1"/>
              <a:t>rw</a:t>
            </a:r>
            <a:r>
              <a:rPr lang="en-US" altLang="zh-CN" dirty="0"/>
              <a:t> achieves Strong Serializability. </a:t>
            </a:r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55C4734-3329-4500-9E48-5305DDCF6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8290" y="3729262"/>
            <a:ext cx="3374479" cy="239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156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A5E7E5-178F-41E6-8025-38D33D5D0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Reorderability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BE9838-9162-4BDF-9EC6-FE9805DC9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blockchains, reordering can only happen between concurrent transactions.</a:t>
            </a:r>
          </a:p>
          <a:p>
            <a:r>
              <a:rPr lang="en-US" altLang="zh-CN" dirty="0"/>
              <a:t>A transaction does not change its concurrency relationship with respect to others after reordering.</a:t>
            </a:r>
          </a:p>
          <a:p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89A7A0C-371E-480E-BB19-01E38E805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384" y="3958011"/>
            <a:ext cx="3311159" cy="113650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14B335F-841F-49D1-A980-99BF78D7D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1973" y="3958011"/>
            <a:ext cx="3150296" cy="123979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C633332-B28B-4629-9C0A-267917504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9316" y="3958011"/>
            <a:ext cx="2704476" cy="100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76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37DCD6-ECC2-47D4-8B4A-124526106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Reorderability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09B638-16B3-4808-9392-AB670DFC8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450228" cy="4351338"/>
          </a:xfrm>
        </p:spPr>
        <p:txBody>
          <a:bodyPr/>
          <a:lstStyle/>
          <a:p>
            <a:r>
              <a:rPr lang="en-US" altLang="zh-CN" dirty="0"/>
              <a:t>Lemma1: Switching c-</a:t>
            </a:r>
            <a:r>
              <a:rPr lang="en-US" altLang="zh-CN" dirty="0" err="1"/>
              <a:t>rw</a:t>
            </a:r>
            <a:r>
              <a:rPr lang="en-US" altLang="zh-CN" dirty="0"/>
              <a:t> and anti-</a:t>
            </a:r>
            <a:r>
              <a:rPr lang="en-US" altLang="zh-CN" dirty="0" err="1"/>
              <a:t>rw</a:t>
            </a:r>
            <a:r>
              <a:rPr lang="en-US" altLang="zh-CN" dirty="0"/>
              <a:t> transactions order will keep their dependency order.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Lemma2: Switching c-</a:t>
            </a:r>
            <a:r>
              <a:rPr lang="en-US" altLang="zh-CN" dirty="0" err="1"/>
              <a:t>ww</a:t>
            </a:r>
            <a:r>
              <a:rPr lang="en-US" altLang="zh-CN" dirty="0"/>
              <a:t> transactions order will change their dependency order.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3443ACD-B55B-4E97-820D-BBA9BB234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8427" y="1690688"/>
            <a:ext cx="3912958" cy="132556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E123237-0A9B-4561-98B6-826978565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2575" y="4001294"/>
            <a:ext cx="3991225" cy="125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125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363</Words>
  <Application>Microsoft Office PowerPoint</Application>
  <PresentationFormat>宽屏</PresentationFormat>
  <Paragraphs>54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等线</vt:lpstr>
      <vt:lpstr>等线 Light</vt:lpstr>
      <vt:lpstr>Arial</vt:lpstr>
      <vt:lpstr>Office 主题​​</vt:lpstr>
      <vt:lpstr>A Transactional Perspective on Execute-order-validate Blockchains</vt:lpstr>
      <vt:lpstr>Overview</vt:lpstr>
      <vt:lpstr>Background: EOV(execute-order-validate)</vt:lpstr>
      <vt:lpstr>Background: EOV(execute-order-validate)</vt:lpstr>
      <vt:lpstr>Background: OCC(optimistic concurrency control) </vt:lpstr>
      <vt:lpstr>Resemblance</vt:lpstr>
      <vt:lpstr>Serializability </vt:lpstr>
      <vt:lpstr>Reorderability</vt:lpstr>
      <vt:lpstr>Reorderability</vt:lpstr>
      <vt:lpstr>Reorderability</vt:lpstr>
      <vt:lpstr>Fine-grained Concurrency Control</vt:lpstr>
      <vt:lpstr>Implementation: Dependency Resolution</vt:lpstr>
      <vt:lpstr>Implementation: Cycle Detection</vt:lpstr>
      <vt:lpstr>Implementation: Dependency Restoration</vt:lpstr>
      <vt:lpstr>Implementation: Pruning</vt:lpstr>
      <vt:lpstr>Experiments</vt:lpstr>
      <vt:lpstr>Experiments</vt:lpstr>
      <vt:lpstr>Experiments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Transactional Perspective on Execute-order-validate Blockchains</dc:title>
  <dc:creator>Administrator</dc:creator>
  <cp:lastModifiedBy>Administrator</cp:lastModifiedBy>
  <cp:revision>24</cp:revision>
  <dcterms:created xsi:type="dcterms:W3CDTF">2022-05-16T08:25:07Z</dcterms:created>
  <dcterms:modified xsi:type="dcterms:W3CDTF">2022-05-16T14:27:56Z</dcterms:modified>
</cp:coreProperties>
</file>