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75" r:id="rId4"/>
    <p:sldId id="257" r:id="rId5"/>
    <p:sldId id="261" r:id="rId6"/>
    <p:sldId id="276" r:id="rId7"/>
    <p:sldId id="260" r:id="rId8"/>
    <p:sldId id="267" r:id="rId9"/>
    <p:sldId id="273" r:id="rId10"/>
    <p:sldId id="271" r:id="rId11"/>
    <p:sldId id="272" r:id="rId12"/>
    <p:sldId id="277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9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5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6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3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1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2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2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7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2CD8-FF29-42B8-8C26-02A1C54BF2C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99126" y="2254252"/>
            <a:ext cx="945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实验六 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学生管理系统合约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62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73448" y="1182958"/>
            <a:ext cx="25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部署合约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AF6FC3-CD7E-4288-A752-0907596C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57" y="356886"/>
            <a:ext cx="6950042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69383" y="1835089"/>
            <a:ext cx="25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调用合约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4856E2-D5E2-45C2-91D8-32EF6A04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4" y="184312"/>
            <a:ext cx="6648897" cy="64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74DE29-3859-4A35-9C25-784CC2C9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26" y="1533579"/>
            <a:ext cx="10333548" cy="4509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56D191-44DC-4AEF-AA30-EA48D6E04254}"/>
              </a:ext>
            </a:extLst>
          </p:cNvPr>
          <p:cNvSpPr txBox="1"/>
          <p:nvPr/>
        </p:nvSpPr>
        <p:spPr>
          <a:xfrm>
            <a:off x="5490706" y="6149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63154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56D191-44DC-4AEF-AA30-EA48D6E04254}"/>
              </a:ext>
            </a:extLst>
          </p:cNvPr>
          <p:cNvSpPr txBox="1"/>
          <p:nvPr/>
        </p:nvSpPr>
        <p:spPr>
          <a:xfrm>
            <a:off x="5490706" y="6149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错误样例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956CF5-980B-4BE6-A22D-38B838E2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93" y="2102416"/>
            <a:ext cx="10275413" cy="32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3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02910" y="3757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实验项目框架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09608" y="5300435"/>
            <a:ext cx="820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同目录下写好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StudentContrace.sol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合约后，运行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student_test.py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即可查看结果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python3 student.test.py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01993A-1965-43E6-80F4-0AC7546A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813" y="1095900"/>
            <a:ext cx="4501929" cy="37621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071179-6BB7-4909-A072-0DD39085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02" y="1943662"/>
            <a:ext cx="3322257" cy="16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02910" y="3757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实验项目框架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9885" y="5651319"/>
            <a:ext cx="920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同目录下写好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StudentContrace.sol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合约后，运行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student_test.py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即可查看结果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python3 student.test.py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1C1C4B-8BF5-4F30-A847-A0171F78B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72" y="1039866"/>
            <a:ext cx="8624223" cy="43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19564" y="1533815"/>
            <a:ext cx="7970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Solidity</a:t>
            </a:r>
            <a:r>
              <a:rPr lang="zh-CN" altLang="en-US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语言介绍三</a:t>
            </a:r>
            <a:endParaRPr lang="en-US" alt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10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98" y="399912"/>
            <a:ext cx="7786589" cy="60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0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A9819F-84EB-44A7-A205-7A1881EB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" y="337929"/>
            <a:ext cx="9685354" cy="61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4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B3A9D5-DB2E-4604-8614-59C7AEF8F943}"/>
              </a:ext>
            </a:extLst>
          </p:cNvPr>
          <p:cNvSpPr txBox="1"/>
          <p:nvPr/>
        </p:nvSpPr>
        <p:spPr>
          <a:xfrm>
            <a:off x="1200977" y="1898373"/>
            <a:ext cx="9790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Solidity 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事件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是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EVM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的日志功能之上的抽象。 应用程序可以通过以太坊客户端的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RPC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接口订阅和监听这些事件。</a:t>
            </a:r>
            <a:endParaRPr lang="en-US" altLang="zh-CN" sz="2400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  <a:p>
            <a:pPr algn="l"/>
            <a:endParaRPr lang="zh-CN" altLang="en-US" sz="2400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  <a:p>
            <a:pPr algn="l"/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事件在合约中可被继承。当他们被调用时，会使参数被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存储到交易的日志中 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—— 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一种区块链中的特殊数据结构。 这些日志与地址相关联，被并入区块链中，只要区块可以访问就一直存在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471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D6796E-FCFE-43C2-8876-290275C4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89" y="0"/>
            <a:ext cx="7001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9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77730" y="1336521"/>
            <a:ext cx="3620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连接以太坊测试链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4EF0A1-1C7C-4984-8AF5-B260A05F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9" y="1536576"/>
            <a:ext cx="6958275" cy="35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3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171</Words>
  <Application>Microsoft Office PowerPoint</Application>
  <PresentationFormat>宽屏</PresentationFormat>
  <Paragraphs>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 UI</vt:lpstr>
      <vt:lpstr>等线</vt:lpstr>
      <vt:lpstr>等线 Light</vt:lpstr>
      <vt:lpstr>Arial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维</dc:creator>
  <cp:lastModifiedBy>cang jian</cp:lastModifiedBy>
  <cp:revision>50</cp:revision>
  <dcterms:created xsi:type="dcterms:W3CDTF">2021-04-07T12:25:11Z</dcterms:created>
  <dcterms:modified xsi:type="dcterms:W3CDTF">2022-04-13T05:31:57Z</dcterms:modified>
</cp:coreProperties>
</file>