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75" r:id="rId3"/>
    <p:sldId id="257" r:id="rId4"/>
    <p:sldId id="261" r:id="rId5"/>
    <p:sldId id="260" r:id="rId6"/>
    <p:sldId id="267" r:id="rId7"/>
    <p:sldId id="268" r:id="rId8"/>
    <p:sldId id="269" r:id="rId9"/>
    <p:sldId id="256" r:id="rId10"/>
    <p:sldId id="258" r:id="rId11"/>
    <p:sldId id="270" r:id="rId12"/>
    <p:sldId id="273" r:id="rId13"/>
    <p:sldId id="271" r:id="rId14"/>
    <p:sldId id="272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82CD8-FF29-42B8-8C26-02A1C54BF2C5}" type="datetimeFigureOut">
              <a:rPr lang="zh-CN" altLang="en-US" smtClean="0"/>
              <a:t>2021/4/8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2C93C-8223-4F5A-8A18-B5A05705BD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4635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82CD8-FF29-42B8-8C26-02A1C54BF2C5}" type="datetimeFigureOut">
              <a:rPr lang="zh-CN" altLang="en-US" smtClean="0"/>
              <a:t>2021/4/8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2C93C-8223-4F5A-8A18-B5A05705BD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3322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82CD8-FF29-42B8-8C26-02A1C54BF2C5}" type="datetimeFigureOut">
              <a:rPr lang="zh-CN" altLang="en-US" smtClean="0"/>
              <a:t>2021/4/8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2C93C-8223-4F5A-8A18-B5A05705BD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991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82CD8-FF29-42B8-8C26-02A1C54BF2C5}" type="datetimeFigureOut">
              <a:rPr lang="zh-CN" altLang="en-US" smtClean="0"/>
              <a:t>2021/4/8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2C93C-8223-4F5A-8A18-B5A05705BD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1857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82CD8-FF29-42B8-8C26-02A1C54BF2C5}" type="datetimeFigureOut">
              <a:rPr lang="zh-CN" altLang="en-US" smtClean="0"/>
              <a:t>2021/4/8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2C93C-8223-4F5A-8A18-B5A05705BD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2268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82CD8-FF29-42B8-8C26-02A1C54BF2C5}" type="datetimeFigureOut">
              <a:rPr lang="zh-CN" altLang="en-US" smtClean="0"/>
              <a:t>2021/4/8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2C93C-8223-4F5A-8A18-B5A05705BD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1230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82CD8-FF29-42B8-8C26-02A1C54BF2C5}" type="datetimeFigureOut">
              <a:rPr lang="zh-CN" altLang="en-US" smtClean="0"/>
              <a:t>2021/4/8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2C93C-8223-4F5A-8A18-B5A05705BD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911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82CD8-FF29-42B8-8C26-02A1C54BF2C5}" type="datetimeFigureOut">
              <a:rPr lang="zh-CN" altLang="en-US" smtClean="0"/>
              <a:t>2021/4/8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2C93C-8223-4F5A-8A18-B5A05705BD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625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82CD8-FF29-42B8-8C26-02A1C54BF2C5}" type="datetimeFigureOut">
              <a:rPr lang="zh-CN" altLang="en-US" smtClean="0"/>
              <a:t>2021/4/8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2C93C-8223-4F5A-8A18-B5A05705BD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4629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82CD8-FF29-42B8-8C26-02A1C54BF2C5}" type="datetimeFigureOut">
              <a:rPr lang="zh-CN" altLang="en-US" smtClean="0"/>
              <a:t>2021/4/8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2C93C-8223-4F5A-8A18-B5A05705BD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3770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82CD8-FF29-42B8-8C26-02A1C54BF2C5}" type="datetimeFigureOut">
              <a:rPr lang="zh-CN" altLang="en-US" smtClean="0"/>
              <a:t>2021/4/8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2C93C-8223-4F5A-8A18-B5A05705BD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8670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E82CD8-FF29-42B8-8C26-02A1C54BF2C5}" type="datetimeFigureOut">
              <a:rPr lang="zh-CN" altLang="en-US" smtClean="0"/>
              <a:t>2021/4/8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C93C-8223-4F5A-8A18-B5A05705BD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2481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099126" y="2254252"/>
            <a:ext cx="94580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实验五 </a:t>
            </a:r>
            <a:endParaRPr lang="en-US" altLang="zh-CN" sz="3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zh-CN" altLang="en-US" sz="3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飞行</a:t>
            </a:r>
            <a:r>
              <a:rPr lang="zh-CN" altLang="en-US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棋</a:t>
            </a:r>
            <a:r>
              <a:rPr lang="zh-CN" altLang="en-US" sz="3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游戏：</a:t>
            </a:r>
            <a:endParaRPr lang="en-US" altLang="zh-CN" sz="3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zh-CN" altLang="en-US" sz="3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以太</a:t>
            </a:r>
            <a:r>
              <a:rPr lang="zh-CN" altLang="en-US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坊多方参与合约</a:t>
            </a:r>
            <a:endParaRPr lang="en-US" altLang="zh-CN" sz="3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2624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7379" y="1646036"/>
            <a:ext cx="3802710" cy="163844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311" y="237558"/>
            <a:ext cx="6355631" cy="640135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9949" y="4508229"/>
            <a:ext cx="5913632" cy="94496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317379" y="849495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只访问合约状态的函数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8758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8891" y="1128151"/>
            <a:ext cx="6370872" cy="1646063"/>
          </a:xfrm>
          <a:prstGeom prst="rect">
            <a:avLst/>
          </a:prstGeom>
        </p:spPr>
      </p:pic>
      <p:pic>
        <p:nvPicPr>
          <p:cNvPr id="3" name="图片 2"/>
          <p:cNvPicPr/>
          <p:nvPr/>
        </p:nvPicPr>
        <p:blipFill>
          <a:blip r:embed="rId3"/>
          <a:stretch>
            <a:fillRect/>
          </a:stretch>
        </p:blipFill>
        <p:spPr>
          <a:xfrm>
            <a:off x="2688891" y="3569914"/>
            <a:ext cx="6930939" cy="235059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303493" y="758819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修改合约状态的函数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815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643209" y="2346037"/>
            <a:ext cx="36206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使用</a:t>
            </a:r>
            <a:r>
              <a:rPr lang="en-US" altLang="zh-CN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Python</a:t>
            </a:r>
            <a:r>
              <a:rPr lang="zh-CN" altLang="en-US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连接以太坊测试链</a:t>
            </a:r>
            <a:endParaRPr lang="zh-CN" altLang="en-US" sz="2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2635309" y="3011230"/>
            <a:ext cx="5920508" cy="282615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318985" y="897606"/>
            <a:ext cx="426911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600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Pthon</a:t>
            </a:r>
            <a:r>
              <a:rPr lang="zh-CN" altLang="en-US" sz="3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与以太坊交互</a:t>
            </a:r>
            <a:endParaRPr lang="en-US" altLang="zh-CN" sz="36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553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737" y="2198480"/>
            <a:ext cx="8992379" cy="281202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576291" y="1173019"/>
            <a:ext cx="25947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使用</a:t>
            </a:r>
            <a:r>
              <a:rPr lang="en-US" altLang="zh-CN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Python</a:t>
            </a:r>
            <a:r>
              <a:rPr lang="zh-CN" altLang="en-US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部署合约</a:t>
            </a:r>
            <a:endParaRPr lang="zh-CN" altLang="en-US" sz="2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120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997" y="212436"/>
            <a:ext cx="8783710" cy="636385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869383" y="1835089"/>
            <a:ext cx="25947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使用</a:t>
            </a:r>
            <a:r>
              <a:rPr lang="en-US" altLang="zh-CN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Python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调用</a:t>
            </a:r>
            <a:r>
              <a:rPr lang="zh-CN" altLang="en-US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合约</a:t>
            </a:r>
            <a:endParaRPr lang="zh-CN" altLang="en-US" sz="2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522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2258688" y="1048326"/>
            <a:ext cx="7126027" cy="401781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802910" y="375744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实验项目框架</a:t>
            </a:r>
            <a:endParaRPr lang="zh-CN" altLang="en-US" sz="2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63781" y="5338617"/>
            <a:ext cx="97867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写好合约后，输入 </a:t>
            </a:r>
            <a:r>
              <a:rPr lang="en-US" altLang="zh-CN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solc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–</a:t>
            </a:r>
            <a:r>
              <a:rPr lang="en-US" altLang="zh-CN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abi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–bin –overwrite –o </a:t>
            </a:r>
            <a:r>
              <a:rPr lang="en-US" altLang="zh-CN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AeroplaneChess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AeroplaneChess.sol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编译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然后执行 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python3 aeroplane_chess.py –n &lt;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玩家姓名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&gt; -I &lt;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账户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id&gt; 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就可以运行游戏合约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618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819564" y="1533815"/>
            <a:ext cx="797098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Solidity</a:t>
            </a:r>
            <a:r>
              <a:rPr lang="zh-CN" altLang="en-US" sz="48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语言介绍二</a:t>
            </a:r>
            <a:endParaRPr lang="en-US" altLang="zh-CN" sz="48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数组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结构体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映射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地址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全局变量</a:t>
            </a:r>
            <a:r>
              <a:rPr lang="en-US" altLang="zh-CN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msg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equire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函数</a:t>
            </a:r>
          </a:p>
        </p:txBody>
      </p:sp>
    </p:spTree>
    <p:extLst>
      <p:ext uri="{BB962C8B-B14F-4D97-AF65-F5344CB8AC3E}">
        <p14:creationId xmlns:p14="http://schemas.microsoft.com/office/powerpoint/2010/main" val="3061100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167" y="913941"/>
            <a:ext cx="6797629" cy="528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70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4838" y="1148565"/>
            <a:ext cx="6812870" cy="4801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71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4717" y="1773000"/>
            <a:ext cx="6767146" cy="3459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39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9233" y="2159461"/>
            <a:ext cx="6774767" cy="2705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26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2265" y="1454668"/>
            <a:ext cx="6751905" cy="3985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546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861" y="248766"/>
            <a:ext cx="6965284" cy="6218459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7601525" y="2407048"/>
            <a:ext cx="393469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require 函数用于确认条件有效性，例如输入变量，或合约状态变量是否满足条件，或验证外部合约调用返回的值。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" name="右箭头 12"/>
          <p:cNvSpPr/>
          <p:nvPr/>
        </p:nvSpPr>
        <p:spPr>
          <a:xfrm rot="8340554">
            <a:off x="5813898" y="4486181"/>
            <a:ext cx="2741316" cy="16526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3451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121</Words>
  <Application>Microsoft Office PowerPoint</Application>
  <PresentationFormat>宽屏</PresentationFormat>
  <Paragraphs>22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Microsoft YaHei UI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范 维</dc:creator>
  <cp:lastModifiedBy>范 维</cp:lastModifiedBy>
  <cp:revision>14</cp:revision>
  <dcterms:created xsi:type="dcterms:W3CDTF">2021-04-07T12:25:11Z</dcterms:created>
  <dcterms:modified xsi:type="dcterms:W3CDTF">2021-04-08T01:33:29Z</dcterms:modified>
</cp:coreProperties>
</file>