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39" autoAdjust="0"/>
  </p:normalViewPr>
  <p:slideViewPr>
    <p:cSldViewPr snapToGrid="0">
      <p:cViewPr varScale="1">
        <p:scale>
          <a:sx n="101" d="100"/>
          <a:sy n="101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E1BD1-A5A2-4AEE-A111-CFEEE32877A4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1F9B6-DC0B-4F36-807A-3846D8ACA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461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1F9B6-DC0B-4F36-807A-3846D8ACA38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010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5787D-AA48-4CF6-994E-E827BCC20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81C5F1-2EA4-4876-8164-6BD76D6F8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A0D1E-31F8-4E97-B317-728C8DF3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AB7-D67E-4B0A-9287-DFBE3A283BD8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B33AD-0552-471F-87BD-4C231E74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484FA-B7C3-4BBF-B074-7070D8DD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AC5F-5846-408E-B86B-17D0F87D0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06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52046-49C1-4F9A-A868-403E5385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5074DC-5820-4FB0-9626-D446605D3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C0248-84E6-4A17-87EA-3E830890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AB7-D67E-4B0A-9287-DFBE3A283BD8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48CDA-5277-4DE8-8C1E-C618B271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7F43E-B144-400E-A761-C27BBA33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AC5F-5846-408E-B86B-17D0F87D0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4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0F1268-EB37-46DA-B6AC-DC576BA64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A8CE92-778C-4264-BA49-BAAB956F5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9F305-3030-410B-8E70-342710AC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AB7-D67E-4B0A-9287-DFBE3A283BD8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862AE-6A1F-4B5A-AB37-BAC3E321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4B9E3-6DE1-431E-91E3-50FDD673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AC5F-5846-408E-B86B-17D0F87D0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7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74B57-D692-4B1D-8A59-D8B0BE96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C83CE-1484-4AE8-BB8B-AD64702B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16EF8-43F3-4E86-8B73-722AC820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AB7-D67E-4B0A-9287-DFBE3A283BD8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2D97E-08BB-476E-B4EB-2C77E2A9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B0D7D-C4E9-4B27-BEB3-861E1C28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AC5F-5846-408E-B86B-17D0F87D0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6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A0C86-2FD8-4B8B-89EF-5F35EEEE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0C672D-BE65-4EB0-AF3B-08EB43010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302B3-61BA-455A-888B-63EFFB51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AB7-D67E-4B0A-9287-DFBE3A283BD8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5ACEA-2FC3-4573-9943-56963007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0339C-6179-485A-9E5C-FBE4F087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AC5F-5846-408E-B86B-17D0F87D0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15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D52FD-FC90-4B1F-A7FA-C8420A83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430AC-C610-4E8B-BAE3-3012038CE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1CEC2F-EDA8-4602-873C-7FFD66362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BC87A6-4912-4F5C-B560-AC004628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AB7-D67E-4B0A-9287-DFBE3A283BD8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3D184-A35C-4288-A323-CDBB7818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438C6-8E30-43DC-9300-894D9B57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AC5F-5846-408E-B86B-17D0F87D0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54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50E30-0E48-43B7-8E65-AE05C584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C8B6A1-A877-4A95-A6CC-EA1E8AEF2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F56965-92CB-4BD0-8AE4-9BCB482C9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1B6D0F-3229-4056-BF83-84DDF8868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3407A0-BD81-4053-8638-CBE591F2E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6C7C12-8A5D-4EAB-8D82-386AE30B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AB7-D67E-4B0A-9287-DFBE3A283BD8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ADC8E1-FDD6-4A15-980E-195E1A6B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F21D95-C355-4CF0-AD3F-01E8ADB3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AC5F-5846-408E-B86B-17D0F87D0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40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FEE07-EB3B-45A8-87A0-E09B0DAF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BB1D2F-A28A-4F3C-A504-81A0ACAA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AB7-D67E-4B0A-9287-DFBE3A283BD8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DE4106-9C7D-45FE-B9EC-F1D4AA0C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4F4848-519C-47D3-B6D3-7F367457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AC5F-5846-408E-B86B-17D0F87D0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8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040CF8-C500-451C-8508-F2BB956B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AB7-D67E-4B0A-9287-DFBE3A283BD8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46757E-BA44-465F-8025-6825F4A8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E69FFF-317D-43C2-B24B-DC51914B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AC5F-5846-408E-B86B-17D0F87D0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E605-AC04-4512-A25A-408FEAF3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4B6B9C-23D3-4326-9559-949DA3275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9C3F76-EE82-434D-A9A4-19754F887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DBF2E-D041-499E-936E-CE2DB147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AB7-D67E-4B0A-9287-DFBE3A283BD8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39BB73-DCBC-4973-8B0D-5820D6C8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560B6-15A5-459E-AB8B-ECD89A13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AC5F-5846-408E-B86B-17D0F87D0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02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964A-2054-46C9-BD6A-D49B4138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3C27C1-547E-480A-8940-56DC3EF5D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7590CF-6B60-4387-BA17-D9F654EC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EA241A-E6FA-4BDD-A218-B618CBED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AB7-D67E-4B0A-9287-DFBE3A283BD8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36E930-794A-41A7-B6EE-FAB3C295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F6581-AEEC-4638-B706-BB7A595A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AC5F-5846-408E-B86B-17D0F87D0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33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72EF19-45D4-4429-ACC4-686790CB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84E56-946E-4313-84C6-382F4A2C1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69B7E-F6A1-4248-B7DF-1C0840BE8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FEAB7-D67E-4B0A-9287-DFBE3A283BD8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0C657-508F-42BF-B1CF-215B6EF0A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11C49-D0B7-4D95-AC65-CE5778F04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7AC5F-5846-408E-B86B-17D0F87D0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65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8.png"/><Relationship Id="rId21" Type="http://schemas.openxmlformats.org/officeDocument/2006/relationships/image" Target="../media/image3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7.png"/><Relationship Id="rId16" Type="http://schemas.openxmlformats.org/officeDocument/2006/relationships/image" Target="../media/image15.png"/><Relationship Id="rId20" Type="http://schemas.openxmlformats.org/officeDocument/2006/relationships/image" Target="../media/image2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24" Type="http://schemas.openxmlformats.org/officeDocument/2006/relationships/image" Target="../media/image6.png"/><Relationship Id="rId15" Type="http://schemas.openxmlformats.org/officeDocument/2006/relationships/image" Target="../media/image14.png"/><Relationship Id="rId23" Type="http://schemas.openxmlformats.org/officeDocument/2006/relationships/image" Target="../media/image5.png"/><Relationship Id="rId28" Type="http://schemas.openxmlformats.org/officeDocument/2006/relationships/image" Target="../media/image18.png"/><Relationship Id="rId19" Type="http://schemas.openxmlformats.org/officeDocument/2006/relationships/image" Target="../media/image1.png"/><Relationship Id="rId31" Type="http://schemas.openxmlformats.org/officeDocument/2006/relationships/image" Target="../media/image21.png"/><Relationship Id="rId14" Type="http://schemas.openxmlformats.org/officeDocument/2006/relationships/image" Target="../media/image13.png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3.png"/><Relationship Id="rId21" Type="http://schemas.openxmlformats.org/officeDocument/2006/relationships/image" Target="../media/image2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2.png"/><Relationship Id="rId16" Type="http://schemas.openxmlformats.org/officeDocument/2006/relationships/image" Target="../media/image15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15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24.png"/><Relationship Id="rId14" Type="http://schemas.openxmlformats.org/officeDocument/2006/relationships/image" Target="../media/image13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1" Type="http://schemas.openxmlformats.org/officeDocument/2006/relationships/image" Target="../media/image3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15" Type="http://schemas.openxmlformats.org/officeDocument/2006/relationships/image" Target="../media/image14.png"/><Relationship Id="rId19" Type="http://schemas.openxmlformats.org/officeDocument/2006/relationships/image" Target="../media/image30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3" Type="http://schemas.openxmlformats.org/officeDocument/2006/relationships/image" Target="../media/image33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19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B965C70-0151-4627-A402-C405CDCC7616}"/>
              </a:ext>
            </a:extLst>
          </p:cNvPr>
          <p:cNvGrpSpPr/>
          <p:nvPr/>
        </p:nvGrpSpPr>
        <p:grpSpPr>
          <a:xfrm>
            <a:off x="2873468" y="360480"/>
            <a:ext cx="5545851" cy="1751748"/>
            <a:chOff x="2873468" y="360480"/>
            <a:chExt cx="5545851" cy="175174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42B61A2-AF03-47DB-A567-C9811C54495C}"/>
                </a:ext>
              </a:extLst>
            </p:cNvPr>
            <p:cNvGrpSpPr/>
            <p:nvPr/>
          </p:nvGrpSpPr>
          <p:grpSpPr>
            <a:xfrm>
              <a:off x="4919108" y="361884"/>
              <a:ext cx="1333923" cy="1750344"/>
              <a:chOff x="4919108" y="361884"/>
              <a:chExt cx="1333923" cy="1750344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08147A2A-A885-419C-BCC3-44CE747B14FB}"/>
                  </a:ext>
                </a:extLst>
              </p:cNvPr>
              <p:cNvCxnSpPr>
                <a:cxnSpLocks/>
                <a:stCxn id="53" idx="2"/>
                <a:endCxn id="54" idx="6"/>
              </p:cNvCxnSpPr>
              <p:nvPr/>
            </p:nvCxnSpPr>
            <p:spPr>
              <a:xfrm flipV="1">
                <a:off x="4919108" y="398793"/>
                <a:ext cx="1333923" cy="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9319C879-81AD-46D2-81B1-52BF866FF57E}"/>
                  </a:ext>
                </a:extLst>
              </p:cNvPr>
              <p:cNvSpPr/>
              <p:nvPr/>
            </p:nvSpPr>
            <p:spPr>
              <a:xfrm>
                <a:off x="4919108" y="362586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7EB76D8-D89D-4D02-98DA-AA3D097F419B}"/>
                  </a:ext>
                </a:extLst>
              </p:cNvPr>
              <p:cNvSpPr/>
              <p:nvPr/>
            </p:nvSpPr>
            <p:spPr>
              <a:xfrm>
                <a:off x="6179213" y="361884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5BE6C088-6A5B-4B06-9D3C-6EDF97951494}"/>
                  </a:ext>
                </a:extLst>
              </p:cNvPr>
              <p:cNvCxnSpPr>
                <a:cxnSpLocks/>
                <a:stCxn id="56" idx="2"/>
                <a:endCxn id="57" idx="6"/>
              </p:cNvCxnSpPr>
              <p:nvPr/>
            </p:nvCxnSpPr>
            <p:spPr>
              <a:xfrm flipV="1">
                <a:off x="4919108" y="1749416"/>
                <a:ext cx="1333923" cy="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DF6E7EF1-D92F-4CBB-B9DE-200C6E8587E0}"/>
                  </a:ext>
                </a:extLst>
              </p:cNvPr>
              <p:cNvSpPr/>
              <p:nvPr/>
            </p:nvSpPr>
            <p:spPr>
              <a:xfrm>
                <a:off x="4919108" y="1713209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26E80B12-F5E9-4716-8A58-7B9376B28DCD}"/>
                  </a:ext>
                </a:extLst>
              </p:cNvPr>
              <p:cNvSpPr/>
              <p:nvPr/>
            </p:nvSpPr>
            <p:spPr>
              <a:xfrm>
                <a:off x="6179213" y="1712507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E94C6CAC-2A39-46BB-A6BA-B0579F034008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76" y="939461"/>
                    <a:ext cx="57278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BEC3D27D-76D5-451E-A197-D729AA7C4D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76" y="939461"/>
                    <a:ext cx="572785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511" r="-8511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17D5914F-39FB-4EBF-AD32-2E55F1FA0F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6355" y="1958340"/>
                <a:ext cx="49667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E896C293-C148-443F-B5CE-775D5977F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9108" y="1958340"/>
                <a:ext cx="56729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77F85F6E-0801-493A-A7DD-E8D644F584A6}"/>
                      </a:ext>
                    </a:extLst>
                  </p:cNvPr>
                  <p:cNvSpPr txBox="1"/>
                  <p:nvPr/>
                </p:nvSpPr>
                <p:spPr>
                  <a:xfrm>
                    <a:off x="5544369" y="1804451"/>
                    <a:ext cx="1540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5DD2B400-79C0-4BCA-8FAB-001734A636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4369" y="1804451"/>
                    <a:ext cx="154017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0000" r="-32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01594B1-E406-4CA9-B0A6-04AEF9562524}"/>
                </a:ext>
              </a:extLst>
            </p:cNvPr>
            <p:cNvGrpSpPr/>
            <p:nvPr/>
          </p:nvGrpSpPr>
          <p:grpSpPr>
            <a:xfrm>
              <a:off x="3578915" y="361182"/>
              <a:ext cx="1337178" cy="1425845"/>
              <a:chOff x="3578915" y="361182"/>
              <a:chExt cx="1337178" cy="1425845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853833AA-0E82-4FE9-82AA-2D103A6A77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0543" y="398091"/>
                <a:ext cx="1333923" cy="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29D0C149-F8B9-4B27-A397-7A836505AA46}"/>
                  </a:ext>
                </a:extLst>
              </p:cNvPr>
              <p:cNvSpPr/>
              <p:nvPr/>
            </p:nvSpPr>
            <p:spPr>
              <a:xfrm>
                <a:off x="3578915" y="361884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216A2F06-F1A7-4654-86AB-4D1407521DB3}"/>
                  </a:ext>
                </a:extLst>
              </p:cNvPr>
              <p:cNvSpPr/>
              <p:nvPr/>
            </p:nvSpPr>
            <p:spPr>
              <a:xfrm>
                <a:off x="4839020" y="361182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4650B659-7B67-4D63-B2E9-6DDDFAE955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0543" y="1749416"/>
                <a:ext cx="1333923" cy="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35BC2AF3-1871-4303-9BBF-E19343D83489}"/>
                  </a:ext>
                </a:extLst>
              </p:cNvPr>
              <p:cNvSpPr/>
              <p:nvPr/>
            </p:nvSpPr>
            <p:spPr>
              <a:xfrm>
                <a:off x="3582170" y="1713209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A4DB3A9F-41F5-488C-8E62-66D1F943598F}"/>
                  </a:ext>
                </a:extLst>
              </p:cNvPr>
              <p:cNvSpPr/>
              <p:nvPr/>
            </p:nvSpPr>
            <p:spPr>
              <a:xfrm>
                <a:off x="4842275" y="1712507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05FB531-EBE7-4F06-AFC4-4674AE3E04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7504" y="398091"/>
                <a:ext cx="0" cy="13513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063DC0E-FE9D-4A70-8A4E-0FA146124FDE}"/>
                  </a:ext>
                </a:extLst>
              </p:cNvPr>
              <p:cNvSpPr/>
              <p:nvPr/>
            </p:nvSpPr>
            <p:spPr>
              <a:xfrm>
                <a:off x="4160905" y="499291"/>
                <a:ext cx="173198" cy="3449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D9DDBD4-313F-4781-A569-99BD5FA0524C}"/>
                  </a:ext>
                </a:extLst>
              </p:cNvPr>
              <p:cNvSpPr/>
              <p:nvPr/>
            </p:nvSpPr>
            <p:spPr>
              <a:xfrm>
                <a:off x="4160905" y="907593"/>
                <a:ext cx="173198" cy="3630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E4075CB-6AE8-463B-B093-82BA147FFC3F}"/>
                  </a:ext>
                </a:extLst>
              </p:cNvPr>
              <p:cNvSpPr/>
              <p:nvPr/>
            </p:nvSpPr>
            <p:spPr>
              <a:xfrm>
                <a:off x="4063592" y="1457326"/>
                <a:ext cx="363242" cy="620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0AA1F25-ACC7-4A8C-BE1D-B759CFD6280A}"/>
                  </a:ext>
                </a:extLst>
              </p:cNvPr>
              <p:cNvSpPr/>
              <p:nvPr/>
            </p:nvSpPr>
            <p:spPr>
              <a:xfrm>
                <a:off x="4401684" y="1440656"/>
                <a:ext cx="45719" cy="1219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4B94577-9ABC-47D9-B08D-19DE476E9F3E}"/>
                  </a:ext>
                </a:extLst>
              </p:cNvPr>
              <p:cNvSpPr/>
              <p:nvPr/>
            </p:nvSpPr>
            <p:spPr>
              <a:xfrm>
                <a:off x="4043023" y="1413461"/>
                <a:ext cx="45719" cy="1219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弧形 42">
                <a:extLst>
                  <a:ext uri="{FF2B5EF4-FFF2-40B4-BE49-F238E27FC236}">
                    <a16:creationId xmlns:a16="http://schemas.microsoft.com/office/drawing/2014/main" id="{E70DED18-37B1-4FD0-8523-782AA033A605}"/>
                  </a:ext>
                </a:extLst>
              </p:cNvPr>
              <p:cNvSpPr/>
              <p:nvPr/>
            </p:nvSpPr>
            <p:spPr>
              <a:xfrm>
                <a:off x="4098766" y="906891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弧形 43">
                <a:extLst>
                  <a:ext uri="{FF2B5EF4-FFF2-40B4-BE49-F238E27FC236}">
                    <a16:creationId xmlns:a16="http://schemas.microsoft.com/office/drawing/2014/main" id="{E1EC2BD2-9CCF-4722-B706-E85946E59D7B}"/>
                  </a:ext>
                </a:extLst>
              </p:cNvPr>
              <p:cNvSpPr/>
              <p:nvPr/>
            </p:nvSpPr>
            <p:spPr>
              <a:xfrm>
                <a:off x="4098766" y="969129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弧形 44">
                <a:extLst>
                  <a:ext uri="{FF2B5EF4-FFF2-40B4-BE49-F238E27FC236}">
                    <a16:creationId xmlns:a16="http://schemas.microsoft.com/office/drawing/2014/main" id="{34938779-7379-42CD-846A-DC8430CBFF30}"/>
                  </a:ext>
                </a:extLst>
              </p:cNvPr>
              <p:cNvSpPr/>
              <p:nvPr/>
            </p:nvSpPr>
            <p:spPr>
              <a:xfrm>
                <a:off x="4098766" y="1028200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0E67D109-F5B8-4545-95FE-A48EDDCDBFA0}"/>
                  </a:ext>
                </a:extLst>
              </p:cNvPr>
              <p:cNvSpPr/>
              <p:nvPr/>
            </p:nvSpPr>
            <p:spPr>
              <a:xfrm>
                <a:off x="4098766" y="1091253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弧形 46">
                <a:extLst>
                  <a:ext uri="{FF2B5EF4-FFF2-40B4-BE49-F238E27FC236}">
                    <a16:creationId xmlns:a16="http://schemas.microsoft.com/office/drawing/2014/main" id="{C71DC649-8930-47D1-B2B9-61DA8EFBB220}"/>
                  </a:ext>
                </a:extLst>
              </p:cNvPr>
              <p:cNvSpPr/>
              <p:nvPr/>
            </p:nvSpPr>
            <p:spPr>
              <a:xfrm>
                <a:off x="4098766" y="1150324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3AC3F24C-0FCA-4A88-8A4C-55F3523CE46F}"/>
                  </a:ext>
                </a:extLst>
              </p:cNvPr>
              <p:cNvSpPr/>
              <p:nvPr/>
            </p:nvSpPr>
            <p:spPr>
              <a:xfrm>
                <a:off x="4098766" y="1210664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4A79DB2E-70FC-4AA2-BB19-65CFC1A26592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856" y="564031"/>
                    <a:ext cx="2342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69" name="文本框 68">
                    <a:extLst>
                      <a:ext uri="{FF2B5EF4-FFF2-40B4-BE49-F238E27FC236}">
                        <a16:creationId xmlns:a16="http://schemas.microsoft.com/office/drawing/2014/main" id="{0D42A8B6-DC71-4332-93A7-0B787B4DCE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856" y="564031"/>
                    <a:ext cx="234231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 r="-5263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4D2110CA-7BD6-49B6-AF6D-B7C05E072A16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856" y="976124"/>
                    <a:ext cx="2342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2F05AD13-DB2E-4903-868F-05A0CB8365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856" y="976124"/>
                    <a:ext cx="234231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3158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645955C9-DE8B-49E2-AF96-61FB9F2675E9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856" y="1392122"/>
                    <a:ext cx="2342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65C45487-D74E-47C9-A268-1056561DE1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856" y="1392122"/>
                    <a:ext cx="234231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3158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A8B64E8-D715-4D71-A347-BE1022B6C579}"/>
                </a:ext>
              </a:extLst>
            </p:cNvPr>
            <p:cNvGrpSpPr/>
            <p:nvPr/>
          </p:nvGrpSpPr>
          <p:grpSpPr>
            <a:xfrm>
              <a:off x="6253031" y="360480"/>
              <a:ext cx="1337178" cy="1425845"/>
              <a:chOff x="3578915" y="361182"/>
              <a:chExt cx="1337178" cy="1425845"/>
            </a:xfrm>
          </p:grpSpPr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9339D3B1-7A5E-45E6-B301-5ED06599CD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0543" y="398091"/>
                <a:ext cx="1333923" cy="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7A9A0F9E-90FF-4194-8EA7-310D32227B28}"/>
                  </a:ext>
                </a:extLst>
              </p:cNvPr>
              <p:cNvSpPr/>
              <p:nvPr/>
            </p:nvSpPr>
            <p:spPr>
              <a:xfrm>
                <a:off x="3578915" y="361884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5355F99F-BA74-480F-81CA-F581DC5E88A7}"/>
                  </a:ext>
                </a:extLst>
              </p:cNvPr>
              <p:cNvSpPr/>
              <p:nvPr/>
            </p:nvSpPr>
            <p:spPr>
              <a:xfrm>
                <a:off x="4839020" y="361182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F177A31C-E2E4-4222-8F3B-EEE0F090C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0543" y="1749416"/>
                <a:ext cx="1333923" cy="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4301478D-D642-4167-99DD-966A13B5775F}"/>
                  </a:ext>
                </a:extLst>
              </p:cNvPr>
              <p:cNvSpPr/>
              <p:nvPr/>
            </p:nvSpPr>
            <p:spPr>
              <a:xfrm>
                <a:off x="3582170" y="1713209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38A5B109-B393-4F76-A2AD-CCBFE3F4F144}"/>
                  </a:ext>
                </a:extLst>
              </p:cNvPr>
              <p:cNvSpPr/>
              <p:nvPr/>
            </p:nvSpPr>
            <p:spPr>
              <a:xfrm>
                <a:off x="4842275" y="1712507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00BE2BEA-B6FF-4CE4-A6E4-B65C62B822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7504" y="398091"/>
                <a:ext cx="0" cy="13513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F36B39A-9543-49E9-B33F-5E6155B2AF06}"/>
                  </a:ext>
                </a:extLst>
              </p:cNvPr>
              <p:cNvSpPr/>
              <p:nvPr/>
            </p:nvSpPr>
            <p:spPr>
              <a:xfrm>
                <a:off x="4160905" y="499291"/>
                <a:ext cx="173198" cy="3449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9EFA081-63F0-46FF-BC5F-A9FC54F82717}"/>
                  </a:ext>
                </a:extLst>
              </p:cNvPr>
              <p:cNvSpPr/>
              <p:nvPr/>
            </p:nvSpPr>
            <p:spPr>
              <a:xfrm>
                <a:off x="4160905" y="907593"/>
                <a:ext cx="173198" cy="3630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CA0FFD3-958E-4CDC-8AB8-DD83A835C685}"/>
                  </a:ext>
                </a:extLst>
              </p:cNvPr>
              <p:cNvSpPr/>
              <p:nvPr/>
            </p:nvSpPr>
            <p:spPr>
              <a:xfrm>
                <a:off x="4063592" y="1457326"/>
                <a:ext cx="363242" cy="620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05DCC1C-3AE9-4754-974A-31CE062A2C97}"/>
                  </a:ext>
                </a:extLst>
              </p:cNvPr>
              <p:cNvSpPr/>
              <p:nvPr/>
            </p:nvSpPr>
            <p:spPr>
              <a:xfrm>
                <a:off x="4401684" y="1440656"/>
                <a:ext cx="45719" cy="1219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DE01748-9133-46E3-8458-B5A26E8C602A}"/>
                  </a:ext>
                </a:extLst>
              </p:cNvPr>
              <p:cNvSpPr/>
              <p:nvPr/>
            </p:nvSpPr>
            <p:spPr>
              <a:xfrm>
                <a:off x="4043023" y="1413461"/>
                <a:ext cx="45719" cy="1219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弧形 21">
                <a:extLst>
                  <a:ext uri="{FF2B5EF4-FFF2-40B4-BE49-F238E27FC236}">
                    <a16:creationId xmlns:a16="http://schemas.microsoft.com/office/drawing/2014/main" id="{9784E8A1-D616-4923-92EB-AAC4CD731024}"/>
                  </a:ext>
                </a:extLst>
              </p:cNvPr>
              <p:cNvSpPr/>
              <p:nvPr/>
            </p:nvSpPr>
            <p:spPr>
              <a:xfrm>
                <a:off x="4098766" y="906891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弧形 22">
                <a:extLst>
                  <a:ext uri="{FF2B5EF4-FFF2-40B4-BE49-F238E27FC236}">
                    <a16:creationId xmlns:a16="http://schemas.microsoft.com/office/drawing/2014/main" id="{96B3A6E5-EF93-4FA9-9C61-2831079223FB}"/>
                  </a:ext>
                </a:extLst>
              </p:cNvPr>
              <p:cNvSpPr/>
              <p:nvPr/>
            </p:nvSpPr>
            <p:spPr>
              <a:xfrm>
                <a:off x="4098766" y="969129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969C9EC1-8541-4522-9134-3410567F645C}"/>
                  </a:ext>
                </a:extLst>
              </p:cNvPr>
              <p:cNvSpPr/>
              <p:nvPr/>
            </p:nvSpPr>
            <p:spPr>
              <a:xfrm>
                <a:off x="4098766" y="1028200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弧形 24">
                <a:extLst>
                  <a:ext uri="{FF2B5EF4-FFF2-40B4-BE49-F238E27FC236}">
                    <a16:creationId xmlns:a16="http://schemas.microsoft.com/office/drawing/2014/main" id="{CCD1F050-77CF-4DC4-A49A-90F26876C336}"/>
                  </a:ext>
                </a:extLst>
              </p:cNvPr>
              <p:cNvSpPr/>
              <p:nvPr/>
            </p:nvSpPr>
            <p:spPr>
              <a:xfrm>
                <a:off x="4098766" y="1091253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弧形 25">
                <a:extLst>
                  <a:ext uri="{FF2B5EF4-FFF2-40B4-BE49-F238E27FC236}">
                    <a16:creationId xmlns:a16="http://schemas.microsoft.com/office/drawing/2014/main" id="{BBDB0A39-5F6B-4BBF-9E91-8FABE60D42A0}"/>
                  </a:ext>
                </a:extLst>
              </p:cNvPr>
              <p:cNvSpPr/>
              <p:nvPr/>
            </p:nvSpPr>
            <p:spPr>
              <a:xfrm>
                <a:off x="4098766" y="1150324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弧形 26">
                <a:extLst>
                  <a:ext uri="{FF2B5EF4-FFF2-40B4-BE49-F238E27FC236}">
                    <a16:creationId xmlns:a16="http://schemas.microsoft.com/office/drawing/2014/main" id="{0A35E2B7-7D02-4E4B-9F9F-64C2A03CF538}"/>
                  </a:ext>
                </a:extLst>
              </p:cNvPr>
              <p:cNvSpPr/>
              <p:nvPr/>
            </p:nvSpPr>
            <p:spPr>
              <a:xfrm>
                <a:off x="4098766" y="1210664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0D4A3AB-D5FE-4271-8264-6A8A975FBE61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856" y="564031"/>
                    <a:ext cx="2342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30D3E31E-3219-48CD-A65D-D2B71C0F20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856" y="564031"/>
                    <a:ext cx="234231" cy="21544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8421" r="-5263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9C9AAAB6-EB15-495F-A0B5-AFE1D2D95926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856" y="976124"/>
                    <a:ext cx="2342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CED1D7EA-5533-4B9F-8E39-70CD25A036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856" y="976124"/>
                    <a:ext cx="234231" cy="21544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3158" r="-2632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13183D9B-3377-473E-88BB-BBC2C4783D94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856" y="1392122"/>
                    <a:ext cx="2342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ABA3D83A-A298-468B-B41E-997A4007B5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856" y="1392122"/>
                    <a:ext cx="234231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3158" r="-2632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354153B-0DDB-4676-B2AF-118C71F2313F}"/>
                </a:ext>
              </a:extLst>
            </p:cNvPr>
            <p:cNvSpPr txBox="1"/>
            <p:nvPr/>
          </p:nvSpPr>
          <p:spPr>
            <a:xfrm>
              <a:off x="2873468" y="909139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08FBE79-AB57-4936-9992-3E599B15A769}"/>
                </a:ext>
              </a:extLst>
            </p:cNvPr>
            <p:cNvSpPr txBox="1"/>
            <p:nvPr/>
          </p:nvSpPr>
          <p:spPr>
            <a:xfrm>
              <a:off x="7676808" y="906189"/>
              <a:ext cx="742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BCD7285-C5E4-408E-B071-DCD19D380A94}"/>
                  </a:ext>
                </a:extLst>
              </p:cNvPr>
              <p:cNvSpPr txBox="1"/>
              <p:nvPr/>
            </p:nvSpPr>
            <p:spPr>
              <a:xfrm>
                <a:off x="1156274" y="3034676"/>
                <a:ext cx="1475147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BCD7285-C5E4-408E-B071-DCD19D380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74" y="3034676"/>
                <a:ext cx="1475147" cy="88036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06AC934-D258-49BA-8F27-11EDD0AB0097}"/>
                  </a:ext>
                </a:extLst>
              </p:cNvPr>
              <p:cNvSpPr txBox="1"/>
              <p:nvPr/>
            </p:nvSpPr>
            <p:spPr>
              <a:xfrm>
                <a:off x="1172574" y="4412564"/>
                <a:ext cx="3359638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𝑘𝑙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𝑘𝑙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𝑘𝑙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𝑘𝑙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06AC934-D258-49BA-8F27-11EDD0AB0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74" y="4412564"/>
                <a:ext cx="3359638" cy="6163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E3B8190B-A797-4B96-A0BA-03050B8BDF0D}"/>
                  </a:ext>
                </a:extLst>
              </p:cNvPr>
              <p:cNvSpPr txBox="1"/>
              <p:nvPr/>
            </p:nvSpPr>
            <p:spPr>
              <a:xfrm>
                <a:off x="1172574" y="5614352"/>
                <a:ext cx="1434495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E3B8190B-A797-4B96-A0BA-03050B8BD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74" y="5614352"/>
                <a:ext cx="1434495" cy="88036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A1B84377-5FE9-4025-80C6-3FAAD845DCD6}"/>
              </a:ext>
            </a:extLst>
          </p:cNvPr>
          <p:cNvSpPr txBox="1"/>
          <p:nvPr/>
        </p:nvSpPr>
        <p:spPr>
          <a:xfrm>
            <a:off x="618565" y="2512069"/>
            <a:ext cx="311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Transmission (ABCD) matrices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9D52D90-B405-4B7A-8339-D2CEE550D5DE}"/>
                  </a:ext>
                </a:extLst>
              </p:cNvPr>
              <p:cNvSpPr/>
              <p:nvPr/>
            </p:nvSpPr>
            <p:spPr>
              <a:xfrm>
                <a:off x="5350561" y="2884455"/>
                <a:ext cx="5272918" cy="518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𝜔𝛽</m:t>
                        </m:r>
                      </m:e>
                    </m:d>
                  </m:oMath>
                </a14:m>
                <a:r>
                  <a:rPr lang="zh-CN" altLang="en-US" dirty="0"/>
                  <a:t>   </a:t>
                </a: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9D52D90-B405-4B7A-8339-D2CEE550D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561" y="2884455"/>
                <a:ext cx="5272918" cy="51847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32F54335-75E2-4381-963B-40A5643466A1}"/>
                  </a:ext>
                </a:extLst>
              </p:cNvPr>
              <p:cNvSpPr/>
              <p:nvPr/>
            </p:nvSpPr>
            <p:spPr>
              <a:xfrm>
                <a:off x="5350561" y="3402930"/>
                <a:ext cx="5460406" cy="518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𝜔𝛼</m:t>
                        </m:r>
                      </m:e>
                    </m:d>
                  </m:oMath>
                </a14:m>
                <a:r>
                  <a:rPr lang="zh-CN" altLang="en-US" dirty="0"/>
                  <a:t>   </a:t>
                </a: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32F54335-75E2-4381-963B-40A564346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561" y="3402930"/>
                <a:ext cx="5460406" cy="51847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E43346C-6F89-45D8-BCE4-407F380C30A9}"/>
                  </a:ext>
                </a:extLst>
              </p:cNvPr>
              <p:cNvSpPr txBox="1"/>
              <p:nvPr/>
            </p:nvSpPr>
            <p:spPr>
              <a:xfrm>
                <a:off x="5475254" y="4702579"/>
                <a:ext cx="299178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E43346C-6F89-45D8-BCE4-407F380C3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54" y="4702579"/>
                <a:ext cx="2991781" cy="5542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CFECACF-91AA-4B11-BCDD-DDD02DD396E1}"/>
                  </a:ext>
                </a:extLst>
              </p:cNvPr>
              <p:cNvSpPr txBox="1"/>
              <p:nvPr/>
            </p:nvSpPr>
            <p:spPr>
              <a:xfrm>
                <a:off x="5586068" y="5951109"/>
                <a:ext cx="2712217" cy="567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CFECACF-91AA-4B11-BCDD-DDD02DD39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068" y="5951109"/>
                <a:ext cx="2712217" cy="56746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1099DE3-5837-4292-8001-9ABBDAC90531}"/>
                  </a:ext>
                </a:extLst>
              </p:cNvPr>
              <p:cNvSpPr txBox="1"/>
              <p:nvPr/>
            </p:nvSpPr>
            <p:spPr>
              <a:xfrm>
                <a:off x="9064403" y="304045"/>
                <a:ext cx="1200329" cy="565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1099DE3-5837-4292-8001-9ABBDAC90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403" y="304045"/>
                <a:ext cx="1200329" cy="565924"/>
              </a:xfrm>
              <a:prstGeom prst="rect">
                <a:avLst/>
              </a:prstGeom>
              <a:blipFill>
                <a:blip r:embed="rId26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D4ACC07B-7721-4235-8A8B-C8225C73697C}"/>
                  </a:ext>
                </a:extLst>
              </p:cNvPr>
              <p:cNvSpPr txBox="1"/>
              <p:nvPr/>
            </p:nvSpPr>
            <p:spPr>
              <a:xfrm>
                <a:off x="10661470" y="303457"/>
                <a:ext cx="1214563" cy="565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D4ACC07B-7721-4235-8A8B-C8225C736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1470" y="303457"/>
                <a:ext cx="1214563" cy="56592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2B0F88AE-014E-494E-BC5F-0BDB3C34175C}"/>
                  </a:ext>
                </a:extLst>
              </p:cNvPr>
              <p:cNvSpPr txBox="1"/>
              <p:nvPr/>
            </p:nvSpPr>
            <p:spPr>
              <a:xfrm>
                <a:off x="9064403" y="951125"/>
                <a:ext cx="898259" cy="50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2B0F88AE-014E-494E-BC5F-0BDB3C341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403" y="951125"/>
                <a:ext cx="898259" cy="50129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46DFB6BA-C917-460B-9939-543B65E8C37B}"/>
                  </a:ext>
                </a:extLst>
              </p:cNvPr>
              <p:cNvSpPr txBox="1"/>
              <p:nvPr/>
            </p:nvSpPr>
            <p:spPr>
              <a:xfrm>
                <a:off x="10661470" y="970879"/>
                <a:ext cx="946285" cy="50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46DFB6BA-C917-460B-9939-543B65E8C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1470" y="970879"/>
                <a:ext cx="946285" cy="50129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973EBC3-B25E-479D-A7FF-9E6CC3479F1B}"/>
                  </a:ext>
                </a:extLst>
              </p:cNvPr>
              <p:cNvSpPr/>
              <p:nvPr/>
            </p:nvSpPr>
            <p:spPr>
              <a:xfrm>
                <a:off x="8990207" y="1534751"/>
                <a:ext cx="1303242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𝑒𝑥𝑡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4 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973EBC3-B25E-479D-A7FF-9E6CC3479F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207" y="1534751"/>
                <a:ext cx="1303242" cy="59362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80B5775D-99E6-4AAB-87F5-8A212EE6982F}"/>
                  </a:ext>
                </a:extLst>
              </p:cNvPr>
              <p:cNvSpPr/>
              <p:nvPr/>
            </p:nvSpPr>
            <p:spPr>
              <a:xfrm>
                <a:off x="10623479" y="1529517"/>
                <a:ext cx="1445588" cy="593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𝑒𝑥𝑡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80B5775D-99E6-4AAB-87F5-8A212EE69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479" y="1529517"/>
                <a:ext cx="1445588" cy="59362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81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137016-CFB3-4F2F-BCB1-B98575928959}"/>
                  </a:ext>
                </a:extLst>
              </p:cNvPr>
              <p:cNvSpPr txBox="1"/>
              <p:nvPr/>
            </p:nvSpPr>
            <p:spPr>
              <a:xfrm>
                <a:off x="742082" y="5374483"/>
                <a:ext cx="11169533" cy="1363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𝑖𝑘𝑙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𝜔𝛽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𝑖𝑘𝑙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𝜔𝛽</m:t>
                                      </m:r>
                                    </m:e>
                                  </m:d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𝑒𝑥𝑡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𝑖𝑘𝑙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𝜔𝛼</m:t>
                                      </m:r>
                                    </m:e>
                                  </m:d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𝑒𝑥𝑡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𝜔𝛽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𝑖𝑘𝑙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4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𝜔𝛼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137016-CFB3-4F2F-BCB1-B98575928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82" y="5374483"/>
                <a:ext cx="11169533" cy="1363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0296EB0-5539-473F-B233-4F9F03D2262F}"/>
              </a:ext>
            </a:extLst>
          </p:cNvPr>
          <p:cNvSpPr txBox="1"/>
          <p:nvPr/>
        </p:nvSpPr>
        <p:spPr>
          <a:xfrm>
            <a:off x="931910" y="48998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精确解：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B32766E-89C3-4827-9C3A-44ABD5C53CDD}"/>
              </a:ext>
            </a:extLst>
          </p:cNvPr>
          <p:cNvSpPr/>
          <p:nvPr/>
        </p:nvSpPr>
        <p:spPr>
          <a:xfrm>
            <a:off x="6984074" y="5456133"/>
            <a:ext cx="1133475" cy="60007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C5F6BD8-7D05-4FB0-92ED-7E6178890BAE}"/>
              </a:ext>
            </a:extLst>
          </p:cNvPr>
          <p:cNvSpPr/>
          <p:nvPr/>
        </p:nvSpPr>
        <p:spPr>
          <a:xfrm>
            <a:off x="8117549" y="5374483"/>
            <a:ext cx="3609975" cy="68172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A0DB13B-DF70-4F43-B02C-2159DF4E8EF2}"/>
              </a:ext>
            </a:extLst>
          </p:cNvPr>
          <p:cNvSpPr/>
          <p:nvPr/>
        </p:nvSpPr>
        <p:spPr>
          <a:xfrm>
            <a:off x="6984074" y="4979883"/>
            <a:ext cx="4737714" cy="10763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C81E0B6-A519-4323-BACB-A0B428156362}"/>
                  </a:ext>
                </a:extLst>
              </p:cNvPr>
              <p:cNvSpPr txBox="1"/>
              <p:nvPr/>
            </p:nvSpPr>
            <p:spPr>
              <a:xfrm>
                <a:off x="7051534" y="5066894"/>
                <a:ext cx="10764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C81E0B6-A519-4323-BACB-A0B428156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534" y="5066894"/>
                <a:ext cx="1076449" cy="215444"/>
              </a:xfrm>
              <a:prstGeom prst="rect">
                <a:avLst/>
              </a:prstGeom>
              <a:blipFill>
                <a:blip r:embed="rId3"/>
                <a:stretch>
                  <a:fillRect l="-2273" r="-568"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088C5CC-AE55-4DAC-B3D4-079B173B39C1}"/>
                  </a:ext>
                </a:extLst>
              </p:cNvPr>
              <p:cNvSpPr txBox="1"/>
              <p:nvPr/>
            </p:nvSpPr>
            <p:spPr>
              <a:xfrm>
                <a:off x="9641269" y="5066894"/>
                <a:ext cx="325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≈1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088C5CC-AE55-4DAC-B3D4-079B173B3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269" y="5066894"/>
                <a:ext cx="325602" cy="215444"/>
              </a:xfrm>
              <a:prstGeom prst="rect">
                <a:avLst/>
              </a:prstGeom>
              <a:blipFill>
                <a:blip r:embed="rId4"/>
                <a:stretch>
                  <a:fillRect l="-7547" r="-11321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448BDD62-6DFC-402D-B259-2B1F78FBAFED}"/>
              </a:ext>
            </a:extLst>
          </p:cNvPr>
          <p:cNvSpPr txBox="1"/>
          <p:nvPr/>
        </p:nvSpPr>
        <p:spPr>
          <a:xfrm>
            <a:off x="11080084" y="4745773"/>
            <a:ext cx="7277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i="1" dirty="0"/>
              <a:t>negligible</a:t>
            </a:r>
            <a:endParaRPr lang="zh-CN" altLang="en-US" sz="1400" b="1" i="1" dirty="0"/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43106125-BCF6-48CF-B045-712F219354CA}"/>
              </a:ext>
            </a:extLst>
          </p:cNvPr>
          <p:cNvGrpSpPr/>
          <p:nvPr/>
        </p:nvGrpSpPr>
        <p:grpSpPr>
          <a:xfrm>
            <a:off x="2873468" y="360480"/>
            <a:ext cx="5545851" cy="1751748"/>
            <a:chOff x="2873468" y="360480"/>
            <a:chExt cx="5545851" cy="1751748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D64B899A-916D-454C-BE7F-A45FAE2ACB65}"/>
                </a:ext>
              </a:extLst>
            </p:cNvPr>
            <p:cNvGrpSpPr/>
            <p:nvPr/>
          </p:nvGrpSpPr>
          <p:grpSpPr>
            <a:xfrm>
              <a:off x="4919108" y="361884"/>
              <a:ext cx="1333923" cy="1750344"/>
              <a:chOff x="4919108" y="361884"/>
              <a:chExt cx="1333923" cy="1750344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494D70F3-6E62-40A4-8649-E8F0928AB273}"/>
                  </a:ext>
                </a:extLst>
              </p:cNvPr>
              <p:cNvCxnSpPr>
                <a:cxnSpLocks/>
                <a:stCxn id="17" idx="2"/>
                <a:endCxn id="18" idx="6"/>
              </p:cNvCxnSpPr>
              <p:nvPr/>
            </p:nvCxnSpPr>
            <p:spPr>
              <a:xfrm flipV="1">
                <a:off x="4919108" y="398793"/>
                <a:ext cx="1333923" cy="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FD0AF54-F325-4CAB-8F89-53D6FE8E6707}"/>
                  </a:ext>
                </a:extLst>
              </p:cNvPr>
              <p:cNvSpPr/>
              <p:nvPr/>
            </p:nvSpPr>
            <p:spPr>
              <a:xfrm>
                <a:off x="4919108" y="362586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F24369DD-B50F-444C-9F1C-A97572683A4A}"/>
                  </a:ext>
                </a:extLst>
              </p:cNvPr>
              <p:cNvSpPr/>
              <p:nvPr/>
            </p:nvSpPr>
            <p:spPr>
              <a:xfrm>
                <a:off x="6179213" y="361884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1CA4E07B-C682-43EE-9739-FB24384A978A}"/>
                  </a:ext>
                </a:extLst>
              </p:cNvPr>
              <p:cNvCxnSpPr>
                <a:cxnSpLocks/>
                <a:stCxn id="22" idx="2"/>
                <a:endCxn id="23" idx="6"/>
              </p:cNvCxnSpPr>
              <p:nvPr/>
            </p:nvCxnSpPr>
            <p:spPr>
              <a:xfrm flipV="1">
                <a:off x="4919108" y="1749416"/>
                <a:ext cx="1333923" cy="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BCD90BD9-1543-4A1F-82A3-27EE7EA4108C}"/>
                  </a:ext>
                </a:extLst>
              </p:cNvPr>
              <p:cNvSpPr/>
              <p:nvPr/>
            </p:nvSpPr>
            <p:spPr>
              <a:xfrm>
                <a:off x="4919108" y="1713209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00241C9-6496-4612-BF85-6185A2C9952C}"/>
                  </a:ext>
                </a:extLst>
              </p:cNvPr>
              <p:cNvSpPr/>
              <p:nvPr/>
            </p:nvSpPr>
            <p:spPr>
              <a:xfrm>
                <a:off x="6179213" y="1712507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BEC3D27D-76D5-451E-A197-D729AA7C4DE0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76" y="939461"/>
                    <a:ext cx="57278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BEC3D27D-76D5-451E-A197-D729AA7C4D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76" y="939461"/>
                    <a:ext cx="572785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511" r="-8511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C310D04F-09CE-4F89-A607-332556D12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6355" y="1958340"/>
                <a:ext cx="49667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89A946CD-D4E3-4A70-9D96-6728403D0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9108" y="1958340"/>
                <a:ext cx="56729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5DD2B400-79C0-4BCA-8FAB-001734A636DB}"/>
                      </a:ext>
                    </a:extLst>
                  </p:cNvPr>
                  <p:cNvSpPr txBox="1"/>
                  <p:nvPr/>
                </p:nvSpPr>
                <p:spPr>
                  <a:xfrm>
                    <a:off x="5544369" y="1804451"/>
                    <a:ext cx="1540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5DD2B400-79C0-4BCA-8FAB-001734A636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4369" y="1804451"/>
                    <a:ext cx="154017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0000" r="-32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5638E1CA-9739-44E2-BBC8-A696C5D3FC57}"/>
                </a:ext>
              </a:extLst>
            </p:cNvPr>
            <p:cNvGrpSpPr/>
            <p:nvPr/>
          </p:nvGrpSpPr>
          <p:grpSpPr>
            <a:xfrm>
              <a:off x="3578915" y="361182"/>
              <a:ext cx="1337178" cy="1425845"/>
              <a:chOff x="3578915" y="361182"/>
              <a:chExt cx="1337178" cy="1425845"/>
            </a:xfrm>
          </p:grpSpPr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7E31508-12CA-4EB5-BCAF-B4B43A8F55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0543" y="398091"/>
                <a:ext cx="1333923" cy="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8F45B5A8-9A3E-4F94-8422-9B8C743A46B1}"/>
                  </a:ext>
                </a:extLst>
              </p:cNvPr>
              <p:cNvSpPr/>
              <p:nvPr/>
            </p:nvSpPr>
            <p:spPr>
              <a:xfrm>
                <a:off x="3578915" y="361884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30DA383B-71CC-4F89-924C-F56C05B08032}"/>
                  </a:ext>
                </a:extLst>
              </p:cNvPr>
              <p:cNvSpPr/>
              <p:nvPr/>
            </p:nvSpPr>
            <p:spPr>
              <a:xfrm>
                <a:off x="4839020" y="361182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1755E104-4447-40A9-90DE-8BF1C487EB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0543" y="1749416"/>
                <a:ext cx="1333923" cy="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43DAF65-17B2-4DFB-BECB-BE12B1FDFFC5}"/>
                  </a:ext>
                </a:extLst>
              </p:cNvPr>
              <p:cNvSpPr/>
              <p:nvPr/>
            </p:nvSpPr>
            <p:spPr>
              <a:xfrm>
                <a:off x="3582170" y="1713209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5F26E13D-5C36-4B49-891A-506D9590D2AF}"/>
                  </a:ext>
                </a:extLst>
              </p:cNvPr>
              <p:cNvSpPr/>
              <p:nvPr/>
            </p:nvSpPr>
            <p:spPr>
              <a:xfrm>
                <a:off x="4842275" y="1712507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81D50BDC-1E6D-41CC-B3A0-3B1FE940C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7504" y="398091"/>
                <a:ext cx="0" cy="13513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016B161-AB55-4311-A073-9B00B9FEC51B}"/>
                  </a:ext>
                </a:extLst>
              </p:cNvPr>
              <p:cNvSpPr/>
              <p:nvPr/>
            </p:nvSpPr>
            <p:spPr>
              <a:xfrm>
                <a:off x="4160905" y="499291"/>
                <a:ext cx="173198" cy="3449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D78CEB3-1666-4DB1-BB3B-37B4E37C8566}"/>
                  </a:ext>
                </a:extLst>
              </p:cNvPr>
              <p:cNvSpPr/>
              <p:nvPr/>
            </p:nvSpPr>
            <p:spPr>
              <a:xfrm>
                <a:off x="4160905" y="907593"/>
                <a:ext cx="173198" cy="3630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CA6A763F-457A-4101-AFBC-5BA750E5D3B8}"/>
                  </a:ext>
                </a:extLst>
              </p:cNvPr>
              <p:cNvSpPr/>
              <p:nvPr/>
            </p:nvSpPr>
            <p:spPr>
              <a:xfrm>
                <a:off x="4063592" y="1457326"/>
                <a:ext cx="363242" cy="620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CB8FD8C7-6BC0-458B-96D5-45241B6311AF}"/>
                  </a:ext>
                </a:extLst>
              </p:cNvPr>
              <p:cNvSpPr/>
              <p:nvPr/>
            </p:nvSpPr>
            <p:spPr>
              <a:xfrm>
                <a:off x="4401684" y="1440656"/>
                <a:ext cx="45719" cy="1219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E5800DC-F49D-4DBE-BCF4-A3A2AD617BE0}"/>
                  </a:ext>
                </a:extLst>
              </p:cNvPr>
              <p:cNvSpPr/>
              <p:nvPr/>
            </p:nvSpPr>
            <p:spPr>
              <a:xfrm>
                <a:off x="4043023" y="1413461"/>
                <a:ext cx="45719" cy="1219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" name="弧形 59">
                <a:extLst>
                  <a:ext uri="{FF2B5EF4-FFF2-40B4-BE49-F238E27FC236}">
                    <a16:creationId xmlns:a16="http://schemas.microsoft.com/office/drawing/2014/main" id="{E441EAA3-0BFA-477E-9C20-1575DAD33994}"/>
                  </a:ext>
                </a:extLst>
              </p:cNvPr>
              <p:cNvSpPr/>
              <p:nvPr/>
            </p:nvSpPr>
            <p:spPr>
              <a:xfrm>
                <a:off x="4098766" y="906891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弧形 60">
                <a:extLst>
                  <a:ext uri="{FF2B5EF4-FFF2-40B4-BE49-F238E27FC236}">
                    <a16:creationId xmlns:a16="http://schemas.microsoft.com/office/drawing/2014/main" id="{E77711B5-FFC6-4B36-9284-D57059601AAD}"/>
                  </a:ext>
                </a:extLst>
              </p:cNvPr>
              <p:cNvSpPr/>
              <p:nvPr/>
            </p:nvSpPr>
            <p:spPr>
              <a:xfrm>
                <a:off x="4098766" y="969129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弧形 61">
                <a:extLst>
                  <a:ext uri="{FF2B5EF4-FFF2-40B4-BE49-F238E27FC236}">
                    <a16:creationId xmlns:a16="http://schemas.microsoft.com/office/drawing/2014/main" id="{3526E86C-CDB0-4712-8026-312D71B93FD4}"/>
                  </a:ext>
                </a:extLst>
              </p:cNvPr>
              <p:cNvSpPr/>
              <p:nvPr/>
            </p:nvSpPr>
            <p:spPr>
              <a:xfrm>
                <a:off x="4098766" y="1028200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弧形 62">
                <a:extLst>
                  <a:ext uri="{FF2B5EF4-FFF2-40B4-BE49-F238E27FC236}">
                    <a16:creationId xmlns:a16="http://schemas.microsoft.com/office/drawing/2014/main" id="{1EDA0287-95E3-48D5-A815-FE8B57FF200B}"/>
                  </a:ext>
                </a:extLst>
              </p:cNvPr>
              <p:cNvSpPr/>
              <p:nvPr/>
            </p:nvSpPr>
            <p:spPr>
              <a:xfrm>
                <a:off x="4098766" y="1091253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6F7F3F18-EC37-46FF-A1F7-869FA0D11BD5}"/>
                  </a:ext>
                </a:extLst>
              </p:cNvPr>
              <p:cNvSpPr/>
              <p:nvPr/>
            </p:nvSpPr>
            <p:spPr>
              <a:xfrm>
                <a:off x="4098766" y="1150324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弧形 64">
                <a:extLst>
                  <a:ext uri="{FF2B5EF4-FFF2-40B4-BE49-F238E27FC236}">
                    <a16:creationId xmlns:a16="http://schemas.microsoft.com/office/drawing/2014/main" id="{91996C42-F62A-4413-B6B9-C8502E6900A1}"/>
                  </a:ext>
                </a:extLst>
              </p:cNvPr>
              <p:cNvSpPr/>
              <p:nvPr/>
            </p:nvSpPr>
            <p:spPr>
              <a:xfrm>
                <a:off x="4098766" y="1210664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本框 68">
                    <a:extLst>
                      <a:ext uri="{FF2B5EF4-FFF2-40B4-BE49-F238E27FC236}">
                        <a16:creationId xmlns:a16="http://schemas.microsoft.com/office/drawing/2014/main" id="{0D42A8B6-DC71-4332-93A7-0B787B4DC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856" y="564031"/>
                    <a:ext cx="2342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69" name="文本框 68">
                    <a:extLst>
                      <a:ext uri="{FF2B5EF4-FFF2-40B4-BE49-F238E27FC236}">
                        <a16:creationId xmlns:a16="http://schemas.microsoft.com/office/drawing/2014/main" id="{0D42A8B6-DC71-4332-93A7-0B787B4DCE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856" y="564031"/>
                    <a:ext cx="234231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 r="-5263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2F05AD13-DB2E-4903-868F-05A0CB8365D8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856" y="976124"/>
                    <a:ext cx="2342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2F05AD13-DB2E-4903-868F-05A0CB8365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856" y="976124"/>
                    <a:ext cx="234231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3158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65C45487-D74E-47C9-A268-1056561DE110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856" y="1392122"/>
                    <a:ext cx="2342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65C45487-D74E-47C9-A268-1056561DE1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856" y="1392122"/>
                    <a:ext cx="234231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3158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328314FD-D940-4BCE-8463-53FE2D6AE4F1}"/>
                </a:ext>
              </a:extLst>
            </p:cNvPr>
            <p:cNvGrpSpPr/>
            <p:nvPr/>
          </p:nvGrpSpPr>
          <p:grpSpPr>
            <a:xfrm>
              <a:off x="6253031" y="360480"/>
              <a:ext cx="1337178" cy="1425845"/>
              <a:chOff x="3578915" y="361182"/>
              <a:chExt cx="1337178" cy="1425845"/>
            </a:xfrm>
          </p:grpSpPr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C13437D5-0957-4F38-BD7F-C729A2C805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0543" y="398091"/>
                <a:ext cx="1333923" cy="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AB391CD4-0EEF-4EF3-B9FB-66FF3FE11A03}"/>
                  </a:ext>
                </a:extLst>
              </p:cNvPr>
              <p:cNvSpPr/>
              <p:nvPr/>
            </p:nvSpPr>
            <p:spPr>
              <a:xfrm>
                <a:off x="3578915" y="361884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22FB8036-EE6F-4459-B2F0-6FD4266E28DE}"/>
                  </a:ext>
                </a:extLst>
              </p:cNvPr>
              <p:cNvSpPr/>
              <p:nvPr/>
            </p:nvSpPr>
            <p:spPr>
              <a:xfrm>
                <a:off x="4839020" y="361182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F50CD0B1-3439-464D-91F7-7D38838B6F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0543" y="1749416"/>
                <a:ext cx="1333923" cy="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03C15D30-660E-41EB-BC88-1E2C4159DB60}"/>
                  </a:ext>
                </a:extLst>
              </p:cNvPr>
              <p:cNvSpPr/>
              <p:nvPr/>
            </p:nvSpPr>
            <p:spPr>
              <a:xfrm>
                <a:off x="3582170" y="1713209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7AA154A5-515A-45F1-B9DB-4ABDE87861FE}"/>
                  </a:ext>
                </a:extLst>
              </p:cNvPr>
              <p:cNvSpPr/>
              <p:nvPr/>
            </p:nvSpPr>
            <p:spPr>
              <a:xfrm>
                <a:off x="4842275" y="1712507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732C8DC4-73D8-4BC9-A989-4A82486CC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7504" y="398091"/>
                <a:ext cx="0" cy="13513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C1846234-A420-4A7F-A300-63FFA4F7CE2F}"/>
                  </a:ext>
                </a:extLst>
              </p:cNvPr>
              <p:cNvSpPr/>
              <p:nvPr/>
            </p:nvSpPr>
            <p:spPr>
              <a:xfrm>
                <a:off x="4160905" y="499291"/>
                <a:ext cx="173198" cy="3449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9B92E493-9F8B-4331-9DC9-9CDC30DAC73A}"/>
                  </a:ext>
                </a:extLst>
              </p:cNvPr>
              <p:cNvSpPr/>
              <p:nvPr/>
            </p:nvSpPr>
            <p:spPr>
              <a:xfrm>
                <a:off x="4160905" y="907593"/>
                <a:ext cx="173198" cy="3630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6A5A5294-ED2E-4D47-9C17-1E7BAB9A7B4A}"/>
                  </a:ext>
                </a:extLst>
              </p:cNvPr>
              <p:cNvSpPr/>
              <p:nvPr/>
            </p:nvSpPr>
            <p:spPr>
              <a:xfrm>
                <a:off x="4063592" y="1457326"/>
                <a:ext cx="363242" cy="620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1D45F667-DC76-467C-BEB7-4F31FC6735D9}"/>
                  </a:ext>
                </a:extLst>
              </p:cNvPr>
              <p:cNvSpPr/>
              <p:nvPr/>
            </p:nvSpPr>
            <p:spPr>
              <a:xfrm>
                <a:off x="4401684" y="1440656"/>
                <a:ext cx="45719" cy="1219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7645A22E-1BF8-4F8D-98CF-8DBD167C7F45}"/>
                  </a:ext>
                </a:extLst>
              </p:cNvPr>
              <p:cNvSpPr/>
              <p:nvPr/>
            </p:nvSpPr>
            <p:spPr>
              <a:xfrm>
                <a:off x="4043023" y="1413461"/>
                <a:ext cx="45719" cy="1219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06D98F10-AECE-456C-8692-A822EA7205F5}"/>
                  </a:ext>
                </a:extLst>
              </p:cNvPr>
              <p:cNvSpPr/>
              <p:nvPr/>
            </p:nvSpPr>
            <p:spPr>
              <a:xfrm>
                <a:off x="4098766" y="906891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弧形 86">
                <a:extLst>
                  <a:ext uri="{FF2B5EF4-FFF2-40B4-BE49-F238E27FC236}">
                    <a16:creationId xmlns:a16="http://schemas.microsoft.com/office/drawing/2014/main" id="{3A1001A1-A98E-400E-B33F-F32945BDE795}"/>
                  </a:ext>
                </a:extLst>
              </p:cNvPr>
              <p:cNvSpPr/>
              <p:nvPr/>
            </p:nvSpPr>
            <p:spPr>
              <a:xfrm>
                <a:off x="4098766" y="969129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40532652-48CD-481B-85CC-1056E2CDFED1}"/>
                  </a:ext>
                </a:extLst>
              </p:cNvPr>
              <p:cNvSpPr/>
              <p:nvPr/>
            </p:nvSpPr>
            <p:spPr>
              <a:xfrm>
                <a:off x="4098766" y="1028200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弧形 88">
                <a:extLst>
                  <a:ext uri="{FF2B5EF4-FFF2-40B4-BE49-F238E27FC236}">
                    <a16:creationId xmlns:a16="http://schemas.microsoft.com/office/drawing/2014/main" id="{07BB3DB3-A6F9-4291-9C6E-ABB7D0A32F78}"/>
                  </a:ext>
                </a:extLst>
              </p:cNvPr>
              <p:cNvSpPr/>
              <p:nvPr/>
            </p:nvSpPr>
            <p:spPr>
              <a:xfrm>
                <a:off x="4098766" y="1091253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8FCCE245-6C40-4C40-9A8B-4CC7835FABB1}"/>
                  </a:ext>
                </a:extLst>
              </p:cNvPr>
              <p:cNvSpPr/>
              <p:nvPr/>
            </p:nvSpPr>
            <p:spPr>
              <a:xfrm>
                <a:off x="4098766" y="1150324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弧形 90">
                <a:extLst>
                  <a:ext uri="{FF2B5EF4-FFF2-40B4-BE49-F238E27FC236}">
                    <a16:creationId xmlns:a16="http://schemas.microsoft.com/office/drawing/2014/main" id="{51BE6828-A212-4661-A22C-BE13F273E63A}"/>
                  </a:ext>
                </a:extLst>
              </p:cNvPr>
              <p:cNvSpPr/>
              <p:nvPr/>
            </p:nvSpPr>
            <p:spPr>
              <a:xfrm>
                <a:off x="4098766" y="1210664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30D3E31E-3219-48CD-A65D-D2B71C0F2057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856" y="564031"/>
                    <a:ext cx="2342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30D3E31E-3219-48CD-A65D-D2B71C0F20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856" y="564031"/>
                    <a:ext cx="234231" cy="21544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8421" r="-5263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CED1D7EA-5533-4B9F-8E39-70CD25A036CB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856" y="976124"/>
                    <a:ext cx="2342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CED1D7EA-5533-4B9F-8E39-70CD25A036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856" y="976124"/>
                    <a:ext cx="234231" cy="21544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3158" r="-2632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ABA3D83A-A298-468B-B41E-997A4007B593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856" y="1392122"/>
                    <a:ext cx="2342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ABA3D83A-A298-468B-B41E-997A4007B5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856" y="1392122"/>
                    <a:ext cx="234231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3158" r="-2632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BB298F8-54D8-47E8-A026-5F097AFE1138}"/>
                </a:ext>
              </a:extLst>
            </p:cNvPr>
            <p:cNvSpPr txBox="1"/>
            <p:nvPr/>
          </p:nvSpPr>
          <p:spPr>
            <a:xfrm>
              <a:off x="2873468" y="909139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AD6075DA-0022-4012-8A77-ED44DA3DA90A}"/>
                </a:ext>
              </a:extLst>
            </p:cNvPr>
            <p:cNvSpPr txBox="1"/>
            <p:nvPr/>
          </p:nvSpPr>
          <p:spPr>
            <a:xfrm>
              <a:off x="7676808" y="906189"/>
              <a:ext cx="742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4849DA28-20E2-4E3A-AE17-58A134A999FF}"/>
              </a:ext>
            </a:extLst>
          </p:cNvPr>
          <p:cNvSpPr/>
          <p:nvPr/>
        </p:nvSpPr>
        <p:spPr>
          <a:xfrm>
            <a:off x="1925584" y="5475044"/>
            <a:ext cx="3144285" cy="4667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819F359-305A-48AD-9F4A-BA94346A26C3}"/>
              </a:ext>
            </a:extLst>
          </p:cNvPr>
          <p:cNvSpPr txBox="1"/>
          <p:nvPr/>
        </p:nvSpPr>
        <p:spPr>
          <a:xfrm>
            <a:off x="1977609" y="5182983"/>
            <a:ext cx="315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Driving force act on the second oscillator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1DD65C7F-9874-4047-BA9C-3BCFA93AA316}"/>
              </a:ext>
            </a:extLst>
          </p:cNvPr>
          <p:cNvSpPr txBox="1"/>
          <p:nvPr/>
        </p:nvSpPr>
        <p:spPr>
          <a:xfrm>
            <a:off x="4351724" y="4960608"/>
            <a:ext cx="7277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i="1" dirty="0"/>
              <a:t>negligible</a:t>
            </a:r>
            <a:endParaRPr lang="zh-CN" altLang="en-US" sz="1400" b="1" i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E24AF1C-8869-464C-9E04-417D731A2B3E}"/>
              </a:ext>
            </a:extLst>
          </p:cNvPr>
          <p:cNvGrpSpPr/>
          <p:nvPr/>
        </p:nvGrpSpPr>
        <p:grpSpPr>
          <a:xfrm>
            <a:off x="1067106" y="2366152"/>
            <a:ext cx="10224214" cy="1715565"/>
            <a:chOff x="996165" y="2212542"/>
            <a:chExt cx="10224214" cy="17155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6424622F-A67C-4A94-A07F-B8860062BEF6}"/>
                    </a:ext>
                  </a:extLst>
                </p:cNvPr>
                <p:cNvSpPr txBox="1"/>
                <p:nvPr/>
              </p:nvSpPr>
              <p:spPr>
                <a:xfrm>
                  <a:off x="996165" y="2212542"/>
                  <a:ext cx="3251339" cy="5280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𝑘𝑙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𝑘𝑙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Sup>
                                  <m:sSub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𝜔𝛼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6424622F-A67C-4A94-A07F-B8860062BE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165" y="2212542"/>
                  <a:ext cx="3251339" cy="528093"/>
                </a:xfrm>
                <a:prstGeom prst="rect">
                  <a:avLst/>
                </a:prstGeom>
                <a:blipFill>
                  <a:blip r:embed="rId19"/>
                  <a:stretch>
                    <a:fillRect b="-11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F7386D63-1A69-444B-9742-576BEB1F74DC}"/>
                    </a:ext>
                  </a:extLst>
                </p:cNvPr>
                <p:cNvSpPr txBox="1"/>
                <p:nvPr/>
              </p:nvSpPr>
              <p:spPr>
                <a:xfrm>
                  <a:off x="7955318" y="2353477"/>
                  <a:ext cx="15446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𝑘𝑙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F7386D63-1A69-444B-9742-576BEB1F74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5318" y="2353477"/>
                  <a:ext cx="1544654" cy="246221"/>
                </a:xfrm>
                <a:prstGeom prst="rect">
                  <a:avLst/>
                </a:prstGeom>
                <a:blipFill>
                  <a:blip r:embed="rId20"/>
                  <a:stretch>
                    <a:fillRect l="-2767" r="-3953" b="-341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B4686169-5C21-4211-A033-B0E2C74C254E}"/>
                    </a:ext>
                  </a:extLst>
                </p:cNvPr>
                <p:cNvSpPr txBox="1"/>
                <p:nvPr/>
              </p:nvSpPr>
              <p:spPr>
                <a:xfrm>
                  <a:off x="996165" y="3085632"/>
                  <a:ext cx="6813467" cy="8424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func>
                              <m:func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𝑘𝑙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Sup>
                                  <m:sSub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𝜔𝛽</m:t>
                                </m:r>
                              </m:e>
                            </m:d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unc>
                              <m:func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𝑘𝑙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𝑘𝑙</m:t>
                                        </m:r>
                                      </m:e>
                                    </m:d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𝑘𝑙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 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𝜔𝛽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func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Sup>
                                  <m:sSub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𝜔𝛼</m:t>
                                </m:r>
                              </m:e>
                            </m:d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B4686169-5C21-4211-A033-B0E2C74C2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165" y="3085632"/>
                  <a:ext cx="6813467" cy="84247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4C694B58-A4A9-49A4-A865-C121E217EC86}"/>
                    </a:ext>
                  </a:extLst>
                </p:cNvPr>
                <p:cNvSpPr txBox="1"/>
                <p:nvPr/>
              </p:nvSpPr>
              <p:spPr>
                <a:xfrm>
                  <a:off x="7955318" y="3400270"/>
                  <a:ext cx="3265061" cy="5278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𝑘𝑙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𝑘𝑙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Sup>
                                  <m:sSub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𝜔𝛽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4C694B58-A4A9-49A4-A865-C121E217EC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5318" y="3400270"/>
                  <a:ext cx="3265061" cy="52783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4512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16EF94-55AA-4D05-B279-465F958B8239}"/>
                  </a:ext>
                </a:extLst>
              </p:cNvPr>
              <p:cNvSpPr txBox="1"/>
              <p:nvPr/>
            </p:nvSpPr>
            <p:spPr>
              <a:xfrm>
                <a:off x="1391358" y="3166122"/>
                <a:ext cx="7622792" cy="1052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𝑖𝑘𝑙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(0)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16EF94-55AA-4D05-B279-465F958B8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358" y="3166122"/>
                <a:ext cx="7622792" cy="10529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AB18895-3B61-46AA-A5B8-6DB2D6503796}"/>
              </a:ext>
            </a:extLst>
          </p:cNvPr>
          <p:cNvSpPr txBox="1"/>
          <p:nvPr/>
        </p:nvSpPr>
        <p:spPr>
          <a:xfrm>
            <a:off x="701061" y="22726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近似解：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1BE7B86-D37E-429E-A32E-784ED40F98CC}"/>
              </a:ext>
            </a:extLst>
          </p:cNvPr>
          <p:cNvGrpSpPr/>
          <p:nvPr/>
        </p:nvGrpSpPr>
        <p:grpSpPr>
          <a:xfrm>
            <a:off x="2873468" y="360480"/>
            <a:ext cx="5545851" cy="1751748"/>
            <a:chOff x="2873468" y="360480"/>
            <a:chExt cx="5545851" cy="175174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A342829-467A-4254-BE0A-E892787BD09E}"/>
                </a:ext>
              </a:extLst>
            </p:cNvPr>
            <p:cNvGrpSpPr/>
            <p:nvPr/>
          </p:nvGrpSpPr>
          <p:grpSpPr>
            <a:xfrm>
              <a:off x="4919108" y="361884"/>
              <a:ext cx="1333923" cy="1750344"/>
              <a:chOff x="4919108" y="361884"/>
              <a:chExt cx="1333923" cy="1750344"/>
            </a:xfrm>
          </p:grpSpPr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667C7E55-F693-4237-9233-0025F3B0222D}"/>
                  </a:ext>
                </a:extLst>
              </p:cNvPr>
              <p:cNvCxnSpPr>
                <a:cxnSpLocks/>
                <a:stCxn id="55" idx="2"/>
                <a:endCxn id="56" idx="6"/>
              </p:cNvCxnSpPr>
              <p:nvPr/>
            </p:nvCxnSpPr>
            <p:spPr>
              <a:xfrm flipV="1">
                <a:off x="4919108" y="398793"/>
                <a:ext cx="1333923" cy="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6E1333E6-74BF-4C27-9555-D9CECE93078D}"/>
                  </a:ext>
                </a:extLst>
              </p:cNvPr>
              <p:cNvSpPr/>
              <p:nvPr/>
            </p:nvSpPr>
            <p:spPr>
              <a:xfrm>
                <a:off x="4919108" y="362586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40DE568E-DD73-4A3B-831D-874D70B2E71B}"/>
                  </a:ext>
                </a:extLst>
              </p:cNvPr>
              <p:cNvSpPr/>
              <p:nvPr/>
            </p:nvSpPr>
            <p:spPr>
              <a:xfrm>
                <a:off x="6179213" y="361884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0FD66605-5443-43E2-8D2C-432675D2601C}"/>
                  </a:ext>
                </a:extLst>
              </p:cNvPr>
              <p:cNvCxnSpPr>
                <a:cxnSpLocks/>
                <a:stCxn id="58" idx="2"/>
                <a:endCxn id="59" idx="6"/>
              </p:cNvCxnSpPr>
              <p:nvPr/>
            </p:nvCxnSpPr>
            <p:spPr>
              <a:xfrm flipV="1">
                <a:off x="4919108" y="1749416"/>
                <a:ext cx="1333923" cy="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25347836-8A35-4CF3-B3E2-107E94F1371B}"/>
                  </a:ext>
                </a:extLst>
              </p:cNvPr>
              <p:cNvSpPr/>
              <p:nvPr/>
            </p:nvSpPr>
            <p:spPr>
              <a:xfrm>
                <a:off x="4919108" y="1713209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15F8445-5DBB-46D3-A805-A28942394312}"/>
                  </a:ext>
                </a:extLst>
              </p:cNvPr>
              <p:cNvSpPr/>
              <p:nvPr/>
            </p:nvSpPr>
            <p:spPr>
              <a:xfrm>
                <a:off x="6179213" y="1712507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A49F4056-1AA7-4771-B0F4-EE381A2DB03F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76" y="939461"/>
                    <a:ext cx="57278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A49F4056-1AA7-4771-B0F4-EE381A2DB0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76" y="939461"/>
                    <a:ext cx="57278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511" r="-8511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28635CD8-1FC8-48AD-9615-374530A5F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6355" y="1958340"/>
                <a:ext cx="49667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F866221D-5A18-4FB2-A872-14790C7BE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9108" y="1958340"/>
                <a:ext cx="56729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C2E0BD61-A45D-42CB-B714-6E0F7849F93A}"/>
                      </a:ext>
                    </a:extLst>
                  </p:cNvPr>
                  <p:cNvSpPr txBox="1"/>
                  <p:nvPr/>
                </p:nvSpPr>
                <p:spPr>
                  <a:xfrm>
                    <a:off x="5544369" y="1804451"/>
                    <a:ext cx="1540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C2E0BD61-A45D-42CB-B714-6E0F7849F9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4369" y="1804451"/>
                    <a:ext cx="154017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000" r="-32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C6A757E-4A6D-4810-A498-ECB4BB798A81}"/>
                </a:ext>
              </a:extLst>
            </p:cNvPr>
            <p:cNvGrpSpPr/>
            <p:nvPr/>
          </p:nvGrpSpPr>
          <p:grpSpPr>
            <a:xfrm>
              <a:off x="3578915" y="361182"/>
              <a:ext cx="1337178" cy="1425845"/>
              <a:chOff x="3578915" y="361182"/>
              <a:chExt cx="1337178" cy="1425845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C374C46A-3C05-41D7-843C-32E23D6DF2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0543" y="398091"/>
                <a:ext cx="1333923" cy="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F4AE034F-4136-4ED2-9104-492E5F13E795}"/>
                  </a:ext>
                </a:extLst>
              </p:cNvPr>
              <p:cNvSpPr/>
              <p:nvPr/>
            </p:nvSpPr>
            <p:spPr>
              <a:xfrm>
                <a:off x="3578915" y="361884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EF35AC05-18E7-4018-962D-AA844B481C68}"/>
                  </a:ext>
                </a:extLst>
              </p:cNvPr>
              <p:cNvSpPr/>
              <p:nvPr/>
            </p:nvSpPr>
            <p:spPr>
              <a:xfrm>
                <a:off x="4839020" y="361182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E8BC55C6-6E69-4DB0-A8AD-4A4DB44E5A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0543" y="1749416"/>
                <a:ext cx="1333923" cy="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4E257E5A-A663-4E76-954A-A19C14219E88}"/>
                  </a:ext>
                </a:extLst>
              </p:cNvPr>
              <p:cNvSpPr/>
              <p:nvPr/>
            </p:nvSpPr>
            <p:spPr>
              <a:xfrm>
                <a:off x="3582170" y="1713209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2C13B531-EE9B-4A48-AFF9-4288D15A2EC9}"/>
                  </a:ext>
                </a:extLst>
              </p:cNvPr>
              <p:cNvSpPr/>
              <p:nvPr/>
            </p:nvSpPr>
            <p:spPr>
              <a:xfrm>
                <a:off x="4842275" y="1712507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02510B65-FCCB-44D4-A61D-45F37B806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7504" y="398091"/>
                <a:ext cx="0" cy="13513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558A281-C486-46E3-AEA4-17B83D6B627C}"/>
                  </a:ext>
                </a:extLst>
              </p:cNvPr>
              <p:cNvSpPr/>
              <p:nvPr/>
            </p:nvSpPr>
            <p:spPr>
              <a:xfrm>
                <a:off x="4160905" y="499291"/>
                <a:ext cx="173198" cy="3449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60DFD48-8A74-4569-B547-D37DB7DDC562}"/>
                  </a:ext>
                </a:extLst>
              </p:cNvPr>
              <p:cNvSpPr/>
              <p:nvPr/>
            </p:nvSpPr>
            <p:spPr>
              <a:xfrm>
                <a:off x="4160905" y="907593"/>
                <a:ext cx="173198" cy="3630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F1A7F48B-60BC-4DB1-AC80-070B7C78EFE1}"/>
                  </a:ext>
                </a:extLst>
              </p:cNvPr>
              <p:cNvSpPr/>
              <p:nvPr/>
            </p:nvSpPr>
            <p:spPr>
              <a:xfrm>
                <a:off x="4063592" y="1457326"/>
                <a:ext cx="363242" cy="620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11D6241-042C-4D4D-A1D4-D2842FF57D6B}"/>
                  </a:ext>
                </a:extLst>
              </p:cNvPr>
              <p:cNvSpPr/>
              <p:nvPr/>
            </p:nvSpPr>
            <p:spPr>
              <a:xfrm>
                <a:off x="4401684" y="1440656"/>
                <a:ext cx="45719" cy="1219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428F036-2AB8-4DBC-8F97-36A59EC78D35}"/>
                  </a:ext>
                </a:extLst>
              </p:cNvPr>
              <p:cNvSpPr/>
              <p:nvPr/>
            </p:nvSpPr>
            <p:spPr>
              <a:xfrm>
                <a:off x="4043023" y="1413461"/>
                <a:ext cx="45719" cy="1219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弧形 44">
                <a:extLst>
                  <a:ext uri="{FF2B5EF4-FFF2-40B4-BE49-F238E27FC236}">
                    <a16:creationId xmlns:a16="http://schemas.microsoft.com/office/drawing/2014/main" id="{E0DD800A-2247-4108-B0BA-5A72A9BDF4CB}"/>
                  </a:ext>
                </a:extLst>
              </p:cNvPr>
              <p:cNvSpPr/>
              <p:nvPr/>
            </p:nvSpPr>
            <p:spPr>
              <a:xfrm>
                <a:off x="4098766" y="906891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9AB0C590-8566-4C47-9AF3-6894E07E7818}"/>
                  </a:ext>
                </a:extLst>
              </p:cNvPr>
              <p:cNvSpPr/>
              <p:nvPr/>
            </p:nvSpPr>
            <p:spPr>
              <a:xfrm>
                <a:off x="4098766" y="969129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弧形 46">
                <a:extLst>
                  <a:ext uri="{FF2B5EF4-FFF2-40B4-BE49-F238E27FC236}">
                    <a16:creationId xmlns:a16="http://schemas.microsoft.com/office/drawing/2014/main" id="{F87F821C-B81A-45BB-A036-C5566DEB85A6}"/>
                  </a:ext>
                </a:extLst>
              </p:cNvPr>
              <p:cNvSpPr/>
              <p:nvPr/>
            </p:nvSpPr>
            <p:spPr>
              <a:xfrm>
                <a:off x="4098766" y="1028200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6E30E687-AF4B-4AF3-BA24-EFC301B2FAC7}"/>
                  </a:ext>
                </a:extLst>
              </p:cNvPr>
              <p:cNvSpPr/>
              <p:nvPr/>
            </p:nvSpPr>
            <p:spPr>
              <a:xfrm>
                <a:off x="4098766" y="1091253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弧形 48">
                <a:extLst>
                  <a:ext uri="{FF2B5EF4-FFF2-40B4-BE49-F238E27FC236}">
                    <a16:creationId xmlns:a16="http://schemas.microsoft.com/office/drawing/2014/main" id="{9EFB5E56-9804-497D-A5C0-446C00884AC0}"/>
                  </a:ext>
                </a:extLst>
              </p:cNvPr>
              <p:cNvSpPr/>
              <p:nvPr/>
            </p:nvSpPr>
            <p:spPr>
              <a:xfrm>
                <a:off x="4098766" y="1150324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弧形 49">
                <a:extLst>
                  <a:ext uri="{FF2B5EF4-FFF2-40B4-BE49-F238E27FC236}">
                    <a16:creationId xmlns:a16="http://schemas.microsoft.com/office/drawing/2014/main" id="{8144B275-D1F7-42F2-9753-7E2034D9D0A9}"/>
                  </a:ext>
                </a:extLst>
              </p:cNvPr>
              <p:cNvSpPr/>
              <p:nvPr/>
            </p:nvSpPr>
            <p:spPr>
              <a:xfrm>
                <a:off x="4098766" y="1210664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E8529B31-348E-4CA6-AAA1-0B42183B5CCA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856" y="564031"/>
                    <a:ext cx="2342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E8529B31-348E-4CA6-AAA1-0B42183B5C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856" y="564031"/>
                    <a:ext cx="234231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 r="-5263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A20E0A65-0C74-4068-A586-8EEBF4058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856" y="976124"/>
                    <a:ext cx="2342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A20E0A65-0C74-4068-A586-8EEBF4058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856" y="976124"/>
                    <a:ext cx="234231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158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D0F4EC0D-E32F-43A9-8372-2D5FB9E6291F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856" y="1392122"/>
                    <a:ext cx="2342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D0F4EC0D-E32F-43A9-8372-2D5FB9E629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856" y="1392122"/>
                    <a:ext cx="234231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158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68CDB25-0CB8-45C9-8E2B-A9F17C697297}"/>
                </a:ext>
              </a:extLst>
            </p:cNvPr>
            <p:cNvGrpSpPr/>
            <p:nvPr/>
          </p:nvGrpSpPr>
          <p:grpSpPr>
            <a:xfrm>
              <a:off x="6253031" y="360480"/>
              <a:ext cx="1337178" cy="1425845"/>
              <a:chOff x="3578915" y="361182"/>
              <a:chExt cx="1337178" cy="1425845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CA6E8946-AD9C-44A7-A304-06F923E738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0543" y="398091"/>
                <a:ext cx="1333923" cy="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F29E6580-8784-4C81-87A3-47F04087CB8F}"/>
                  </a:ext>
                </a:extLst>
              </p:cNvPr>
              <p:cNvSpPr/>
              <p:nvPr/>
            </p:nvSpPr>
            <p:spPr>
              <a:xfrm>
                <a:off x="3578915" y="361884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6F62B23-D724-4504-A386-D427C359F830}"/>
                  </a:ext>
                </a:extLst>
              </p:cNvPr>
              <p:cNvSpPr/>
              <p:nvPr/>
            </p:nvSpPr>
            <p:spPr>
              <a:xfrm>
                <a:off x="4839020" y="361182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1680A17-1AE8-444A-A869-ABCC4031D3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0543" y="1749416"/>
                <a:ext cx="1333923" cy="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2F1D449-E1AB-4EB8-827C-C8B840974148}"/>
                  </a:ext>
                </a:extLst>
              </p:cNvPr>
              <p:cNvSpPr/>
              <p:nvPr/>
            </p:nvSpPr>
            <p:spPr>
              <a:xfrm>
                <a:off x="3582170" y="1713209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C377896E-C4D0-4FA1-B66D-5146EA0C39A3}"/>
                  </a:ext>
                </a:extLst>
              </p:cNvPr>
              <p:cNvSpPr/>
              <p:nvPr/>
            </p:nvSpPr>
            <p:spPr>
              <a:xfrm>
                <a:off x="4842275" y="1712507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C04FC001-2E66-4281-A853-1CF557CE3B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7504" y="398091"/>
                <a:ext cx="0" cy="13513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74C95A2-5209-4DBD-B6E8-98A06EEB4C37}"/>
                  </a:ext>
                </a:extLst>
              </p:cNvPr>
              <p:cNvSpPr/>
              <p:nvPr/>
            </p:nvSpPr>
            <p:spPr>
              <a:xfrm>
                <a:off x="4160905" y="499291"/>
                <a:ext cx="173198" cy="3449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E947E34-66B1-4F4D-ADF0-0A26A5887BCF}"/>
                  </a:ext>
                </a:extLst>
              </p:cNvPr>
              <p:cNvSpPr/>
              <p:nvPr/>
            </p:nvSpPr>
            <p:spPr>
              <a:xfrm>
                <a:off x="4160905" y="907593"/>
                <a:ext cx="173198" cy="3630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A01A536-C035-4F95-8F5B-8B894D0C0509}"/>
                  </a:ext>
                </a:extLst>
              </p:cNvPr>
              <p:cNvSpPr/>
              <p:nvPr/>
            </p:nvSpPr>
            <p:spPr>
              <a:xfrm>
                <a:off x="4063592" y="1457326"/>
                <a:ext cx="363242" cy="620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3091831-8E6B-492E-BA9E-198C73EBD4B8}"/>
                  </a:ext>
                </a:extLst>
              </p:cNvPr>
              <p:cNvSpPr/>
              <p:nvPr/>
            </p:nvSpPr>
            <p:spPr>
              <a:xfrm>
                <a:off x="4401684" y="1440656"/>
                <a:ext cx="45719" cy="1219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EB6F62-C394-4943-8350-84FD463FFA3C}"/>
                  </a:ext>
                </a:extLst>
              </p:cNvPr>
              <p:cNvSpPr/>
              <p:nvPr/>
            </p:nvSpPr>
            <p:spPr>
              <a:xfrm>
                <a:off x="4043023" y="1413461"/>
                <a:ext cx="45719" cy="1219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54945426-A2E3-4C98-B7D2-08C11913F6C2}"/>
                  </a:ext>
                </a:extLst>
              </p:cNvPr>
              <p:cNvSpPr/>
              <p:nvPr/>
            </p:nvSpPr>
            <p:spPr>
              <a:xfrm>
                <a:off x="4098766" y="906891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弧形 24">
                <a:extLst>
                  <a:ext uri="{FF2B5EF4-FFF2-40B4-BE49-F238E27FC236}">
                    <a16:creationId xmlns:a16="http://schemas.microsoft.com/office/drawing/2014/main" id="{53D96C9A-48AB-4943-9847-F6EBFF23F396}"/>
                  </a:ext>
                </a:extLst>
              </p:cNvPr>
              <p:cNvSpPr/>
              <p:nvPr/>
            </p:nvSpPr>
            <p:spPr>
              <a:xfrm>
                <a:off x="4098766" y="969129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弧形 25">
                <a:extLst>
                  <a:ext uri="{FF2B5EF4-FFF2-40B4-BE49-F238E27FC236}">
                    <a16:creationId xmlns:a16="http://schemas.microsoft.com/office/drawing/2014/main" id="{562F5545-6185-471F-B773-001BBDC98611}"/>
                  </a:ext>
                </a:extLst>
              </p:cNvPr>
              <p:cNvSpPr/>
              <p:nvPr/>
            </p:nvSpPr>
            <p:spPr>
              <a:xfrm>
                <a:off x="4098766" y="1028200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弧形 26">
                <a:extLst>
                  <a:ext uri="{FF2B5EF4-FFF2-40B4-BE49-F238E27FC236}">
                    <a16:creationId xmlns:a16="http://schemas.microsoft.com/office/drawing/2014/main" id="{72FE3DCC-864C-4308-A6DF-C79A6D16C01B}"/>
                  </a:ext>
                </a:extLst>
              </p:cNvPr>
              <p:cNvSpPr/>
              <p:nvPr/>
            </p:nvSpPr>
            <p:spPr>
              <a:xfrm>
                <a:off x="4098766" y="1091253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弧形 27">
                <a:extLst>
                  <a:ext uri="{FF2B5EF4-FFF2-40B4-BE49-F238E27FC236}">
                    <a16:creationId xmlns:a16="http://schemas.microsoft.com/office/drawing/2014/main" id="{731CB9A2-5FAB-4AE8-A630-780CA540A371}"/>
                  </a:ext>
                </a:extLst>
              </p:cNvPr>
              <p:cNvSpPr/>
              <p:nvPr/>
            </p:nvSpPr>
            <p:spPr>
              <a:xfrm>
                <a:off x="4098766" y="1150324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8D31B4AB-9837-4301-A2A5-9E4FAF8CBE68}"/>
                  </a:ext>
                </a:extLst>
              </p:cNvPr>
              <p:cNvSpPr/>
              <p:nvPr/>
            </p:nvSpPr>
            <p:spPr>
              <a:xfrm>
                <a:off x="4098766" y="1210664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68F61166-7E99-4FA9-9B7B-9542C0DDB3C3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856" y="564031"/>
                    <a:ext cx="2342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68F61166-7E99-4FA9-9B7B-9542C0DDB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856" y="564031"/>
                    <a:ext cx="234231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8421" r="-5263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E563850F-F744-49F9-A02A-D6097B751C67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856" y="976124"/>
                    <a:ext cx="2342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E563850F-F744-49F9-A02A-D6097B751C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856" y="976124"/>
                    <a:ext cx="234231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158" r="-2632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271E1AF2-F23A-4327-AD0B-CFE0E4513592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856" y="1392122"/>
                    <a:ext cx="2342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271E1AF2-F23A-4327-AD0B-CFE0E45135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856" y="1392122"/>
                    <a:ext cx="234231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3158" r="-2632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35E54B0-303E-4798-B85F-BF981379CD37}"/>
                </a:ext>
              </a:extLst>
            </p:cNvPr>
            <p:cNvSpPr txBox="1"/>
            <p:nvPr/>
          </p:nvSpPr>
          <p:spPr>
            <a:xfrm>
              <a:off x="2873468" y="909139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CEA6823-E62F-40AF-9F81-5C62C3EA10B0}"/>
                </a:ext>
              </a:extLst>
            </p:cNvPr>
            <p:cNvSpPr txBox="1"/>
            <p:nvPr/>
          </p:nvSpPr>
          <p:spPr>
            <a:xfrm>
              <a:off x="7676808" y="906189"/>
              <a:ext cx="742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AFB83FC-5427-464D-9992-F7483C0BAF53}"/>
              </a:ext>
            </a:extLst>
          </p:cNvPr>
          <p:cNvSpPr txBox="1"/>
          <p:nvPr/>
        </p:nvSpPr>
        <p:spPr>
          <a:xfrm>
            <a:off x="2045412" y="5824384"/>
            <a:ext cx="829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Different phase generates the nonreciprocity, this may relate to different local curl field.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7A668DD-D608-434C-813E-C9811068B616}"/>
              </a:ext>
            </a:extLst>
          </p:cNvPr>
          <p:cNvSpPr txBox="1"/>
          <p:nvPr/>
        </p:nvSpPr>
        <p:spPr>
          <a:xfrm>
            <a:off x="797891" y="4795138"/>
            <a:ext cx="109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 Same as we derived from quantum model, this also explains the interference of coherent and dissipative coupling.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01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>
            <a:extLst>
              <a:ext uri="{FF2B5EF4-FFF2-40B4-BE49-F238E27FC236}">
                <a16:creationId xmlns:a16="http://schemas.microsoft.com/office/drawing/2014/main" id="{419C3F0C-8CDE-46DC-BD45-375346198CA9}"/>
              </a:ext>
            </a:extLst>
          </p:cNvPr>
          <p:cNvGrpSpPr/>
          <p:nvPr/>
        </p:nvGrpSpPr>
        <p:grpSpPr>
          <a:xfrm>
            <a:off x="2873468" y="136610"/>
            <a:ext cx="5545851" cy="1975618"/>
            <a:chOff x="2873468" y="136610"/>
            <a:chExt cx="5545851" cy="197561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25CCE2A-5840-4A85-AD7D-C279F400769C}"/>
                </a:ext>
              </a:extLst>
            </p:cNvPr>
            <p:cNvGrpSpPr/>
            <p:nvPr/>
          </p:nvGrpSpPr>
          <p:grpSpPr>
            <a:xfrm>
              <a:off x="2873468" y="360480"/>
              <a:ext cx="5545851" cy="1751748"/>
              <a:chOff x="2873468" y="360480"/>
              <a:chExt cx="5545851" cy="1751748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0730BCC1-4F98-48A8-A93F-17C9DD5F2D2E}"/>
                  </a:ext>
                </a:extLst>
              </p:cNvPr>
              <p:cNvGrpSpPr/>
              <p:nvPr/>
            </p:nvGrpSpPr>
            <p:grpSpPr>
              <a:xfrm>
                <a:off x="4919108" y="361884"/>
                <a:ext cx="1333923" cy="1750344"/>
                <a:chOff x="4919108" y="361884"/>
                <a:chExt cx="1333923" cy="1750344"/>
              </a:xfrm>
            </p:grpSpPr>
            <p:cxnSp>
              <p:nvCxnSpPr>
                <p:cNvPr id="52" name="直接连接符 51">
                  <a:extLst>
                    <a:ext uri="{FF2B5EF4-FFF2-40B4-BE49-F238E27FC236}">
                      <a16:creationId xmlns:a16="http://schemas.microsoft.com/office/drawing/2014/main" id="{74B30925-2B9F-45C9-8052-083AAB4918D2}"/>
                    </a:ext>
                  </a:extLst>
                </p:cNvPr>
                <p:cNvCxnSpPr>
                  <a:cxnSpLocks/>
                  <a:stCxn id="53" idx="2"/>
                  <a:endCxn id="54" idx="6"/>
                </p:cNvCxnSpPr>
                <p:nvPr/>
              </p:nvCxnSpPr>
              <p:spPr>
                <a:xfrm flipV="1">
                  <a:off x="4919108" y="398793"/>
                  <a:ext cx="1333923" cy="7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2A88C475-BB1C-4099-97B4-F2E2D7A0CE35}"/>
                    </a:ext>
                  </a:extLst>
                </p:cNvPr>
                <p:cNvSpPr/>
                <p:nvPr/>
              </p:nvSpPr>
              <p:spPr>
                <a:xfrm>
                  <a:off x="4919108" y="362586"/>
                  <a:ext cx="73818" cy="7381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B26D4B77-3166-4AB3-AA2E-220E6CB6DF4C}"/>
                    </a:ext>
                  </a:extLst>
                </p:cNvPr>
                <p:cNvSpPr/>
                <p:nvPr/>
              </p:nvSpPr>
              <p:spPr>
                <a:xfrm>
                  <a:off x="6179213" y="361884"/>
                  <a:ext cx="73818" cy="7381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302AD1C9-8702-4DF8-9456-42703F44BBF1}"/>
                    </a:ext>
                  </a:extLst>
                </p:cNvPr>
                <p:cNvCxnSpPr>
                  <a:cxnSpLocks/>
                  <a:stCxn id="56" idx="2"/>
                  <a:endCxn id="57" idx="6"/>
                </p:cNvCxnSpPr>
                <p:nvPr/>
              </p:nvCxnSpPr>
              <p:spPr>
                <a:xfrm flipV="1">
                  <a:off x="4919108" y="1749416"/>
                  <a:ext cx="1333923" cy="7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BC507053-BACD-44D5-825C-36F76D60F283}"/>
                    </a:ext>
                  </a:extLst>
                </p:cNvPr>
                <p:cNvSpPr/>
                <p:nvPr/>
              </p:nvSpPr>
              <p:spPr>
                <a:xfrm>
                  <a:off x="4919108" y="1713209"/>
                  <a:ext cx="73818" cy="7381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37A4F591-AAA1-49C7-A674-071EAD728E89}"/>
                    </a:ext>
                  </a:extLst>
                </p:cNvPr>
                <p:cNvSpPr/>
                <p:nvPr/>
              </p:nvSpPr>
              <p:spPr>
                <a:xfrm>
                  <a:off x="6179213" y="1712507"/>
                  <a:ext cx="73818" cy="7381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文本框 57">
                      <a:extLst>
                        <a:ext uri="{FF2B5EF4-FFF2-40B4-BE49-F238E27FC236}">
                          <a16:creationId xmlns:a16="http://schemas.microsoft.com/office/drawing/2014/main" id="{097FA701-3B15-4C4B-A15C-9EA0589ABC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99676" y="939461"/>
                      <a:ext cx="57278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oMath>
                        </m:oMathPara>
                      </a14:m>
                      <a:endParaRPr lang="zh-CN" altLang="en-US" sz="2000" dirty="0"/>
                    </a:p>
                  </p:txBody>
                </p:sp>
              </mc:Choice>
              <mc:Fallback xmlns="">
                <p:sp>
                  <p:nvSpPr>
                    <p:cNvPr id="27" name="文本框 26">
                      <a:extLst>
                        <a:ext uri="{FF2B5EF4-FFF2-40B4-BE49-F238E27FC236}">
                          <a16:creationId xmlns:a16="http://schemas.microsoft.com/office/drawing/2014/main" id="{BEC3D27D-76D5-451E-A197-D729AA7C4DE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99676" y="939461"/>
                      <a:ext cx="572785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511" r="-8511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805FE8D0-B39C-4030-AE2D-F9F92D013A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56355" y="1958340"/>
                  <a:ext cx="49667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箭头连接符 59">
                  <a:extLst>
                    <a:ext uri="{FF2B5EF4-FFF2-40B4-BE49-F238E27FC236}">
                      <a16:creationId xmlns:a16="http://schemas.microsoft.com/office/drawing/2014/main" id="{AB4155B8-8B28-4F4C-8349-F566F7F9D4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19108" y="1958340"/>
                  <a:ext cx="567292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文本框 60">
                      <a:extLst>
                        <a:ext uri="{FF2B5EF4-FFF2-40B4-BE49-F238E27FC236}">
                          <a16:creationId xmlns:a16="http://schemas.microsoft.com/office/drawing/2014/main" id="{BDB8DD28-F2A7-496F-A011-29558780E3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4369" y="1804451"/>
                      <a:ext cx="1540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oMath>
                        </m:oMathPara>
                      </a14:m>
                      <a:endParaRPr lang="zh-CN" altLang="en-US" sz="2000" dirty="0"/>
                    </a:p>
                  </p:txBody>
                </p:sp>
              </mc:Choice>
              <mc:Fallback xmlns="">
                <p:sp>
                  <p:nvSpPr>
                    <p:cNvPr id="35" name="文本框 34">
                      <a:extLst>
                        <a:ext uri="{FF2B5EF4-FFF2-40B4-BE49-F238E27FC236}">
                          <a16:creationId xmlns:a16="http://schemas.microsoft.com/office/drawing/2014/main" id="{5DD2B400-79C0-4BCA-8FAB-001734A636D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44369" y="1804451"/>
                      <a:ext cx="154017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40000" r="-3200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593349B6-C270-4F40-ACD2-99B2F95868B4}"/>
                  </a:ext>
                </a:extLst>
              </p:cNvPr>
              <p:cNvGrpSpPr/>
              <p:nvPr/>
            </p:nvGrpSpPr>
            <p:grpSpPr>
              <a:xfrm>
                <a:off x="3578915" y="361182"/>
                <a:ext cx="1337178" cy="1425845"/>
                <a:chOff x="3578915" y="361182"/>
                <a:chExt cx="1337178" cy="1425845"/>
              </a:xfrm>
            </p:grpSpPr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022EA250-C27E-44AC-9FB6-DE8806686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80543" y="398091"/>
                  <a:ext cx="1333923" cy="7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B16BDC35-37B7-4065-AAB0-D4FE7059F5C8}"/>
                    </a:ext>
                  </a:extLst>
                </p:cNvPr>
                <p:cNvSpPr/>
                <p:nvPr/>
              </p:nvSpPr>
              <p:spPr>
                <a:xfrm>
                  <a:off x="3578915" y="361884"/>
                  <a:ext cx="73818" cy="7381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572E2718-A869-4975-98AD-E3B46B611D65}"/>
                    </a:ext>
                  </a:extLst>
                </p:cNvPr>
                <p:cNvSpPr/>
                <p:nvPr/>
              </p:nvSpPr>
              <p:spPr>
                <a:xfrm>
                  <a:off x="4839020" y="361182"/>
                  <a:ext cx="73818" cy="7381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95AE719F-54AE-45D9-B994-F76EB8304D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80543" y="1749416"/>
                  <a:ext cx="1333923" cy="7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1AD15426-1CAB-4BCD-8934-BC93E5818187}"/>
                    </a:ext>
                  </a:extLst>
                </p:cNvPr>
                <p:cNvSpPr/>
                <p:nvPr/>
              </p:nvSpPr>
              <p:spPr>
                <a:xfrm>
                  <a:off x="3582170" y="1713209"/>
                  <a:ext cx="73818" cy="7381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E35EED82-DD2C-4FB9-A504-1ED717F2BB6C}"/>
                    </a:ext>
                  </a:extLst>
                </p:cNvPr>
                <p:cNvSpPr/>
                <p:nvPr/>
              </p:nvSpPr>
              <p:spPr>
                <a:xfrm>
                  <a:off x="4842275" y="1712507"/>
                  <a:ext cx="73818" cy="7381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E8595BF0-A71D-4601-A209-394DE738E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7504" y="398091"/>
                  <a:ext cx="0" cy="13513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D1C33708-F563-4042-A67A-CFE3CC58501C}"/>
                    </a:ext>
                  </a:extLst>
                </p:cNvPr>
                <p:cNvSpPr/>
                <p:nvPr/>
              </p:nvSpPr>
              <p:spPr>
                <a:xfrm>
                  <a:off x="4160905" y="499291"/>
                  <a:ext cx="173198" cy="3449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011019D7-2C13-49EB-A0E4-3BF88930852E}"/>
                    </a:ext>
                  </a:extLst>
                </p:cNvPr>
                <p:cNvSpPr/>
                <p:nvPr/>
              </p:nvSpPr>
              <p:spPr>
                <a:xfrm>
                  <a:off x="4160905" y="907593"/>
                  <a:ext cx="173198" cy="3630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585D58EE-B87A-4E83-A16D-E0B8125BC2EE}"/>
                    </a:ext>
                  </a:extLst>
                </p:cNvPr>
                <p:cNvSpPr/>
                <p:nvPr/>
              </p:nvSpPr>
              <p:spPr>
                <a:xfrm>
                  <a:off x="4063592" y="1457326"/>
                  <a:ext cx="363242" cy="620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C7310CFA-0A72-4C2E-AD1D-69C8B7581911}"/>
                    </a:ext>
                  </a:extLst>
                </p:cNvPr>
                <p:cNvSpPr/>
                <p:nvPr/>
              </p:nvSpPr>
              <p:spPr>
                <a:xfrm>
                  <a:off x="4401684" y="1440656"/>
                  <a:ext cx="45719" cy="1219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32686176-6590-4B59-B88E-62C7744E1439}"/>
                    </a:ext>
                  </a:extLst>
                </p:cNvPr>
                <p:cNvSpPr/>
                <p:nvPr/>
              </p:nvSpPr>
              <p:spPr>
                <a:xfrm>
                  <a:off x="4043023" y="1413461"/>
                  <a:ext cx="45719" cy="1219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3" name="弧形 42">
                  <a:extLst>
                    <a:ext uri="{FF2B5EF4-FFF2-40B4-BE49-F238E27FC236}">
                      <a16:creationId xmlns:a16="http://schemas.microsoft.com/office/drawing/2014/main" id="{691959A9-1F55-423E-B9AB-4D973F4D72B9}"/>
                    </a:ext>
                  </a:extLst>
                </p:cNvPr>
                <p:cNvSpPr/>
                <p:nvPr/>
              </p:nvSpPr>
              <p:spPr>
                <a:xfrm>
                  <a:off x="4098766" y="906891"/>
                  <a:ext cx="292894" cy="59958"/>
                </a:xfrm>
                <a:prstGeom prst="arc">
                  <a:avLst>
                    <a:gd name="adj1" fmla="val 16200000"/>
                    <a:gd name="adj2" fmla="val 557958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弧形 43">
                  <a:extLst>
                    <a:ext uri="{FF2B5EF4-FFF2-40B4-BE49-F238E27FC236}">
                      <a16:creationId xmlns:a16="http://schemas.microsoft.com/office/drawing/2014/main" id="{B2A4B5EB-1052-4F98-BA22-7B389A128B62}"/>
                    </a:ext>
                  </a:extLst>
                </p:cNvPr>
                <p:cNvSpPr/>
                <p:nvPr/>
              </p:nvSpPr>
              <p:spPr>
                <a:xfrm>
                  <a:off x="4098766" y="969129"/>
                  <a:ext cx="292894" cy="59958"/>
                </a:xfrm>
                <a:prstGeom prst="arc">
                  <a:avLst>
                    <a:gd name="adj1" fmla="val 16200000"/>
                    <a:gd name="adj2" fmla="val 557958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弧形 44">
                  <a:extLst>
                    <a:ext uri="{FF2B5EF4-FFF2-40B4-BE49-F238E27FC236}">
                      <a16:creationId xmlns:a16="http://schemas.microsoft.com/office/drawing/2014/main" id="{4384E56F-7D6C-4297-ACDA-DEAC6423B3FD}"/>
                    </a:ext>
                  </a:extLst>
                </p:cNvPr>
                <p:cNvSpPr/>
                <p:nvPr/>
              </p:nvSpPr>
              <p:spPr>
                <a:xfrm>
                  <a:off x="4098766" y="1028200"/>
                  <a:ext cx="292894" cy="59958"/>
                </a:xfrm>
                <a:prstGeom prst="arc">
                  <a:avLst>
                    <a:gd name="adj1" fmla="val 16200000"/>
                    <a:gd name="adj2" fmla="val 557958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弧形 45">
                  <a:extLst>
                    <a:ext uri="{FF2B5EF4-FFF2-40B4-BE49-F238E27FC236}">
                      <a16:creationId xmlns:a16="http://schemas.microsoft.com/office/drawing/2014/main" id="{0C551E3A-11E0-4DA6-85DB-B73FFB5D2997}"/>
                    </a:ext>
                  </a:extLst>
                </p:cNvPr>
                <p:cNvSpPr/>
                <p:nvPr/>
              </p:nvSpPr>
              <p:spPr>
                <a:xfrm>
                  <a:off x="4098766" y="1091253"/>
                  <a:ext cx="292894" cy="59958"/>
                </a:xfrm>
                <a:prstGeom prst="arc">
                  <a:avLst>
                    <a:gd name="adj1" fmla="val 16200000"/>
                    <a:gd name="adj2" fmla="val 557958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2AAAAD29-1853-4BA4-B1FE-15A304875825}"/>
                    </a:ext>
                  </a:extLst>
                </p:cNvPr>
                <p:cNvSpPr/>
                <p:nvPr/>
              </p:nvSpPr>
              <p:spPr>
                <a:xfrm>
                  <a:off x="4098766" y="1150324"/>
                  <a:ext cx="292894" cy="59958"/>
                </a:xfrm>
                <a:prstGeom prst="arc">
                  <a:avLst>
                    <a:gd name="adj1" fmla="val 16200000"/>
                    <a:gd name="adj2" fmla="val 557958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弧形 47">
                  <a:extLst>
                    <a:ext uri="{FF2B5EF4-FFF2-40B4-BE49-F238E27FC236}">
                      <a16:creationId xmlns:a16="http://schemas.microsoft.com/office/drawing/2014/main" id="{37146231-329C-423B-B700-0824807A6A7C}"/>
                    </a:ext>
                  </a:extLst>
                </p:cNvPr>
                <p:cNvSpPr/>
                <p:nvPr/>
              </p:nvSpPr>
              <p:spPr>
                <a:xfrm>
                  <a:off x="4098766" y="1210664"/>
                  <a:ext cx="292894" cy="59958"/>
                </a:xfrm>
                <a:prstGeom prst="arc">
                  <a:avLst>
                    <a:gd name="adj1" fmla="val 16200000"/>
                    <a:gd name="adj2" fmla="val 557958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文本框 48">
                      <a:extLst>
                        <a:ext uri="{FF2B5EF4-FFF2-40B4-BE49-F238E27FC236}">
                          <a16:creationId xmlns:a16="http://schemas.microsoft.com/office/drawing/2014/main" id="{0409AFC8-A843-47CB-9662-6E4C6510E0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00856" y="564031"/>
                      <a:ext cx="23423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69" name="文本框 68">
                      <a:extLst>
                        <a:ext uri="{FF2B5EF4-FFF2-40B4-BE49-F238E27FC236}">
                          <a16:creationId xmlns:a16="http://schemas.microsoft.com/office/drawing/2014/main" id="{0D42A8B6-DC71-4332-93A7-0B787B4DCE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0856" y="564031"/>
                      <a:ext cx="234231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5789" r="-5263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文本框 49">
                      <a:extLst>
                        <a:ext uri="{FF2B5EF4-FFF2-40B4-BE49-F238E27FC236}">
                          <a16:creationId xmlns:a16="http://schemas.microsoft.com/office/drawing/2014/main" id="{9D2FD771-A5CB-41F4-BF60-5307E3BCCC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00856" y="976124"/>
                      <a:ext cx="23423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70" name="文本框 69">
                      <a:extLst>
                        <a:ext uri="{FF2B5EF4-FFF2-40B4-BE49-F238E27FC236}">
                          <a16:creationId xmlns:a16="http://schemas.microsoft.com/office/drawing/2014/main" id="{2F05AD13-DB2E-4903-868F-05A0CB8365D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0856" y="976124"/>
                      <a:ext cx="234231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315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9A2C2CB4-EE70-410E-A021-0C9EFD0F22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00856" y="1392122"/>
                      <a:ext cx="23423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71" name="文本框 70">
                      <a:extLst>
                        <a:ext uri="{FF2B5EF4-FFF2-40B4-BE49-F238E27FC236}">
                          <a16:creationId xmlns:a16="http://schemas.microsoft.com/office/drawing/2014/main" id="{65C45487-D74E-47C9-A268-1056561DE1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0856" y="1392122"/>
                      <a:ext cx="234231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3158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D62E7453-0013-422A-BE6F-6B59F06463FD}"/>
                  </a:ext>
                </a:extLst>
              </p:cNvPr>
              <p:cNvGrpSpPr/>
              <p:nvPr/>
            </p:nvGrpSpPr>
            <p:grpSpPr>
              <a:xfrm>
                <a:off x="6253031" y="360480"/>
                <a:ext cx="1337178" cy="1425845"/>
                <a:chOff x="3578915" y="361182"/>
                <a:chExt cx="1337178" cy="1425845"/>
              </a:xfrm>
            </p:grpSpPr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E0FC3A28-D4AD-4697-9227-68E3003CDD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80543" y="398091"/>
                  <a:ext cx="1333923" cy="7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54545AF-3DA5-482C-A344-12968A9E98E2}"/>
                    </a:ext>
                  </a:extLst>
                </p:cNvPr>
                <p:cNvSpPr/>
                <p:nvPr/>
              </p:nvSpPr>
              <p:spPr>
                <a:xfrm>
                  <a:off x="3578915" y="361884"/>
                  <a:ext cx="73818" cy="7381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9DE58B7C-87D1-43CC-B518-1EF2A1C08A19}"/>
                    </a:ext>
                  </a:extLst>
                </p:cNvPr>
                <p:cNvSpPr/>
                <p:nvPr/>
              </p:nvSpPr>
              <p:spPr>
                <a:xfrm>
                  <a:off x="4839020" y="361182"/>
                  <a:ext cx="73818" cy="7381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22941D42-64F3-481E-88D8-394ADC9DA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80543" y="1749416"/>
                  <a:ext cx="1333923" cy="7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20905E82-897B-44F9-B514-518E16B550E6}"/>
                    </a:ext>
                  </a:extLst>
                </p:cNvPr>
                <p:cNvSpPr/>
                <p:nvPr/>
              </p:nvSpPr>
              <p:spPr>
                <a:xfrm>
                  <a:off x="3582170" y="1713209"/>
                  <a:ext cx="73818" cy="7381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227AB981-E8D4-4B82-B3E4-5962958BE678}"/>
                    </a:ext>
                  </a:extLst>
                </p:cNvPr>
                <p:cNvSpPr/>
                <p:nvPr/>
              </p:nvSpPr>
              <p:spPr>
                <a:xfrm>
                  <a:off x="4842275" y="1712507"/>
                  <a:ext cx="73818" cy="7381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B532B05F-7E70-4646-87A5-67CEBD929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7504" y="398091"/>
                  <a:ext cx="0" cy="13513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FB7B0FB-72F9-4E2F-BED6-6BF8F9A3FD0B}"/>
                    </a:ext>
                  </a:extLst>
                </p:cNvPr>
                <p:cNvSpPr/>
                <p:nvPr/>
              </p:nvSpPr>
              <p:spPr>
                <a:xfrm>
                  <a:off x="4160905" y="499291"/>
                  <a:ext cx="173198" cy="3449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046E1E76-7262-48EF-B928-269BDB321C3E}"/>
                    </a:ext>
                  </a:extLst>
                </p:cNvPr>
                <p:cNvSpPr/>
                <p:nvPr/>
              </p:nvSpPr>
              <p:spPr>
                <a:xfrm>
                  <a:off x="4160905" y="907593"/>
                  <a:ext cx="173198" cy="3630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725866B-E119-480B-895E-B190FA7CCB98}"/>
                    </a:ext>
                  </a:extLst>
                </p:cNvPr>
                <p:cNvSpPr/>
                <p:nvPr/>
              </p:nvSpPr>
              <p:spPr>
                <a:xfrm>
                  <a:off x="4063592" y="1457326"/>
                  <a:ext cx="363242" cy="620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B6A6E118-69DF-4783-8661-536349705034}"/>
                    </a:ext>
                  </a:extLst>
                </p:cNvPr>
                <p:cNvSpPr/>
                <p:nvPr/>
              </p:nvSpPr>
              <p:spPr>
                <a:xfrm>
                  <a:off x="4401684" y="1440656"/>
                  <a:ext cx="45719" cy="1219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9C281D23-AD5C-4A4E-8E1F-769B8E5F8E62}"/>
                    </a:ext>
                  </a:extLst>
                </p:cNvPr>
                <p:cNvSpPr/>
                <p:nvPr/>
              </p:nvSpPr>
              <p:spPr>
                <a:xfrm>
                  <a:off x="4043023" y="1413461"/>
                  <a:ext cx="45719" cy="1219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" name="弧形 21">
                  <a:extLst>
                    <a:ext uri="{FF2B5EF4-FFF2-40B4-BE49-F238E27FC236}">
                      <a16:creationId xmlns:a16="http://schemas.microsoft.com/office/drawing/2014/main" id="{B94C7CEB-B539-405D-ABD5-D5CE62E09CF7}"/>
                    </a:ext>
                  </a:extLst>
                </p:cNvPr>
                <p:cNvSpPr/>
                <p:nvPr/>
              </p:nvSpPr>
              <p:spPr>
                <a:xfrm>
                  <a:off x="4098766" y="906891"/>
                  <a:ext cx="292894" cy="59958"/>
                </a:xfrm>
                <a:prstGeom prst="arc">
                  <a:avLst>
                    <a:gd name="adj1" fmla="val 16200000"/>
                    <a:gd name="adj2" fmla="val 557958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弧形 22">
                  <a:extLst>
                    <a:ext uri="{FF2B5EF4-FFF2-40B4-BE49-F238E27FC236}">
                      <a16:creationId xmlns:a16="http://schemas.microsoft.com/office/drawing/2014/main" id="{E5DA856E-40CC-4E21-9A6F-03BB9B292021}"/>
                    </a:ext>
                  </a:extLst>
                </p:cNvPr>
                <p:cNvSpPr/>
                <p:nvPr/>
              </p:nvSpPr>
              <p:spPr>
                <a:xfrm>
                  <a:off x="4098766" y="969129"/>
                  <a:ext cx="292894" cy="59958"/>
                </a:xfrm>
                <a:prstGeom prst="arc">
                  <a:avLst>
                    <a:gd name="adj1" fmla="val 16200000"/>
                    <a:gd name="adj2" fmla="val 557958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弧形 23">
                  <a:extLst>
                    <a:ext uri="{FF2B5EF4-FFF2-40B4-BE49-F238E27FC236}">
                      <a16:creationId xmlns:a16="http://schemas.microsoft.com/office/drawing/2014/main" id="{5F658F27-24D6-434C-87DB-911877B2D743}"/>
                    </a:ext>
                  </a:extLst>
                </p:cNvPr>
                <p:cNvSpPr/>
                <p:nvPr/>
              </p:nvSpPr>
              <p:spPr>
                <a:xfrm>
                  <a:off x="4098766" y="1028200"/>
                  <a:ext cx="292894" cy="59958"/>
                </a:xfrm>
                <a:prstGeom prst="arc">
                  <a:avLst>
                    <a:gd name="adj1" fmla="val 16200000"/>
                    <a:gd name="adj2" fmla="val 557958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弧形 24">
                  <a:extLst>
                    <a:ext uri="{FF2B5EF4-FFF2-40B4-BE49-F238E27FC236}">
                      <a16:creationId xmlns:a16="http://schemas.microsoft.com/office/drawing/2014/main" id="{BEE26C7A-38EC-455D-902E-A305170A031B}"/>
                    </a:ext>
                  </a:extLst>
                </p:cNvPr>
                <p:cNvSpPr/>
                <p:nvPr/>
              </p:nvSpPr>
              <p:spPr>
                <a:xfrm>
                  <a:off x="4098766" y="1091253"/>
                  <a:ext cx="292894" cy="59958"/>
                </a:xfrm>
                <a:prstGeom prst="arc">
                  <a:avLst>
                    <a:gd name="adj1" fmla="val 16200000"/>
                    <a:gd name="adj2" fmla="val 557958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弧形 25">
                  <a:extLst>
                    <a:ext uri="{FF2B5EF4-FFF2-40B4-BE49-F238E27FC236}">
                      <a16:creationId xmlns:a16="http://schemas.microsoft.com/office/drawing/2014/main" id="{A1F1628D-E83B-4D3C-BF4C-206CB142AC3E}"/>
                    </a:ext>
                  </a:extLst>
                </p:cNvPr>
                <p:cNvSpPr/>
                <p:nvPr/>
              </p:nvSpPr>
              <p:spPr>
                <a:xfrm>
                  <a:off x="4098766" y="1150324"/>
                  <a:ext cx="292894" cy="59958"/>
                </a:xfrm>
                <a:prstGeom prst="arc">
                  <a:avLst>
                    <a:gd name="adj1" fmla="val 16200000"/>
                    <a:gd name="adj2" fmla="val 557958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弧形 26">
                  <a:extLst>
                    <a:ext uri="{FF2B5EF4-FFF2-40B4-BE49-F238E27FC236}">
                      <a16:creationId xmlns:a16="http://schemas.microsoft.com/office/drawing/2014/main" id="{C6B1F6D0-C7F8-4192-B1EA-FBF443B64688}"/>
                    </a:ext>
                  </a:extLst>
                </p:cNvPr>
                <p:cNvSpPr/>
                <p:nvPr/>
              </p:nvSpPr>
              <p:spPr>
                <a:xfrm>
                  <a:off x="4098766" y="1210664"/>
                  <a:ext cx="292894" cy="59958"/>
                </a:xfrm>
                <a:prstGeom prst="arc">
                  <a:avLst>
                    <a:gd name="adj1" fmla="val 16200000"/>
                    <a:gd name="adj2" fmla="val 557958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4F632A86-ED65-44A9-93AB-2F4165D0EC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00856" y="564031"/>
                      <a:ext cx="23423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30D3E31E-3219-48CD-A65D-D2B71C0F20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0856" y="564031"/>
                      <a:ext cx="234231" cy="215444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8421" r="-5263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文本框 28">
                      <a:extLst>
                        <a:ext uri="{FF2B5EF4-FFF2-40B4-BE49-F238E27FC236}">
                          <a16:creationId xmlns:a16="http://schemas.microsoft.com/office/drawing/2014/main" id="{BA89A894-E620-40F2-BA9F-186E068E3B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00856" y="976124"/>
                      <a:ext cx="23423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93" name="文本框 92">
                      <a:extLst>
                        <a:ext uri="{FF2B5EF4-FFF2-40B4-BE49-F238E27FC236}">
                          <a16:creationId xmlns:a16="http://schemas.microsoft.com/office/drawing/2014/main" id="{CED1D7EA-5533-4B9F-8E39-70CD25A036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0856" y="976124"/>
                      <a:ext cx="234231" cy="215444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3158" r="-2632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文本框 29">
                      <a:extLst>
                        <a:ext uri="{FF2B5EF4-FFF2-40B4-BE49-F238E27FC236}">
                          <a16:creationId xmlns:a16="http://schemas.microsoft.com/office/drawing/2014/main" id="{D5549819-BAC1-4ADA-AE55-187D5692DC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00856" y="1392122"/>
                      <a:ext cx="23423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94" name="文本框 93">
                      <a:extLst>
                        <a:ext uri="{FF2B5EF4-FFF2-40B4-BE49-F238E27FC236}">
                          <a16:creationId xmlns:a16="http://schemas.microsoft.com/office/drawing/2014/main" id="{ABA3D83A-A298-468B-B41E-997A4007B5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0856" y="1392122"/>
                      <a:ext cx="234231" cy="215444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3158" r="-2632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C383ABA-0C10-4F5B-BF3E-CC3D09F17AEE}"/>
                  </a:ext>
                </a:extLst>
              </p:cNvPr>
              <p:cNvSpPr txBox="1"/>
              <p:nvPr/>
            </p:nvSpPr>
            <p:spPr>
              <a:xfrm>
                <a:off x="2873468" y="909139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Port 1</a:t>
                </a:r>
                <a:endParaRPr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370DE2-1895-449E-9999-884705AB1B7A}"/>
                  </a:ext>
                </a:extLst>
              </p:cNvPr>
              <p:cNvSpPr txBox="1"/>
              <p:nvPr/>
            </p:nvSpPr>
            <p:spPr>
              <a:xfrm>
                <a:off x="7676808" y="906189"/>
                <a:ext cx="742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Port 2</a:t>
                </a:r>
                <a:endParaRPr lang="zh-CN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E5E856A1-1E30-4FD1-B06B-3CC03006F629}"/>
                    </a:ext>
                  </a:extLst>
                </p:cNvPr>
                <p:cNvSpPr txBox="1"/>
                <p:nvPr/>
              </p:nvSpPr>
              <p:spPr>
                <a:xfrm>
                  <a:off x="5458405" y="139389"/>
                  <a:ext cx="25532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E5E856A1-1E30-4FD1-B06B-3CC03006F6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05" y="139389"/>
                  <a:ext cx="255326" cy="215444"/>
                </a:xfrm>
                <a:prstGeom prst="rect">
                  <a:avLst/>
                </a:prstGeom>
                <a:blipFill>
                  <a:blip r:embed="rId19"/>
                  <a:stretch>
                    <a:fillRect l="-14286" r="-2381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B700A7F8-2686-4F53-8CCE-537CBA885BD7}"/>
                    </a:ext>
                  </a:extLst>
                </p:cNvPr>
                <p:cNvSpPr txBox="1"/>
                <p:nvPr/>
              </p:nvSpPr>
              <p:spPr>
                <a:xfrm>
                  <a:off x="6796343" y="136610"/>
                  <a:ext cx="2694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B700A7F8-2686-4F53-8CCE-537CBA885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6343" y="136610"/>
                  <a:ext cx="269433" cy="215444"/>
                </a:xfrm>
                <a:prstGeom prst="rect">
                  <a:avLst/>
                </a:prstGeom>
                <a:blipFill>
                  <a:blip r:embed="rId20"/>
                  <a:stretch>
                    <a:fillRect l="-13636" r="-4545" b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011259E6-1C29-46EE-AF28-5D6588A9F823}"/>
                    </a:ext>
                  </a:extLst>
                </p:cNvPr>
                <p:cNvSpPr txBox="1"/>
                <p:nvPr/>
              </p:nvSpPr>
              <p:spPr>
                <a:xfrm>
                  <a:off x="4126396" y="139389"/>
                  <a:ext cx="2652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011259E6-1C29-46EE-AF28-5D6588A9F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6396" y="139389"/>
                  <a:ext cx="265264" cy="215444"/>
                </a:xfrm>
                <a:prstGeom prst="rect">
                  <a:avLst/>
                </a:prstGeom>
                <a:blipFill>
                  <a:blip r:embed="rId21"/>
                  <a:stretch>
                    <a:fillRect l="-13953" r="-4651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329FF84-DAB0-4207-8A76-E4C01D2A36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6033" y="162623"/>
              <a:ext cx="0" cy="219213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5DE4ED6-CF72-4FD5-9E22-6174DAE984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2899" y="162623"/>
              <a:ext cx="0" cy="219213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770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>
            <a:extLst>
              <a:ext uri="{FF2B5EF4-FFF2-40B4-BE49-F238E27FC236}">
                <a16:creationId xmlns:a16="http://schemas.microsoft.com/office/drawing/2014/main" id="{6A875FA9-7702-4FA4-BEDF-EFAA94A60B9A}"/>
              </a:ext>
            </a:extLst>
          </p:cNvPr>
          <p:cNvGrpSpPr/>
          <p:nvPr/>
        </p:nvGrpSpPr>
        <p:grpSpPr>
          <a:xfrm>
            <a:off x="2956202" y="2289184"/>
            <a:ext cx="3327492" cy="2409568"/>
            <a:chOff x="2956202" y="2289184"/>
            <a:chExt cx="3327492" cy="2409568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5255F78-C7B9-4971-B893-C55E4A14A007}"/>
                </a:ext>
              </a:extLst>
            </p:cNvPr>
            <p:cNvGrpSpPr/>
            <p:nvPr/>
          </p:nvGrpSpPr>
          <p:grpSpPr>
            <a:xfrm>
              <a:off x="3148119" y="2681381"/>
              <a:ext cx="1127844" cy="1422676"/>
              <a:chOff x="3319569" y="361884"/>
              <a:chExt cx="1127844" cy="1422676"/>
            </a:xfrm>
          </p:grpSpPr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3264BADD-1690-4142-A454-1DBB77A928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0543" y="398793"/>
                <a:ext cx="6637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F3309A59-24BE-467C-A888-90915AA3C071}"/>
                  </a:ext>
                </a:extLst>
              </p:cNvPr>
              <p:cNvSpPr/>
              <p:nvPr/>
            </p:nvSpPr>
            <p:spPr>
              <a:xfrm>
                <a:off x="3578915" y="361884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305AA4FC-C22F-4188-AE18-529B8DC72866}"/>
                  </a:ext>
                </a:extLst>
              </p:cNvPr>
              <p:cNvCxnSpPr>
                <a:cxnSpLocks/>
                <a:stCxn id="41" idx="6"/>
              </p:cNvCxnSpPr>
              <p:nvPr/>
            </p:nvCxnSpPr>
            <p:spPr>
              <a:xfrm>
                <a:off x="3393387" y="1747651"/>
                <a:ext cx="8508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CF4C8EF3-3479-4A98-96E4-B9B63FD4ABDC}"/>
                  </a:ext>
                </a:extLst>
              </p:cNvPr>
              <p:cNvSpPr/>
              <p:nvPr/>
            </p:nvSpPr>
            <p:spPr>
              <a:xfrm>
                <a:off x="3319569" y="1710742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477B8562-A715-463D-A811-EA924C2B78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7504" y="398091"/>
                <a:ext cx="0" cy="13513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E32AC1A-013D-44C5-AEDB-BAAB3B492D0E}"/>
                  </a:ext>
                </a:extLst>
              </p:cNvPr>
              <p:cNvSpPr/>
              <p:nvPr/>
            </p:nvSpPr>
            <p:spPr>
              <a:xfrm>
                <a:off x="4160905" y="499291"/>
                <a:ext cx="173198" cy="3449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7C97CE94-E794-4BBE-8DA9-A6BC50750A8C}"/>
                  </a:ext>
                </a:extLst>
              </p:cNvPr>
              <p:cNvSpPr/>
              <p:nvPr/>
            </p:nvSpPr>
            <p:spPr>
              <a:xfrm>
                <a:off x="4160905" y="907593"/>
                <a:ext cx="173198" cy="3630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8B7B153-64A8-49AD-BD42-9A8A922254C5}"/>
                  </a:ext>
                </a:extLst>
              </p:cNvPr>
              <p:cNvSpPr/>
              <p:nvPr/>
            </p:nvSpPr>
            <p:spPr>
              <a:xfrm>
                <a:off x="4063592" y="1457326"/>
                <a:ext cx="363242" cy="620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54DAEBC-1EAB-4081-BD9B-9B1C7E2F8171}"/>
                  </a:ext>
                </a:extLst>
              </p:cNvPr>
              <p:cNvSpPr/>
              <p:nvPr/>
            </p:nvSpPr>
            <p:spPr>
              <a:xfrm>
                <a:off x="4401684" y="1440656"/>
                <a:ext cx="45719" cy="1219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69005DDF-D8A4-4CE1-BDF1-E8F4155D22E1}"/>
                  </a:ext>
                </a:extLst>
              </p:cNvPr>
              <p:cNvSpPr/>
              <p:nvPr/>
            </p:nvSpPr>
            <p:spPr>
              <a:xfrm>
                <a:off x="4043023" y="1413461"/>
                <a:ext cx="45719" cy="1219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弧形 48">
                <a:extLst>
                  <a:ext uri="{FF2B5EF4-FFF2-40B4-BE49-F238E27FC236}">
                    <a16:creationId xmlns:a16="http://schemas.microsoft.com/office/drawing/2014/main" id="{06CADC54-48C6-4EA7-B159-D284654CEE72}"/>
                  </a:ext>
                </a:extLst>
              </p:cNvPr>
              <p:cNvSpPr/>
              <p:nvPr/>
            </p:nvSpPr>
            <p:spPr>
              <a:xfrm>
                <a:off x="4098766" y="906891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弧形 49">
                <a:extLst>
                  <a:ext uri="{FF2B5EF4-FFF2-40B4-BE49-F238E27FC236}">
                    <a16:creationId xmlns:a16="http://schemas.microsoft.com/office/drawing/2014/main" id="{23BD270F-2D11-49D3-BEB6-A9F9DD5924EB}"/>
                  </a:ext>
                </a:extLst>
              </p:cNvPr>
              <p:cNvSpPr/>
              <p:nvPr/>
            </p:nvSpPr>
            <p:spPr>
              <a:xfrm>
                <a:off x="4098766" y="969129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F98B09B6-5CCC-4E16-9D2D-3BE7F8923896}"/>
                  </a:ext>
                </a:extLst>
              </p:cNvPr>
              <p:cNvSpPr/>
              <p:nvPr/>
            </p:nvSpPr>
            <p:spPr>
              <a:xfrm>
                <a:off x="4098766" y="1028200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弧形 51">
                <a:extLst>
                  <a:ext uri="{FF2B5EF4-FFF2-40B4-BE49-F238E27FC236}">
                    <a16:creationId xmlns:a16="http://schemas.microsoft.com/office/drawing/2014/main" id="{B13FD2B0-429F-4237-9274-AE7C44A6067C}"/>
                  </a:ext>
                </a:extLst>
              </p:cNvPr>
              <p:cNvSpPr/>
              <p:nvPr/>
            </p:nvSpPr>
            <p:spPr>
              <a:xfrm>
                <a:off x="4098766" y="1091253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弧形 52">
                <a:extLst>
                  <a:ext uri="{FF2B5EF4-FFF2-40B4-BE49-F238E27FC236}">
                    <a16:creationId xmlns:a16="http://schemas.microsoft.com/office/drawing/2014/main" id="{F1A7780F-53A0-4EC8-8ECD-00F3902BFF0D}"/>
                  </a:ext>
                </a:extLst>
              </p:cNvPr>
              <p:cNvSpPr/>
              <p:nvPr/>
            </p:nvSpPr>
            <p:spPr>
              <a:xfrm>
                <a:off x="4098766" y="1150324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弧形 53">
                <a:extLst>
                  <a:ext uri="{FF2B5EF4-FFF2-40B4-BE49-F238E27FC236}">
                    <a16:creationId xmlns:a16="http://schemas.microsoft.com/office/drawing/2014/main" id="{7291DEB5-4CFE-4DBC-94B1-78A920F285C0}"/>
                  </a:ext>
                </a:extLst>
              </p:cNvPr>
              <p:cNvSpPr/>
              <p:nvPr/>
            </p:nvSpPr>
            <p:spPr>
              <a:xfrm>
                <a:off x="4098766" y="1210664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CEEED550-BD81-46D5-AD4E-2223F730F803}"/>
                      </a:ext>
                    </a:extLst>
                  </p:cNvPr>
                  <p:cNvSpPr txBox="1"/>
                  <p:nvPr/>
                </p:nvSpPr>
                <p:spPr>
                  <a:xfrm>
                    <a:off x="3836347" y="534234"/>
                    <a:ext cx="2342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CEEED550-BD81-46D5-AD4E-2223F730F8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6347" y="534234"/>
                    <a:ext cx="234231" cy="21544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385" r="-2564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文本框 55">
                    <a:extLst>
                      <a:ext uri="{FF2B5EF4-FFF2-40B4-BE49-F238E27FC236}">
                        <a16:creationId xmlns:a16="http://schemas.microsoft.com/office/drawing/2014/main" id="{ED763E52-7665-4C52-9ED5-E20E3CB78518}"/>
                      </a:ext>
                    </a:extLst>
                  </p:cNvPr>
                  <p:cNvSpPr txBox="1"/>
                  <p:nvPr/>
                </p:nvSpPr>
                <p:spPr>
                  <a:xfrm>
                    <a:off x="3836347" y="946327"/>
                    <a:ext cx="2342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56" name="文本框 55">
                    <a:extLst>
                      <a:ext uri="{FF2B5EF4-FFF2-40B4-BE49-F238E27FC236}">
                        <a16:creationId xmlns:a16="http://schemas.microsoft.com/office/drawing/2014/main" id="{ED763E52-7665-4C52-9ED5-E20E3CB785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6347" y="946327"/>
                    <a:ext cx="234231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821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1662FE02-13C6-4CA7-BDAA-28BD1A23A1BC}"/>
                      </a:ext>
                    </a:extLst>
                  </p:cNvPr>
                  <p:cNvSpPr txBox="1"/>
                  <p:nvPr/>
                </p:nvSpPr>
                <p:spPr>
                  <a:xfrm>
                    <a:off x="3836347" y="1362325"/>
                    <a:ext cx="2342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1662FE02-13C6-4CA7-BDAA-28BD1A23A1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6347" y="1362325"/>
                    <a:ext cx="234231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821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CFF5C6CE-71FE-41E6-845D-6DC723CCFB03}"/>
                  </a:ext>
                </a:extLst>
              </p:cNvPr>
              <p:cNvSpPr/>
              <p:nvPr/>
            </p:nvSpPr>
            <p:spPr>
              <a:xfrm>
                <a:off x="4401694" y="1440655"/>
                <a:ext cx="45719" cy="1219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30FB9C3-EFC5-4455-96F8-8EA2ADF6F321}"/>
                </a:ext>
              </a:extLst>
            </p:cNvPr>
            <p:cNvGrpSpPr/>
            <p:nvPr/>
          </p:nvGrpSpPr>
          <p:grpSpPr>
            <a:xfrm>
              <a:off x="5222930" y="2680678"/>
              <a:ext cx="873070" cy="1425143"/>
              <a:chOff x="4043023" y="361182"/>
              <a:chExt cx="873070" cy="1425143"/>
            </a:xfrm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158DFF79-3AF1-4C4D-B531-0F48521411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5213" y="398091"/>
                <a:ext cx="66925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FA0635DB-0A1C-4E9A-9928-0D5EF0BB16BA}"/>
                  </a:ext>
                </a:extLst>
              </p:cNvPr>
              <p:cNvSpPr/>
              <p:nvPr/>
            </p:nvSpPr>
            <p:spPr>
              <a:xfrm>
                <a:off x="4839020" y="361182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11B38E52-37EA-417F-AB0A-1CF5CB107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4014" y="1749416"/>
                <a:ext cx="66045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E2978D68-D3DB-47C3-B6F1-EB459A359E67}"/>
                  </a:ext>
                </a:extLst>
              </p:cNvPr>
              <p:cNvSpPr/>
              <p:nvPr/>
            </p:nvSpPr>
            <p:spPr>
              <a:xfrm>
                <a:off x="4842275" y="1712507"/>
                <a:ext cx="73818" cy="738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E5FF2E3A-3D0F-4A00-80B7-810835C11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7504" y="398091"/>
                <a:ext cx="0" cy="13513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57D4EE5-7024-4B38-BF66-583CC5BA051E}"/>
                  </a:ext>
                </a:extLst>
              </p:cNvPr>
              <p:cNvSpPr/>
              <p:nvPr/>
            </p:nvSpPr>
            <p:spPr>
              <a:xfrm>
                <a:off x="4160905" y="499291"/>
                <a:ext cx="173198" cy="3449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605C54A-F353-4A0C-B028-FE4C1C1D897D}"/>
                  </a:ext>
                </a:extLst>
              </p:cNvPr>
              <p:cNvSpPr/>
              <p:nvPr/>
            </p:nvSpPr>
            <p:spPr>
              <a:xfrm>
                <a:off x="4160905" y="907593"/>
                <a:ext cx="173198" cy="3630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59CFCE4-189C-4532-BA13-3120812693E3}"/>
                  </a:ext>
                </a:extLst>
              </p:cNvPr>
              <p:cNvSpPr/>
              <p:nvPr/>
            </p:nvSpPr>
            <p:spPr>
              <a:xfrm>
                <a:off x="4063592" y="1457326"/>
                <a:ext cx="363242" cy="620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5347875-A3E5-4C85-B375-F65A151D0AEC}"/>
                  </a:ext>
                </a:extLst>
              </p:cNvPr>
              <p:cNvSpPr/>
              <p:nvPr/>
            </p:nvSpPr>
            <p:spPr>
              <a:xfrm>
                <a:off x="4401684" y="1440656"/>
                <a:ext cx="45719" cy="1219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18CCACA-6DF3-4BF5-AD7B-6560FAD78CFF}"/>
                  </a:ext>
                </a:extLst>
              </p:cNvPr>
              <p:cNvSpPr/>
              <p:nvPr/>
            </p:nvSpPr>
            <p:spPr>
              <a:xfrm>
                <a:off x="4043023" y="1413461"/>
                <a:ext cx="45719" cy="1219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弧形 27">
                <a:extLst>
                  <a:ext uri="{FF2B5EF4-FFF2-40B4-BE49-F238E27FC236}">
                    <a16:creationId xmlns:a16="http://schemas.microsoft.com/office/drawing/2014/main" id="{1058DE50-5F01-449F-8998-78847B3A5D39}"/>
                  </a:ext>
                </a:extLst>
              </p:cNvPr>
              <p:cNvSpPr/>
              <p:nvPr/>
            </p:nvSpPr>
            <p:spPr>
              <a:xfrm>
                <a:off x="4098766" y="906891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ED36611B-86DB-4B64-B110-E3B61192CCE2}"/>
                  </a:ext>
                </a:extLst>
              </p:cNvPr>
              <p:cNvSpPr/>
              <p:nvPr/>
            </p:nvSpPr>
            <p:spPr>
              <a:xfrm>
                <a:off x="4098766" y="969129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弧形 29">
                <a:extLst>
                  <a:ext uri="{FF2B5EF4-FFF2-40B4-BE49-F238E27FC236}">
                    <a16:creationId xmlns:a16="http://schemas.microsoft.com/office/drawing/2014/main" id="{38E1AA2B-6A37-403D-8AB2-FBB737EAE827}"/>
                  </a:ext>
                </a:extLst>
              </p:cNvPr>
              <p:cNvSpPr/>
              <p:nvPr/>
            </p:nvSpPr>
            <p:spPr>
              <a:xfrm>
                <a:off x="4098766" y="1028200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弧形 30">
                <a:extLst>
                  <a:ext uri="{FF2B5EF4-FFF2-40B4-BE49-F238E27FC236}">
                    <a16:creationId xmlns:a16="http://schemas.microsoft.com/office/drawing/2014/main" id="{7C26FF71-FAF4-414F-99D0-C947969B7828}"/>
                  </a:ext>
                </a:extLst>
              </p:cNvPr>
              <p:cNvSpPr/>
              <p:nvPr/>
            </p:nvSpPr>
            <p:spPr>
              <a:xfrm>
                <a:off x="4098766" y="1091253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弧形 31">
                <a:extLst>
                  <a:ext uri="{FF2B5EF4-FFF2-40B4-BE49-F238E27FC236}">
                    <a16:creationId xmlns:a16="http://schemas.microsoft.com/office/drawing/2014/main" id="{0152005F-E613-4775-B727-8FCD0F700C9B}"/>
                  </a:ext>
                </a:extLst>
              </p:cNvPr>
              <p:cNvSpPr/>
              <p:nvPr/>
            </p:nvSpPr>
            <p:spPr>
              <a:xfrm>
                <a:off x="4098766" y="1150324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弧形 32">
                <a:extLst>
                  <a:ext uri="{FF2B5EF4-FFF2-40B4-BE49-F238E27FC236}">
                    <a16:creationId xmlns:a16="http://schemas.microsoft.com/office/drawing/2014/main" id="{31358639-C4F3-4030-B3BD-4D8E016D4CDB}"/>
                  </a:ext>
                </a:extLst>
              </p:cNvPr>
              <p:cNvSpPr/>
              <p:nvPr/>
            </p:nvSpPr>
            <p:spPr>
              <a:xfrm>
                <a:off x="4098766" y="1210664"/>
                <a:ext cx="292894" cy="59958"/>
              </a:xfrm>
              <a:prstGeom prst="arc">
                <a:avLst>
                  <a:gd name="adj1" fmla="val 16200000"/>
                  <a:gd name="adj2" fmla="val 5579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350F339D-05E9-4E0E-B34F-2C4694681755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856" y="564031"/>
                    <a:ext cx="2342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30D3E31E-3219-48CD-A65D-D2B71C0F20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856" y="564031"/>
                    <a:ext cx="234231" cy="21544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8421" r="-5263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6F0786CA-FD14-41DC-B720-2239F763BA21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856" y="976124"/>
                    <a:ext cx="2342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CED1D7EA-5533-4B9F-8E39-70CD25A036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856" y="976124"/>
                    <a:ext cx="234231" cy="21544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3158" r="-2632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B7AB5F07-6D06-4510-B6B0-1237B8550047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856" y="1392122"/>
                    <a:ext cx="2342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ABA3D83A-A298-468B-B41E-997A4007B5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856" y="1392122"/>
                    <a:ext cx="234231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3158" r="-2632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15DE15DA-EF3D-4896-B1A2-FE9A609973B7}"/>
                </a:ext>
              </a:extLst>
            </p:cNvPr>
            <p:cNvCxnSpPr>
              <a:cxnSpLocks/>
              <a:stCxn id="18" idx="4"/>
              <a:endCxn id="21" idx="0"/>
            </p:cNvCxnSpPr>
            <p:nvPr/>
          </p:nvCxnSpPr>
          <p:spPr>
            <a:xfrm>
              <a:off x="6055836" y="2754496"/>
              <a:ext cx="3255" cy="12775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弧形 75">
              <a:extLst>
                <a:ext uri="{FF2B5EF4-FFF2-40B4-BE49-F238E27FC236}">
                  <a16:creationId xmlns:a16="http://schemas.microsoft.com/office/drawing/2014/main" id="{094E6F64-EA14-4633-9AC3-19A33CEABDD0}"/>
                </a:ext>
              </a:extLst>
            </p:cNvPr>
            <p:cNvSpPr/>
            <p:nvPr/>
          </p:nvSpPr>
          <p:spPr>
            <a:xfrm>
              <a:off x="3996731" y="3167192"/>
              <a:ext cx="1623480" cy="1277485"/>
            </a:xfrm>
            <a:prstGeom prst="arc">
              <a:avLst>
                <a:gd name="adj1" fmla="val 13722503"/>
                <a:gd name="adj2" fmla="val 18958916"/>
              </a:avLst>
            </a:prstGeom>
            <a:noFill/>
            <a:ln w="19050">
              <a:solidFill>
                <a:schemeClr val="tx1"/>
              </a:solidFill>
              <a:prstDash val="lgDash"/>
              <a:headEnd type="arrow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350240 w 1623480"/>
                        <a:gd name="connsiteY0" fmla="*/ 113274 h 1277485"/>
                        <a:gd name="connsiteX1" fmla="*/ 1324309 w 1623480"/>
                        <a:gd name="connsiteY1" fmla="*/ 143449 h 1277485"/>
                        <a:gd name="connsiteX2" fmla="*/ 1057773 w 1623480"/>
                        <a:gd name="connsiteY2" fmla="*/ 401002 h 1277485"/>
                        <a:gd name="connsiteX3" fmla="*/ 811740 w 1623480"/>
                        <a:gd name="connsiteY3" fmla="*/ 638743 h 1277485"/>
                        <a:gd name="connsiteX4" fmla="*/ 590220 w 1623480"/>
                        <a:gd name="connsiteY4" fmla="*/ 386518 h 1277485"/>
                        <a:gd name="connsiteX5" fmla="*/ 350240 w 1623480"/>
                        <a:gd name="connsiteY5" fmla="*/ 113274 h 1277485"/>
                        <a:gd name="connsiteX0" fmla="*/ 350240 w 1623480"/>
                        <a:gd name="connsiteY0" fmla="*/ 113274 h 1277485"/>
                        <a:gd name="connsiteX1" fmla="*/ 1324309 w 1623480"/>
                        <a:gd name="connsiteY1" fmla="*/ 143449 h 12774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623480" h="1277485" stroke="0" extrusionOk="0">
                          <a:moveTo>
                            <a:pt x="350240" y="113274"/>
                          </a:moveTo>
                          <a:cubicBezTo>
                            <a:pt x="626242" y="-61274"/>
                            <a:pt x="1024027" y="-28372"/>
                            <a:pt x="1324309" y="143449"/>
                          </a:cubicBezTo>
                          <a:cubicBezTo>
                            <a:pt x="1264334" y="214906"/>
                            <a:pt x="1159540" y="276545"/>
                            <a:pt x="1057773" y="401002"/>
                          </a:cubicBezTo>
                          <a:cubicBezTo>
                            <a:pt x="956006" y="525459"/>
                            <a:pt x="903780" y="543326"/>
                            <a:pt x="811740" y="638743"/>
                          </a:cubicBezTo>
                          <a:cubicBezTo>
                            <a:pt x="741424" y="591542"/>
                            <a:pt x="640627" y="440350"/>
                            <a:pt x="590220" y="386518"/>
                          </a:cubicBezTo>
                          <a:cubicBezTo>
                            <a:pt x="539813" y="332686"/>
                            <a:pt x="437012" y="185026"/>
                            <a:pt x="350240" y="113274"/>
                          </a:cubicBezTo>
                          <a:close/>
                        </a:path>
                        <a:path w="1623480" h="1277485" fill="none" extrusionOk="0">
                          <a:moveTo>
                            <a:pt x="350240" y="113274"/>
                          </a:moveTo>
                          <a:cubicBezTo>
                            <a:pt x="556710" y="-62151"/>
                            <a:pt x="985364" y="19503"/>
                            <a:pt x="1324309" y="143449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弧形 76">
              <a:extLst>
                <a:ext uri="{FF2B5EF4-FFF2-40B4-BE49-F238E27FC236}">
                  <a16:creationId xmlns:a16="http://schemas.microsoft.com/office/drawing/2014/main" id="{5238565C-3692-418E-B4B8-A55B41BEA9F9}"/>
                </a:ext>
              </a:extLst>
            </p:cNvPr>
            <p:cNvSpPr/>
            <p:nvPr/>
          </p:nvSpPr>
          <p:spPr>
            <a:xfrm rot="10800000">
              <a:off x="4012071" y="2298083"/>
              <a:ext cx="1623480" cy="1277485"/>
            </a:xfrm>
            <a:prstGeom prst="arc">
              <a:avLst>
                <a:gd name="adj1" fmla="val 13722503"/>
                <a:gd name="adj2" fmla="val 18958916"/>
              </a:avLst>
            </a:prstGeom>
            <a:noFill/>
            <a:ln w="19050">
              <a:solidFill>
                <a:schemeClr val="tx1"/>
              </a:solidFill>
              <a:prstDash val="lgDash"/>
              <a:headEnd type="arrow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350240 w 1623480"/>
                        <a:gd name="connsiteY0" fmla="*/ 113274 h 1277485"/>
                        <a:gd name="connsiteX1" fmla="*/ 1324309 w 1623480"/>
                        <a:gd name="connsiteY1" fmla="*/ 143449 h 1277485"/>
                        <a:gd name="connsiteX2" fmla="*/ 1057773 w 1623480"/>
                        <a:gd name="connsiteY2" fmla="*/ 401002 h 1277485"/>
                        <a:gd name="connsiteX3" fmla="*/ 811740 w 1623480"/>
                        <a:gd name="connsiteY3" fmla="*/ 638743 h 1277485"/>
                        <a:gd name="connsiteX4" fmla="*/ 590220 w 1623480"/>
                        <a:gd name="connsiteY4" fmla="*/ 386518 h 1277485"/>
                        <a:gd name="connsiteX5" fmla="*/ 350240 w 1623480"/>
                        <a:gd name="connsiteY5" fmla="*/ 113274 h 1277485"/>
                        <a:gd name="connsiteX0" fmla="*/ 350240 w 1623480"/>
                        <a:gd name="connsiteY0" fmla="*/ 113274 h 1277485"/>
                        <a:gd name="connsiteX1" fmla="*/ 1324309 w 1623480"/>
                        <a:gd name="connsiteY1" fmla="*/ 143449 h 12774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623480" h="1277485" stroke="0" extrusionOk="0">
                          <a:moveTo>
                            <a:pt x="350240" y="113274"/>
                          </a:moveTo>
                          <a:cubicBezTo>
                            <a:pt x="626242" y="-61274"/>
                            <a:pt x="1024027" y="-28372"/>
                            <a:pt x="1324309" y="143449"/>
                          </a:cubicBezTo>
                          <a:cubicBezTo>
                            <a:pt x="1264334" y="214906"/>
                            <a:pt x="1159540" y="276545"/>
                            <a:pt x="1057773" y="401002"/>
                          </a:cubicBezTo>
                          <a:cubicBezTo>
                            <a:pt x="956006" y="525459"/>
                            <a:pt x="903780" y="543326"/>
                            <a:pt x="811740" y="638743"/>
                          </a:cubicBezTo>
                          <a:cubicBezTo>
                            <a:pt x="741424" y="591542"/>
                            <a:pt x="640627" y="440350"/>
                            <a:pt x="590220" y="386518"/>
                          </a:cubicBezTo>
                          <a:cubicBezTo>
                            <a:pt x="539813" y="332686"/>
                            <a:pt x="437012" y="185026"/>
                            <a:pt x="350240" y="113274"/>
                          </a:cubicBezTo>
                          <a:close/>
                        </a:path>
                        <a:path w="1623480" h="1277485" fill="none" extrusionOk="0">
                          <a:moveTo>
                            <a:pt x="350240" y="113274"/>
                          </a:moveTo>
                          <a:cubicBezTo>
                            <a:pt x="556710" y="-62151"/>
                            <a:pt x="985364" y="19503"/>
                            <a:pt x="1324309" y="143449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EA1D7762-1316-412E-8922-F9ED4F116C04}"/>
                </a:ext>
              </a:extLst>
            </p:cNvPr>
            <p:cNvSpPr txBox="1"/>
            <p:nvPr/>
          </p:nvSpPr>
          <p:spPr>
            <a:xfrm>
              <a:off x="4678659" y="2853731"/>
              <a:ext cx="32060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600" dirty="0"/>
                <a:t>M</a:t>
              </a:r>
              <a:r>
                <a:rPr lang="en-US" altLang="zh-CN" sz="1600" baseline="-25000" dirty="0"/>
                <a:t>12</a:t>
              </a:r>
              <a:endParaRPr lang="zh-CN" altLang="en-US" sz="1600" baseline="-25000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D4B6BEE7-371D-457A-B984-8BC01DB17C2A}"/>
                </a:ext>
              </a:extLst>
            </p:cNvPr>
            <p:cNvSpPr txBox="1"/>
            <p:nvPr/>
          </p:nvSpPr>
          <p:spPr>
            <a:xfrm>
              <a:off x="4678659" y="3594457"/>
              <a:ext cx="32060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600" dirty="0"/>
                <a:t>M</a:t>
              </a:r>
              <a:r>
                <a:rPr lang="en-US" altLang="zh-CN" sz="1600" baseline="-25000" dirty="0"/>
                <a:t>21</a:t>
              </a:r>
              <a:endParaRPr lang="zh-CN" altLang="en-US" baseline="-25000" dirty="0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FC3900F-9872-4621-AA9A-92D9201732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6202" y="2495839"/>
              <a:ext cx="452891" cy="452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1C32F33C-5E79-4D0C-8130-E34DA6E711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987" y="4019333"/>
              <a:ext cx="438789" cy="666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6">
              <a:extLst>
                <a:ext uri="{FF2B5EF4-FFF2-40B4-BE49-F238E27FC236}">
                  <a16:creationId xmlns:a16="http://schemas.microsoft.com/office/drawing/2014/main" id="{D9B13334-57A4-42DC-BF28-C75B0096B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4905" y="4032003"/>
              <a:ext cx="438789" cy="666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F2FC2725-85D9-482A-AED6-FC1555196C65}"/>
                </a:ext>
              </a:extLst>
            </p:cNvPr>
            <p:cNvSpPr txBox="1"/>
            <p:nvPr/>
          </p:nvSpPr>
          <p:spPr>
            <a:xfrm>
              <a:off x="3591786" y="2296951"/>
              <a:ext cx="558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O</a:t>
              </a:r>
              <a:r>
                <a:rPr lang="en-US" altLang="zh-CN" baseline="-25000" dirty="0">
                  <a:solidFill>
                    <a:srgbClr val="0070C0"/>
                  </a:solidFill>
                </a:rPr>
                <a:t>1</a:t>
              </a:r>
              <a:endParaRPr lang="zh-CN" altLang="en-US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CD897778-48AA-49E0-B953-1B142DD56FA6}"/>
                </a:ext>
              </a:extLst>
            </p:cNvPr>
            <p:cNvSpPr txBox="1"/>
            <p:nvPr/>
          </p:nvSpPr>
          <p:spPr>
            <a:xfrm>
              <a:off x="5522753" y="2289184"/>
              <a:ext cx="558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O</a:t>
              </a:r>
              <a:r>
                <a:rPr lang="en-US" altLang="zh-CN" baseline="-25000" dirty="0">
                  <a:solidFill>
                    <a:srgbClr val="0070C0"/>
                  </a:solidFill>
                </a:rPr>
                <a:t>2</a:t>
              </a:r>
              <a:endParaRPr lang="zh-CN" altLang="en-US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A4CD458D-8804-4A4E-8992-5A2F826F3534}"/>
                </a:ext>
              </a:extLst>
            </p:cNvPr>
            <p:cNvCxnSpPr>
              <a:cxnSpLocks/>
              <a:stCxn id="1028" idx="2"/>
              <a:endCxn id="41" idx="0"/>
            </p:cNvCxnSpPr>
            <p:nvPr/>
          </p:nvCxnSpPr>
          <p:spPr>
            <a:xfrm>
              <a:off x="3182648" y="2948730"/>
              <a:ext cx="2380" cy="10815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25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等线 Light"/>
        <a:cs typeface=""/>
      </a:majorFont>
      <a:minorFont>
        <a:latin typeface="Times New Roman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227</Words>
  <Application>Microsoft Office PowerPoint</Application>
  <PresentationFormat>宽屏</PresentationFormat>
  <Paragraphs>83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等线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Yutong Zhao</dc:creator>
  <cp:lastModifiedBy>Yutong Zhao</cp:lastModifiedBy>
  <cp:revision>59</cp:revision>
  <dcterms:created xsi:type="dcterms:W3CDTF">2020-05-25T21:02:05Z</dcterms:created>
  <dcterms:modified xsi:type="dcterms:W3CDTF">2020-08-18T00:59:54Z</dcterms:modified>
</cp:coreProperties>
</file>