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689CF-A3AF-43F8-8B18-F3E58C894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75DC4D-7159-4124-A404-5B4CCBAC9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B58856-AD5A-4ABF-97EB-71CB3125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555C-445C-405D-BBEE-91F70501AC70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C8EC86-9887-4523-AB48-2E6B5129A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A20DEC-75CA-450C-BD2C-88F503C44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678D-1DE4-4ACB-9941-D0DDAE02E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71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53A447-5133-406C-86CB-A0793B4EE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A193CB-7A1C-4E04-8A61-824D79F92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BE73E8-5B05-4315-85B6-DC33804F7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555C-445C-405D-BBEE-91F70501AC70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32F004-02BC-495B-AFA8-7FDF36AE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FEF9AC-F857-40C4-95A0-FB04F49F4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678D-1DE4-4ACB-9941-D0DDAE02E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20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E14241-5912-4842-B844-EAC7B624D4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EFCB47-6F0D-4FA0-AA74-ADD033EC6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DC6035-AC19-449A-90AD-1D1227E3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555C-445C-405D-BBEE-91F70501AC70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8C9C21-CC6E-4004-8697-C83EFF6D6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2ADFBB-C4EF-4D43-AECA-DE6AF675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678D-1DE4-4ACB-9941-D0DDAE02E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46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68125-1CC1-4703-9247-269528A91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54EAF7-B458-4F75-AF70-1ADAFD341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07B07F-01FF-4B79-A95E-58685751A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555C-445C-405D-BBEE-91F70501AC70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EA41C0-B570-43C9-B739-9E2ACA084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E82246-74BF-40F9-91DE-7F9CD260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678D-1DE4-4ACB-9941-D0DDAE02E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80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E11E7-A9CB-4110-949C-68262897C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994BE7-819E-4CAB-9292-0A8B273C8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D2114D-68F0-4DBF-B415-1F174B028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555C-445C-405D-BBEE-91F70501AC70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36E133-8FB3-46F1-BBC2-88E19BC6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726302-9FE1-4D0F-8C6A-F08CEBE8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678D-1DE4-4ACB-9941-D0DDAE02E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98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8C877-BE34-4493-8E22-4D8917C1D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B72746-12A8-49A1-8834-7BBCB7BB2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AA2C0F-2303-4BBD-B318-B7C999E0F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4E637F-07C5-40A3-B361-35C33BA4B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555C-445C-405D-BBEE-91F70501AC70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81EAD7-0383-4109-960E-3BC55EE73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775334-DAD0-4455-859E-FE2258F6B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678D-1DE4-4ACB-9941-D0DDAE02E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90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BF12B-DAB0-40AC-B7F9-CB6F4907C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58E336-AF2F-4076-A02D-85F15212A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C6668F-31DA-4FF2-AAFB-928771011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642DF0-DBB8-4927-B95D-60C330946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7505D3-C855-41BF-BACA-7EEC1674B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3D090F-A11A-40A6-AA34-3022190D9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555C-445C-405D-BBEE-91F70501AC70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9EF78C-B85A-4C96-A76B-6F134FF8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D6E604-F4DD-4EF1-BD11-EBE50BC4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678D-1DE4-4ACB-9941-D0DDAE02E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812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2CC17-E7C0-4A58-AFCB-E0349E5B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61DA74-560D-4307-9D1D-E4CDD5FE7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555C-445C-405D-BBEE-91F70501AC70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D25ABB-DEDF-4AC2-87E5-DAC0FEB6C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899271-4EB6-483A-AFB5-34BA461BD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678D-1DE4-4ACB-9941-D0DDAE02E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54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4CC145-992B-4B69-B485-BC14B92E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555C-445C-405D-BBEE-91F70501AC70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1D5E71-A2BE-4A35-889C-76061A65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9E9B94-AB1C-4292-A7A2-FA39A8EE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678D-1DE4-4ACB-9941-D0DDAE02E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5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D1136-7E0F-4BB9-8198-DD72E630E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CBC2BF-5BA2-4BB2-95E7-6E23003FD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2A3683-DF95-42BD-8FEC-1D032D5E5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F4FF4D-8295-4817-84FB-38C4A4591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555C-445C-405D-BBEE-91F70501AC70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A9B891-AB4E-4FC0-87BC-BAF0A4FC5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3E2273-4635-4F21-90FE-32232BCE5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678D-1DE4-4ACB-9941-D0DDAE02E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279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C694D-D583-4CE6-8440-B2078F93C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D0F90F-8593-4645-959C-2914327B8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AB2B36-B04C-406C-B933-6A9C4D747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CED3EA-29EA-4665-A4A1-C2CCDDD0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555C-445C-405D-BBEE-91F70501AC70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6190A1-5945-47E1-92C1-02CE986FC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07A7E7-FDD8-4419-B42C-C5638560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678D-1DE4-4ACB-9941-D0DDAE02E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25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990D39-1F25-4B88-AE37-E204EE908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47282F-337B-43FE-9569-2BFE0E826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7960C6-E904-49AE-B514-7F2AD368C4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1555C-445C-405D-BBEE-91F70501AC70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110B4C-A34A-4DD5-84A8-999157C64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EAFCFD-E1C0-4E29-BBA3-3CB82FA7D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0678D-1DE4-4ACB-9941-D0DDAE02E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48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CE47218-8AF8-42DD-AC07-57D5AF3CC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535237"/>
          </a:xfrm>
        </p:spPr>
        <p:txBody>
          <a:bodyPr/>
          <a:lstStyle/>
          <a:p>
            <a:r>
              <a:rPr lang="en-US" altLang="zh-CN" dirty="0"/>
              <a:t>PHYS 1030</a:t>
            </a:r>
            <a:br>
              <a:rPr lang="en-US" altLang="zh-CN" dirty="0"/>
            </a:br>
            <a:r>
              <a:rPr lang="en-US" altLang="zh-CN" dirty="0"/>
              <a:t>Tutorial 2</a:t>
            </a:r>
            <a:endParaRPr lang="zh-CN" altLang="en-US" dirty="0"/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63BF13A5-744D-4E02-955B-135FDFF8D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07670"/>
            <a:ext cx="9144000" cy="1536568"/>
          </a:xfrm>
        </p:spPr>
        <p:txBody>
          <a:bodyPr/>
          <a:lstStyle/>
          <a:p>
            <a:r>
              <a:rPr lang="en-US" altLang="zh-CN" dirty="0"/>
              <a:t>Yutong Zhao </a:t>
            </a:r>
          </a:p>
          <a:p>
            <a:r>
              <a:rPr lang="en-US" altLang="zh-CN" dirty="0"/>
              <a:t>Department of Physics and Astronomy</a:t>
            </a:r>
          </a:p>
          <a:p>
            <a:r>
              <a:rPr lang="en-US" altLang="zh-CN" dirty="0"/>
              <a:t>University of Manitoba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128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54A8C6B-882A-4B8E-A75B-2F1D675C1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22" y="0"/>
            <a:ext cx="7815018" cy="30970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93E75C8-20E5-4EF8-92EA-ED47CCA2A193}"/>
                  </a:ext>
                </a:extLst>
              </p:cNvPr>
              <p:cNvSpPr txBox="1"/>
              <p:nvPr/>
            </p:nvSpPr>
            <p:spPr>
              <a:xfrm>
                <a:off x="1649691" y="3429000"/>
                <a:ext cx="116814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𝑃𝑡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93E75C8-20E5-4EF8-92EA-ED47CCA2A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691" y="3429000"/>
                <a:ext cx="116814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9A4CFF1-9869-43A5-BB8B-3728DC2F7E52}"/>
                  </a:ext>
                </a:extLst>
              </p:cNvPr>
              <p:cNvSpPr txBox="1"/>
              <p:nvPr/>
            </p:nvSpPr>
            <p:spPr>
              <a:xfrm>
                <a:off x="4840565" y="3429000"/>
                <a:ext cx="21007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60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9A4CFF1-9869-43A5-BB8B-3728DC2F7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65" y="3429000"/>
                <a:ext cx="210070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3398F91-BE7A-418B-8FF6-225EF1ABED79}"/>
                  </a:ext>
                </a:extLst>
              </p:cNvPr>
              <p:cNvSpPr/>
              <p:nvPr/>
            </p:nvSpPr>
            <p:spPr>
              <a:xfrm>
                <a:off x="1649691" y="4255360"/>
                <a:ext cx="14239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𝐼𝑉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3398F91-BE7A-418B-8FF6-225EF1ABED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691" y="4255360"/>
                <a:ext cx="142391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F15C281-1BBD-414D-9C03-258AE3FE10B9}"/>
                  </a:ext>
                </a:extLst>
              </p:cNvPr>
              <p:cNvSpPr/>
              <p:nvPr/>
            </p:nvSpPr>
            <p:spPr>
              <a:xfrm>
                <a:off x="3657601" y="4126286"/>
                <a:ext cx="993156" cy="781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F15C281-1BBD-414D-9C03-258AE3FE10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1" y="4126286"/>
                <a:ext cx="993156" cy="7813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E323FC9-7F90-4CCC-8804-A8A399D04573}"/>
                  </a:ext>
                </a:extLst>
              </p:cNvPr>
              <p:cNvSpPr/>
              <p:nvPr/>
            </p:nvSpPr>
            <p:spPr>
              <a:xfrm>
                <a:off x="1385407" y="5174053"/>
                <a:ext cx="5366213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120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=1.029×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E323FC9-7F90-4CCC-8804-A8A399D045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407" y="5174053"/>
                <a:ext cx="5366213" cy="9541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F11C27C-8C94-4CE2-AD10-542D16DCB817}"/>
                  </a:ext>
                </a:extLst>
              </p:cNvPr>
              <p:cNvSpPr txBox="1"/>
              <p:nvPr/>
            </p:nvSpPr>
            <p:spPr>
              <a:xfrm>
                <a:off x="6886052" y="4476767"/>
                <a:ext cx="36297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𝑃𝑡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=6.171×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F11C27C-8C94-4CE2-AD10-542D16DCB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052" y="4476767"/>
                <a:ext cx="362977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17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9B3048D-9FFE-4020-847C-21CD73968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485" y="0"/>
            <a:ext cx="7346930" cy="4782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5C00593-37D5-416F-BCB8-771D5066C946}"/>
                  </a:ext>
                </a:extLst>
              </p:cNvPr>
              <p:cNvSpPr/>
              <p:nvPr/>
            </p:nvSpPr>
            <p:spPr>
              <a:xfrm>
                <a:off x="2947481" y="2152020"/>
                <a:ext cx="2733473" cy="805190"/>
              </a:xfrm>
              <a:prstGeom prst="rect">
                <a:avLst/>
              </a:prstGeom>
              <a:noFill/>
              <a:ln w="317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5C00593-37D5-416F-BCB8-771D5066C9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481" y="2152020"/>
                <a:ext cx="2733473" cy="8051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17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EB714F6-9A8B-4B39-9EF0-D563A6B5200B}"/>
                  </a:ext>
                </a:extLst>
              </p:cNvPr>
              <p:cNvSpPr txBox="1"/>
              <p:nvPr/>
            </p:nvSpPr>
            <p:spPr>
              <a:xfrm>
                <a:off x="5824410" y="1719379"/>
                <a:ext cx="38102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=16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+8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=24 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EB714F6-9A8B-4B39-9EF0-D563A6B52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410" y="1719379"/>
                <a:ext cx="3810210" cy="369332"/>
              </a:xfrm>
              <a:prstGeom prst="rect">
                <a:avLst/>
              </a:prstGeom>
              <a:blipFill>
                <a:blip r:embed="rId4"/>
                <a:stretch>
                  <a:fillRect l="-1280" r="-1600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302B69E-CD7B-4594-8871-1654B029C4EF}"/>
                  </a:ext>
                </a:extLst>
              </p:cNvPr>
              <p:cNvSpPr/>
              <p:nvPr/>
            </p:nvSpPr>
            <p:spPr>
              <a:xfrm>
                <a:off x="2947481" y="2152020"/>
                <a:ext cx="2733473" cy="80519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24 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302B69E-CD7B-4594-8871-1654B029C4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481" y="2152020"/>
                <a:ext cx="2733473" cy="8051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17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8D54C8B-9CFF-40DE-94ED-4E927FABAF30}"/>
                  </a:ext>
                </a:extLst>
              </p:cNvPr>
              <p:cNvSpPr txBox="1"/>
              <p:nvPr/>
            </p:nvSpPr>
            <p:spPr>
              <a:xfrm>
                <a:off x="986553" y="4727380"/>
                <a:ext cx="3473515" cy="7561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123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48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48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8D54C8B-9CFF-40DE-94ED-4E927FABA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553" y="4727380"/>
                <a:ext cx="3473515" cy="7561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141116F-6D4C-4A35-A803-E2C0148BEAE1}"/>
                  </a:ext>
                </a:extLst>
              </p:cNvPr>
              <p:cNvSpPr/>
              <p:nvPr/>
            </p:nvSpPr>
            <p:spPr>
              <a:xfrm>
                <a:off x="1113815" y="5864924"/>
                <a:ext cx="2795189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123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48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=16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141116F-6D4C-4A35-A803-E2C0148BEA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815" y="5864924"/>
                <a:ext cx="2795189" cy="7861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14749FC-D104-4199-9F0D-C1F56B9F3890}"/>
                  </a:ext>
                </a:extLst>
              </p:cNvPr>
              <p:cNvSpPr/>
              <p:nvPr/>
            </p:nvSpPr>
            <p:spPr>
              <a:xfrm>
                <a:off x="2211203" y="1982423"/>
                <a:ext cx="4011059" cy="256813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14749FC-D104-4199-9F0D-C1F56B9F38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203" y="1982423"/>
                <a:ext cx="4011059" cy="25681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17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07A60E5-309A-4F60-9AD2-41F4BB02D428}"/>
                  </a:ext>
                </a:extLst>
              </p:cNvPr>
              <p:cNvSpPr txBox="1"/>
              <p:nvPr/>
            </p:nvSpPr>
            <p:spPr>
              <a:xfrm>
                <a:off x="6694008" y="5582933"/>
                <a:ext cx="40048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=16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+26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=42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07A60E5-309A-4F60-9AD2-41F4BB02D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008" y="5582933"/>
                <a:ext cx="4004814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38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5" grpId="1"/>
      <p:bldP spid="6" grpId="0" animBg="1"/>
      <p:bldP spid="7" grpId="0"/>
      <p:bldP spid="8" grpId="0"/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A280818-8B7C-417F-BF4B-34B7B49F5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92" y="238898"/>
            <a:ext cx="8627560" cy="31901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74853FA-5C7B-4C65-ABF8-A12638D2F38E}"/>
                  </a:ext>
                </a:extLst>
              </p:cNvPr>
              <p:cNvSpPr txBox="1"/>
              <p:nvPr/>
            </p:nvSpPr>
            <p:spPr>
              <a:xfrm>
                <a:off x="1999033" y="3765003"/>
                <a:ext cx="36620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=9.0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=8.90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74853FA-5C7B-4C65-ABF8-A12638D2F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033" y="3765003"/>
                <a:ext cx="3662093" cy="369332"/>
              </a:xfrm>
              <a:prstGeom prst="rect">
                <a:avLst/>
              </a:prstGeom>
              <a:blipFill>
                <a:blip r:embed="rId3"/>
                <a:stretch>
                  <a:fillRect l="-1498" r="-1165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7A8A9B2-09B1-457D-8D7D-4B16B5F5E6F2}"/>
                  </a:ext>
                </a:extLst>
              </p:cNvPr>
              <p:cNvSpPr/>
              <p:nvPr/>
            </p:nvSpPr>
            <p:spPr>
              <a:xfrm>
                <a:off x="1951043" y="4779272"/>
                <a:ext cx="32444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=9.0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−8.90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7A8A9B2-09B1-457D-8D7D-4B16B5F5E6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043" y="4779272"/>
                <a:ext cx="324447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B31BAE4-F4CD-4D8F-9F8E-9D4CBD5BBFCF}"/>
                  </a:ext>
                </a:extLst>
              </p:cNvPr>
              <p:cNvSpPr/>
              <p:nvPr/>
            </p:nvSpPr>
            <p:spPr>
              <a:xfrm>
                <a:off x="1951043" y="5731053"/>
                <a:ext cx="2974276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0.012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≈8.33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B31BAE4-F4CD-4D8F-9F8E-9D4CBD5BBF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043" y="5731053"/>
                <a:ext cx="2974276" cy="786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组合 58">
            <a:extLst>
              <a:ext uri="{FF2B5EF4-FFF2-40B4-BE49-F238E27FC236}">
                <a16:creationId xmlns:a16="http://schemas.microsoft.com/office/drawing/2014/main" id="{F4F990A8-9036-4291-BEA2-ADD0D1A64969}"/>
              </a:ext>
            </a:extLst>
          </p:cNvPr>
          <p:cNvGrpSpPr/>
          <p:nvPr/>
        </p:nvGrpSpPr>
        <p:grpSpPr>
          <a:xfrm>
            <a:off x="7547042" y="3999985"/>
            <a:ext cx="3331767" cy="2268938"/>
            <a:chOff x="7547042" y="3999985"/>
            <a:chExt cx="3331767" cy="2268938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69D83B99-FB4D-4642-A9D6-5BD05B594A45}"/>
                </a:ext>
              </a:extLst>
            </p:cNvPr>
            <p:cNvCxnSpPr/>
            <p:nvPr/>
          </p:nvCxnSpPr>
          <p:spPr>
            <a:xfrm>
              <a:off x="8180962" y="5011817"/>
              <a:ext cx="0" cy="8219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AC59ACC-C36C-4A5C-84B6-28CD6B3385F2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0" y="5186680"/>
              <a:ext cx="0" cy="482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D2574FDB-1615-4A6A-804B-90AC31C8C8D2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0" y="5442266"/>
              <a:ext cx="55771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602A9EED-AC75-41D2-84BA-18C6CA4E7FE8}"/>
                </a:ext>
              </a:extLst>
            </p:cNvPr>
            <p:cNvCxnSpPr>
              <a:cxnSpLocks/>
            </p:cNvCxnSpPr>
            <p:nvPr/>
          </p:nvCxnSpPr>
          <p:spPr>
            <a:xfrm>
              <a:off x="7623243" y="5442266"/>
              <a:ext cx="557719" cy="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C8F35DC-BB62-4984-8CFD-29C6649E7EA9}"/>
                </a:ext>
              </a:extLst>
            </p:cNvPr>
            <p:cNvGrpSpPr/>
            <p:nvPr/>
          </p:nvGrpSpPr>
          <p:grpSpPr>
            <a:xfrm>
              <a:off x="8939719" y="5131989"/>
              <a:ext cx="243187" cy="594848"/>
              <a:chOff x="8939719" y="5116749"/>
              <a:chExt cx="457200" cy="594848"/>
            </a:xfrm>
          </p:grpSpPr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50A89DAE-6E85-4806-8DB2-114CE0518C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9719" y="5422810"/>
                <a:ext cx="136187" cy="288787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71CA8C03-E740-4B4B-8CD8-9650F4328E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5907" y="5116750"/>
                <a:ext cx="184826" cy="594847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875BA2B2-86C0-45AA-8989-2DBD89CF3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0733" y="5116749"/>
                <a:ext cx="136186" cy="325517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498DBAE6-4FF9-4ADE-BA80-32F81F7A4CBF}"/>
                </a:ext>
              </a:extLst>
            </p:cNvPr>
            <p:cNvGrpSpPr/>
            <p:nvPr/>
          </p:nvGrpSpPr>
          <p:grpSpPr>
            <a:xfrm>
              <a:off x="9181001" y="5140626"/>
              <a:ext cx="243187" cy="594848"/>
              <a:chOff x="8939719" y="5116749"/>
              <a:chExt cx="457200" cy="594848"/>
            </a:xfrm>
          </p:grpSpPr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131B7B66-C9CD-4C43-A92E-01F602B64F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9719" y="5422810"/>
                <a:ext cx="136187" cy="288787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5661F046-08C2-4D2A-9AFE-06B5ED161E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5907" y="5116750"/>
                <a:ext cx="184826" cy="594847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7BBFB8D1-7F59-4C8F-AEE5-D254AC135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0733" y="5116749"/>
                <a:ext cx="136186" cy="325517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FF120303-7E95-4109-9646-71178B224C65}"/>
                </a:ext>
              </a:extLst>
            </p:cNvPr>
            <p:cNvGrpSpPr/>
            <p:nvPr/>
          </p:nvGrpSpPr>
          <p:grpSpPr>
            <a:xfrm>
              <a:off x="9420378" y="5140626"/>
              <a:ext cx="243187" cy="594848"/>
              <a:chOff x="8939719" y="5116749"/>
              <a:chExt cx="457200" cy="594848"/>
            </a:xfrm>
          </p:grpSpPr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DB937C72-9B0E-4149-AFA4-CD01CDB48D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9719" y="5422810"/>
                <a:ext cx="136187" cy="288787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603B5578-42B1-40D4-90DA-428F276813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5907" y="5116750"/>
                <a:ext cx="184826" cy="594847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A1DCA7EB-0638-4F3C-BECC-A64706E913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0733" y="5116749"/>
                <a:ext cx="136186" cy="325517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12492E08-9A99-4293-85C9-D7DA302F3F4E}"/>
                </a:ext>
              </a:extLst>
            </p:cNvPr>
            <p:cNvGrpSpPr/>
            <p:nvPr/>
          </p:nvGrpSpPr>
          <p:grpSpPr>
            <a:xfrm>
              <a:off x="9659756" y="5140626"/>
              <a:ext cx="243187" cy="594848"/>
              <a:chOff x="8939719" y="5116749"/>
              <a:chExt cx="457200" cy="594848"/>
            </a:xfrm>
          </p:grpSpPr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FF4971E5-2814-4686-8326-94CB904C50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9719" y="5422810"/>
                <a:ext cx="136187" cy="288787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A3E7D3AF-DDA9-4A73-B34D-DB99D4B04E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5907" y="5116750"/>
                <a:ext cx="184826" cy="594847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6CB0489C-A232-4686-AAC0-3BC45D2BD7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0733" y="5116749"/>
                <a:ext cx="136186" cy="325517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7739519E-0535-43AC-B9AD-82534F2DA89E}"/>
                </a:ext>
              </a:extLst>
            </p:cNvPr>
            <p:cNvCxnSpPr>
              <a:cxnSpLocks/>
            </p:cNvCxnSpPr>
            <p:nvPr/>
          </p:nvCxnSpPr>
          <p:spPr>
            <a:xfrm>
              <a:off x="9902943" y="5466143"/>
              <a:ext cx="557719" cy="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3AE7363C-9F2E-4B50-841D-F393C5F7592D}"/>
                </a:ext>
              </a:extLst>
            </p:cNvPr>
            <p:cNvCxnSpPr>
              <a:cxnSpLocks/>
            </p:cNvCxnSpPr>
            <p:nvPr/>
          </p:nvCxnSpPr>
          <p:spPr>
            <a:xfrm>
              <a:off x="10460662" y="4582160"/>
              <a:ext cx="0" cy="883983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869D9DA3-6A45-41BC-8936-09EC77B125A5}"/>
                </a:ext>
              </a:extLst>
            </p:cNvPr>
            <p:cNvCxnSpPr>
              <a:cxnSpLocks/>
            </p:cNvCxnSpPr>
            <p:nvPr/>
          </p:nvCxnSpPr>
          <p:spPr>
            <a:xfrm>
              <a:off x="7623242" y="4582160"/>
              <a:ext cx="0" cy="85589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110428BC-BCA5-40B4-ACD0-3CE811A5BA81}"/>
                </a:ext>
              </a:extLst>
            </p:cNvPr>
            <p:cNvSpPr/>
            <p:nvPr/>
          </p:nvSpPr>
          <p:spPr>
            <a:xfrm>
              <a:off x="7547042" y="4473128"/>
              <a:ext cx="157463" cy="1574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04756A24-975D-4D60-A292-9AB019718438}"/>
                </a:ext>
              </a:extLst>
            </p:cNvPr>
            <p:cNvSpPr/>
            <p:nvPr/>
          </p:nvSpPr>
          <p:spPr>
            <a:xfrm>
              <a:off x="10381930" y="4503427"/>
              <a:ext cx="157463" cy="1574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3644074E-2055-47AE-B766-DC59C9332175}"/>
                    </a:ext>
                  </a:extLst>
                </p:cNvPr>
                <p:cNvSpPr txBox="1"/>
                <p:nvPr/>
              </p:nvSpPr>
              <p:spPr>
                <a:xfrm>
                  <a:off x="8015128" y="5899591"/>
                  <a:ext cx="51629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9 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3644074E-2055-47AE-B766-DC59C93321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5128" y="5899591"/>
                  <a:ext cx="516295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2941" r="-10588"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FB93BD3D-F32A-439F-8893-93EC2D273EF2}"/>
                    </a:ext>
                  </a:extLst>
                </p:cNvPr>
                <p:cNvSpPr txBox="1"/>
                <p:nvPr/>
              </p:nvSpPr>
              <p:spPr>
                <a:xfrm>
                  <a:off x="8897941" y="4643928"/>
                  <a:ext cx="102752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0.012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FB93BD3D-F32A-439F-8893-93EC2D273E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7941" y="4643928"/>
                  <a:ext cx="1027524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6548" r="-6548"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十字形 55">
              <a:extLst>
                <a:ext uri="{FF2B5EF4-FFF2-40B4-BE49-F238E27FC236}">
                  <a16:creationId xmlns:a16="http://schemas.microsoft.com/office/drawing/2014/main" id="{828156AF-52E0-4196-8930-0CF8346531E7}"/>
                </a:ext>
              </a:extLst>
            </p:cNvPr>
            <p:cNvSpPr/>
            <p:nvPr/>
          </p:nvSpPr>
          <p:spPr>
            <a:xfrm>
              <a:off x="7623242" y="3999985"/>
              <a:ext cx="440846" cy="440846"/>
            </a:xfrm>
            <a:prstGeom prst="plus">
              <a:avLst>
                <a:gd name="adj" fmla="val 45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7F0FF68F-8B6B-4B1C-8509-E9872468A73B}"/>
                </a:ext>
              </a:extLst>
            </p:cNvPr>
            <p:cNvSpPr/>
            <p:nvPr/>
          </p:nvSpPr>
          <p:spPr>
            <a:xfrm>
              <a:off x="10437963" y="4197548"/>
              <a:ext cx="440846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3528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9CC0D5F-E7E9-4CF5-8699-2E41017D16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4" t="5010" r="3419" b="7237"/>
          <a:stretch/>
        </p:blipFill>
        <p:spPr bwMode="auto">
          <a:xfrm>
            <a:off x="1131216" y="1055803"/>
            <a:ext cx="4308050" cy="501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“theory and practice”的图片搜索结果">
            <a:extLst>
              <a:ext uri="{FF2B5EF4-FFF2-40B4-BE49-F238E27FC236}">
                <a16:creationId xmlns:a16="http://schemas.microsoft.com/office/drawing/2014/main" id="{DEC22E89-C417-4CE1-ADA8-96921137A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330" y="977651"/>
            <a:ext cx="4763910" cy="509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75BC8C2-D174-4DD8-B138-AF7884687D88}"/>
              </a:ext>
            </a:extLst>
          </p:cNvPr>
          <p:cNvSpPr/>
          <p:nvPr/>
        </p:nvSpPr>
        <p:spPr>
          <a:xfrm>
            <a:off x="7959276" y="6070863"/>
            <a:ext cx="2677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Copyright @</a:t>
            </a:r>
            <a:r>
              <a:rPr lang="zh-CN" altLang="en-US" dirty="0"/>
              <a:t>Sylvia's Blog</a:t>
            </a:r>
          </a:p>
        </p:txBody>
      </p:sp>
    </p:spTree>
    <p:extLst>
      <p:ext uri="{BB962C8B-B14F-4D97-AF65-F5344CB8AC3E}">
        <p14:creationId xmlns:p14="http://schemas.microsoft.com/office/powerpoint/2010/main" val="1159361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51F2362-F189-4B99-B5DB-3FF8DB0D5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98" y="0"/>
            <a:ext cx="9290480" cy="644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40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B76FFE2-4678-4732-9066-4E625A865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037" y="0"/>
            <a:ext cx="94459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20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E776DE5-B08E-4B4A-AC33-83C8757AF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668" y="133444"/>
            <a:ext cx="9140663" cy="402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222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6A56E2C-D0D4-4854-866C-8C4079445501}"/>
              </a:ext>
            </a:extLst>
          </p:cNvPr>
          <p:cNvGrpSpPr/>
          <p:nvPr/>
        </p:nvGrpSpPr>
        <p:grpSpPr>
          <a:xfrm>
            <a:off x="2874357" y="791065"/>
            <a:ext cx="6443286" cy="5041770"/>
            <a:chOff x="2874357" y="791065"/>
            <a:chExt cx="6443286" cy="5041770"/>
          </a:xfrm>
        </p:grpSpPr>
        <p:pic>
          <p:nvPicPr>
            <p:cNvPr id="2050" name="Picture 2" descr="“an apple a day keeps the doctor away”的图片搜索结果">
              <a:extLst>
                <a:ext uri="{FF2B5EF4-FFF2-40B4-BE49-F238E27FC236}">
                  <a16:creationId xmlns:a16="http://schemas.microsoft.com/office/drawing/2014/main" id="{7784511C-5E6A-41DF-89EA-131391B3EE0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3094" b="84964" l="10000" r="90000">
                          <a14:foregroundMark x1="65308" y1="22590" x2="65308" y2="22590"/>
                          <a14:foregroundMark x1="65692" y1="20072" x2="58154" y2="17554"/>
                          <a14:foregroundMark x1="58154" y1="17554" x2="54846" y2="24029"/>
                          <a14:foregroundMark x1="54846" y1="24029" x2="53846" y2="39568"/>
                          <a14:foregroundMark x1="53846" y1="39568" x2="58308" y2="56691"/>
                          <a14:foregroundMark x1="58308" y1="56691" x2="61615" y2="63309"/>
                          <a14:foregroundMark x1="61615" y1="63309" x2="74231" y2="55396"/>
                          <a14:foregroundMark x1="74231" y1="55396" x2="78538" y2="44964"/>
                          <a14:foregroundMark x1="78538" y1="44964" x2="74769" y2="17554"/>
                          <a14:foregroundMark x1="74769" y1="17554" x2="65923" y2="11007"/>
                          <a14:foregroundMark x1="65923" y1="11007" x2="58923" y2="15540"/>
                          <a14:foregroundMark x1="58923" y1="15540" x2="58692" y2="18489"/>
                          <a14:foregroundMark x1="65308" y1="13669" x2="47538" y2="13165"/>
                          <a14:foregroundMark x1="47538" y1="13165" x2="81769" y2="24101"/>
                          <a14:foregroundMark x1="81769" y1="24101" x2="69615" y2="21727"/>
                          <a14:foregroundMark x1="69615" y1="21727" x2="62154" y2="26115"/>
                          <a14:foregroundMark x1="62154" y1="26115" x2="55692" y2="35396"/>
                          <a14:foregroundMark x1="55692" y1="35396" x2="54385" y2="42446"/>
                          <a14:foregroundMark x1="54385" y1="42446" x2="55923" y2="50504"/>
                          <a14:foregroundMark x1="55923" y1="50504" x2="67077" y2="45755"/>
                          <a14:foregroundMark x1="67077" y1="45755" x2="69462" y2="35180"/>
                          <a14:foregroundMark x1="69462" y1="35180" x2="67154" y2="16906"/>
                          <a14:foregroundMark x1="70385" y1="22446" x2="62923" y2="32734"/>
                          <a14:foregroundMark x1="54538" y1="33309" x2="50692" y2="55540"/>
                          <a14:foregroundMark x1="50692" y1="55540" x2="55308" y2="61007"/>
                          <a14:foregroundMark x1="55308" y1="61007" x2="64077" y2="63813"/>
                          <a14:foregroundMark x1="64077" y1="63813" x2="72000" y2="63741"/>
                          <a14:foregroundMark x1="72000" y1="63741" x2="73769" y2="55036"/>
                          <a14:foregroundMark x1="73769" y1="55036" x2="71615" y2="45827"/>
                          <a14:foregroundMark x1="41923" y1="16835" x2="33692" y2="15180"/>
                          <a14:foregroundMark x1="33692" y1="15180" x2="25538" y2="16043"/>
                          <a14:foregroundMark x1="25538" y1="16043" x2="19692" y2="20647"/>
                          <a14:foregroundMark x1="19692" y1="20647" x2="18000" y2="28129"/>
                          <a14:foregroundMark x1="18000" y1="28129" x2="31462" y2="51079"/>
                          <a14:foregroundMark x1="31462" y1="51079" x2="27923" y2="65324"/>
                          <a14:foregroundMark x1="27923" y1="65324" x2="22462" y2="70216"/>
                          <a14:foregroundMark x1="22462" y1="70216" x2="27000" y2="78129"/>
                          <a14:foregroundMark x1="27000" y1="78129" x2="45846" y2="85036"/>
                          <a14:foregroundMark x1="45846" y1="85036" x2="34000" y2="83022"/>
                          <a14:foregroundMark x1="34000" y1="83022" x2="26231" y2="78993"/>
                          <a14:foregroundMark x1="26231" y1="78993" x2="36846" y2="84964"/>
                          <a14:foregroundMark x1="36846" y1="84964" x2="61077" y2="87194"/>
                          <a14:foregroundMark x1="61077" y1="87194" x2="69846" y2="83597"/>
                          <a14:foregroundMark x1="69846" y1="83597" x2="77769" y2="75683"/>
                          <a14:foregroundMark x1="77769" y1="75683" x2="79385" y2="68273"/>
                          <a14:foregroundMark x1="79385" y1="68273" x2="52154" y2="59353"/>
                          <a14:foregroundMark x1="52154" y1="59353" x2="46077" y2="53453"/>
                          <a14:foregroundMark x1="46077" y1="53453" x2="40923" y2="35683"/>
                          <a14:foregroundMark x1="40923" y1="35683" x2="41154" y2="28129"/>
                          <a14:foregroundMark x1="41154" y1="28129" x2="44462" y2="20432"/>
                          <a14:foregroundMark x1="44462" y1="20432" x2="41462" y2="15540"/>
                          <a14:foregroundMark x1="41462" y1="14748" x2="32846" y2="13525"/>
                          <a14:foregroundMark x1="32846" y1="13525" x2="24308" y2="16043"/>
                          <a14:foregroundMark x1="24308" y1="16043" x2="17538" y2="20791"/>
                          <a14:foregroundMark x1="17538" y1="20791" x2="16538" y2="27698"/>
                          <a14:foregroundMark x1="16538" y1="27698" x2="19692" y2="34532"/>
                          <a14:foregroundMark x1="19692" y1="34532" x2="29154" y2="46475"/>
                          <a14:foregroundMark x1="29154" y1="46475" x2="29154" y2="53525"/>
                          <a14:foregroundMark x1="29154" y1="53525" x2="26923" y2="68273"/>
                          <a14:foregroundMark x1="26923" y1="68273" x2="28462" y2="75899"/>
                          <a14:foregroundMark x1="28462" y1="75899" x2="42000" y2="83381"/>
                          <a14:foregroundMark x1="42000" y1="83381" x2="51077" y2="85540"/>
                          <a14:foregroundMark x1="51077" y1="85540" x2="60538" y2="84460"/>
                          <a14:foregroundMark x1="60538" y1="84460" x2="69769" y2="84964"/>
                          <a14:foregroundMark x1="69769" y1="84964" x2="73615" y2="84460"/>
                          <a14:foregroundMark x1="72923" y1="15180" x2="79615" y2="18993"/>
                          <a14:foregroundMark x1="79615" y1="18993" x2="83769" y2="24748"/>
                          <a14:foregroundMark x1="83769" y1="24748" x2="83769" y2="2561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570" r="-464" b="15326"/>
            <a:stretch/>
          </p:blipFill>
          <p:spPr bwMode="auto">
            <a:xfrm>
              <a:off x="2874357" y="1025165"/>
              <a:ext cx="6443286" cy="4807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“apple logo transparent”的图片搜索结果">
              <a:extLst>
                <a:ext uri="{FF2B5EF4-FFF2-40B4-BE49-F238E27FC236}">
                  <a16:creationId xmlns:a16="http://schemas.microsoft.com/office/drawing/2014/main" id="{4B55D6FD-2CC3-4A34-AAC3-80B9CE4413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400" y="791065"/>
              <a:ext cx="973109" cy="973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0" name="Picture 12" descr="“doctor degree logo\”的图片搜索结果">
            <a:extLst>
              <a:ext uri="{FF2B5EF4-FFF2-40B4-BE49-F238E27FC236}">
                <a16:creationId xmlns:a16="http://schemas.microsoft.com/office/drawing/2014/main" id="{6B8A1307-4F87-4AC2-9C31-0187908591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20"/>
          <a:stretch/>
        </p:blipFill>
        <p:spPr bwMode="auto">
          <a:xfrm>
            <a:off x="1200150" y="1496505"/>
            <a:ext cx="2476500" cy="229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“cross red transparent”的图片搜索结果">
            <a:extLst>
              <a:ext uri="{FF2B5EF4-FFF2-40B4-BE49-F238E27FC236}">
                <a16:creationId xmlns:a16="http://schemas.microsoft.com/office/drawing/2014/main" id="{B6BF1DEF-4703-473C-A7E9-6FBFC4C9F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496505"/>
            <a:ext cx="2486324" cy="248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13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113</Words>
  <Application>Microsoft Office PowerPoint</Application>
  <PresentationFormat>宽屏</PresentationFormat>
  <Paragraphs>23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Arial</vt:lpstr>
      <vt:lpstr>Cambria Math</vt:lpstr>
      <vt:lpstr>Times New Roman</vt:lpstr>
      <vt:lpstr>Office 主题​​</vt:lpstr>
      <vt:lpstr>PHYS 1030 Tutorial 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Yutong Zhao</dc:creator>
  <cp:lastModifiedBy>Yutong Zhao</cp:lastModifiedBy>
  <cp:revision>32</cp:revision>
  <dcterms:created xsi:type="dcterms:W3CDTF">2020-02-10T22:57:53Z</dcterms:created>
  <dcterms:modified xsi:type="dcterms:W3CDTF">2020-02-11T17:18:42Z</dcterms:modified>
</cp:coreProperties>
</file>