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tong Zhao" initials="YZ" lastIdx="1" clrIdx="0">
    <p:extLst>
      <p:ext uri="{19B8F6BF-5375-455C-9EA6-DF929625EA0E}">
        <p15:presenceInfo xmlns:p15="http://schemas.microsoft.com/office/powerpoint/2012/main" userId="Yutong Z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15E61-2EFA-4D73-9DC7-05BDF81C9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65649C-DD7B-42D3-89BB-911E837D5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9FCB2-FDDB-4DB4-9148-88595D32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A5BD-A760-4217-881C-C5C73BA8E25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58982-1F3E-4EDC-99AE-16A3E998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2B4F0-C3AD-41CA-BE99-FCC301FC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4B93-40FC-4D30-B1FD-8C5E0EE1B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1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C728E-0808-41A8-AD92-3FE5E228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0F178-74E6-497C-B6DE-CA0825024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F52B1-8C56-4C1F-930F-B3C1129C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A5BD-A760-4217-881C-C5C73BA8E25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CF9DB-EF72-44FE-916C-BBC5EF67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D8FC6-FEE0-4AD9-8A71-3A28FF32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4B93-40FC-4D30-B1FD-8C5E0EE1B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7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A5053E-A0D1-4F5F-B50E-70B388CCA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240C80-C28C-4EAB-8FEC-8A0AEA3FC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428AA-D7C2-4EBB-B07B-827F3601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A5BD-A760-4217-881C-C5C73BA8E25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875B7-65C4-4DFB-B0E5-EAD46A52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5E8A3-827C-4BAD-942F-CA3C6773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4B93-40FC-4D30-B1FD-8C5E0EE1B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7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84C98-0570-4323-A9F3-84337E06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3864A-7C1C-4F83-BAFA-AF295CAC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30EA5-38EB-47BE-91C9-2FC7C948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A5BD-A760-4217-881C-C5C73BA8E25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FA180-95A1-433E-8423-7B29807F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44585-F043-458E-9C75-151C2136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4B93-40FC-4D30-B1FD-8C5E0EE1B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1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F203-FAA9-4B63-B082-F99AE01D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C6C8A-F4AF-4E46-85ED-7834A0EC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46A4D-23CD-4E69-A627-3B2AE887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A5BD-A760-4217-881C-C5C73BA8E25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0AF55-AE4F-4AF4-9148-ADD8BF15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5B12B-1D79-4DAE-BBBB-318C4445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4B93-40FC-4D30-B1FD-8C5E0EE1B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1DF5F-149A-48ED-A492-24D4630F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4A7B6-9B67-464F-BBC9-1323A0F9E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98A6EB-5450-42B5-8B7C-55EE22C8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2F6D2-ED95-47AC-88F6-22AD7B52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A5BD-A760-4217-881C-C5C73BA8E25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469A8-D5D4-47C6-8F1E-EB28B2BF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2A07D-07ED-42F2-ACA5-96CA7C7F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4B93-40FC-4D30-B1FD-8C5E0EE1B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6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BD4B7-A07D-4F79-B19D-BD1C7816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DBEA0-8864-4ABA-AFEC-F4C3F682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B7F299-48E2-4AC9-A84B-FAD63B7DF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59198B-ADF3-4D63-836A-AE3B38627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E2ADA0-FF27-46E6-A92F-63CFFE420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16C216-F86C-414F-8FE6-36630EB0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A5BD-A760-4217-881C-C5C73BA8E25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CA417D-64D1-416C-9D8E-4323F8A5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CD5880-A90D-4E7B-ABFB-DEE79B84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4B93-40FC-4D30-B1FD-8C5E0EE1B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4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CE6C-6509-4BA1-8758-C39DBA97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B657FD-F91C-492B-B5DF-06DDD95B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A5BD-A760-4217-881C-C5C73BA8E25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C6BC7B-CA9D-43E3-B6E1-D2EFCF95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A356D1-7CBB-4F5B-97CB-F200DB5F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4B93-40FC-4D30-B1FD-8C5E0EE1B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6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3934EB-4556-4487-A0DC-D753DD01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A5BD-A760-4217-881C-C5C73BA8E25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4D30C9-1BCF-49D6-ACDA-0174A173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0BAFEF-D1ED-4313-BCC2-3ACAEBB1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4B93-40FC-4D30-B1FD-8C5E0EE1B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59B69-E34C-486E-9A46-A37B0F74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394C6-6C18-4D8A-AB53-05BC7C7B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23B71-02E7-40D3-9B50-C31A42F07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E1110-A54D-4FA3-A570-ABF323C8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A5BD-A760-4217-881C-C5C73BA8E25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3A83A-CD53-4ACD-AC8B-2FDCD04C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739B2-2849-4585-810A-3BD068B1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4B93-40FC-4D30-B1FD-8C5E0EE1B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9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40FD7-524A-4072-99CE-B818B587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FEE77B-D5B0-48B6-BF82-F15FA9CFB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9BE03-E2DF-49B4-876B-CCA2F2D1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79ABE5-86CC-48C9-AB13-1D8D8836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A5BD-A760-4217-881C-C5C73BA8E25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66401-BC74-4E59-BD4E-A0451698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8AB72-4311-4C55-A536-8015883E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4B93-40FC-4D30-B1FD-8C5E0EE1B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8957ED-38FB-4BF2-91BA-9A768687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BE7220-9AE8-47C2-8EEB-9FCE7C4C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D2C80-FD64-4463-9870-26D166C3D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A5BD-A760-4217-881C-C5C73BA8E25E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375D6-483F-484D-A995-00AA172AF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B0B24-9B4A-4915-BD5E-D9BF45B28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4B93-40FC-4D30-B1FD-8C5E0EE1B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9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26E78-B324-468B-817E-84FD054E4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Cavity Perturbation </a:t>
            </a:r>
            <a:br>
              <a:rPr lang="en-US" altLang="zh-CN" dirty="0"/>
            </a:br>
            <a:r>
              <a:rPr lang="en-US" altLang="zh-CN" dirty="0"/>
              <a:t>in 1D waveguide cavity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70E6A0-B5E2-45F1-85B4-8BED3B483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5600"/>
            <a:ext cx="9144000" cy="1122680"/>
          </a:xfrm>
        </p:spPr>
        <p:txBody>
          <a:bodyPr/>
          <a:lstStyle/>
          <a:p>
            <a:r>
              <a:rPr lang="en-US" altLang="zh-CN" dirty="0"/>
              <a:t>Yutong Zhao</a:t>
            </a:r>
          </a:p>
          <a:p>
            <a:r>
              <a:rPr lang="en-US" altLang="zh-CN" dirty="0"/>
              <a:t>Oct 1</a:t>
            </a:r>
            <a:r>
              <a:rPr lang="en-US" altLang="zh-CN" baseline="30000" dirty="0"/>
              <a:t>st</a:t>
            </a:r>
            <a:r>
              <a:rPr lang="en-US" altLang="zh-CN" dirty="0"/>
              <a:t>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9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34827CD9-8498-417D-A4FB-093BA5F838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"/>
                <a:ext cx="10515600" cy="112775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Maxwell equation: </a:t>
                </a:r>
                <a:r>
                  <a:rPr lang="en-US" altLang="zh-CN" sz="3600" dirty="0"/>
                  <a:t>vector potential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3600" dirty="0"/>
                  <a:t> </a:t>
                </a: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34827CD9-8498-417D-A4FB-093BA5F83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"/>
                <a:ext cx="10515600" cy="1127759"/>
              </a:xfrm>
              <a:blipFill>
                <a:blip r:embed="rId2"/>
                <a:stretch>
                  <a:fillRect l="-2377" b="-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108F948-80DC-427E-9D8C-DF0E1BFAD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37" y="3780825"/>
            <a:ext cx="3895725" cy="288923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F15F6C9-4F3A-489C-B478-3E9C7F5399C1}"/>
              </a:ext>
            </a:extLst>
          </p:cNvPr>
          <p:cNvGrpSpPr/>
          <p:nvPr/>
        </p:nvGrpSpPr>
        <p:grpSpPr>
          <a:xfrm>
            <a:off x="1517651" y="1127760"/>
            <a:ext cx="3029143" cy="1868136"/>
            <a:chOff x="1131571" y="1209040"/>
            <a:chExt cx="3029143" cy="186813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398B31E-47F5-4887-A23B-A3D5866DF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1571" y="1209040"/>
              <a:ext cx="2993455" cy="1008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AF9693-BA0B-41BA-8E9B-FBBDF23F0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4781"/>
            <a:stretch/>
          </p:blipFill>
          <p:spPr>
            <a:xfrm>
              <a:off x="1131571" y="2156802"/>
              <a:ext cx="3029143" cy="920374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2E30A6C-8EF0-4D47-95E0-0A8829CC0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231" y="1353840"/>
            <a:ext cx="3485816" cy="12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0B2AA3-D001-4444-99B5-7D841483A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139" y="4325440"/>
            <a:ext cx="326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2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78EF2AB-09A7-48AC-B28D-1049F977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7759"/>
          </a:xfrm>
        </p:spPr>
        <p:txBody>
          <a:bodyPr>
            <a:normAutofit/>
          </a:bodyPr>
          <a:lstStyle/>
          <a:p>
            <a:r>
              <a:rPr lang="en-US" altLang="zh-CN" dirty="0"/>
              <a:t>TE</a:t>
            </a:r>
            <a:r>
              <a:rPr lang="en-US" altLang="zh-CN" baseline="-25000" dirty="0"/>
              <a:t>mn</a:t>
            </a:r>
            <a:r>
              <a:rPr lang="en-US" altLang="zh-CN" dirty="0"/>
              <a:t> modes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3EF380-85AC-4867-8BEF-0FA04613B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85" y="1500053"/>
            <a:ext cx="2647950" cy="87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05D1C2-83CD-4D56-A3FC-3ED265FD8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60" b="15781"/>
          <a:stretch/>
        </p:blipFill>
        <p:spPr>
          <a:xfrm>
            <a:off x="1432560" y="2552884"/>
            <a:ext cx="2880000" cy="5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3D98D4-FB8E-4D0F-8B1A-E3FFF8C51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52550"/>
            <a:ext cx="5524500" cy="4152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94F10F-04E3-4481-B87F-64ECF8E287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008"/>
          <a:stretch/>
        </p:blipFill>
        <p:spPr>
          <a:xfrm>
            <a:off x="1238091" y="4388506"/>
            <a:ext cx="4066858" cy="14382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4705FAA-6677-47C9-B2EE-89CFAF2F7548}"/>
              </a:ext>
            </a:extLst>
          </p:cNvPr>
          <p:cNvSpPr txBox="1"/>
          <p:nvPr/>
        </p:nvSpPr>
        <p:spPr>
          <a:xfrm>
            <a:off x="1238091" y="3926841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Boundary condition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644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8929C86-DEAB-437F-956A-765B68089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92" y="635519"/>
            <a:ext cx="8014816" cy="6222482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0C4622E-4BD3-45A7-837A-1A7FBE65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7759"/>
          </a:xfrm>
        </p:spPr>
        <p:txBody>
          <a:bodyPr>
            <a:normAutofit/>
          </a:bodyPr>
          <a:lstStyle/>
          <a:p>
            <a:r>
              <a:rPr lang="en-US" altLang="zh-CN" dirty="0"/>
              <a:t>TE</a:t>
            </a:r>
            <a:r>
              <a:rPr lang="en-US" altLang="zh-CN" baseline="-25000" dirty="0"/>
              <a:t>11</a:t>
            </a:r>
            <a:r>
              <a:rPr lang="en-US" altLang="zh-CN" dirty="0"/>
              <a:t> modes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4911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E4586D7-7DFE-42A5-B35E-ADFF9FF3E434}"/>
                  </a:ext>
                </a:extLst>
              </p:cNvPr>
              <p:cNvSpPr txBox="1"/>
              <p:nvPr/>
            </p:nvSpPr>
            <p:spPr>
              <a:xfrm>
                <a:off x="678445" y="1615104"/>
                <a:ext cx="5266763" cy="90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∭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∭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E4586D7-7DFE-42A5-B35E-ADFF9FF3E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45" y="1615104"/>
                <a:ext cx="5266763" cy="909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CD87AA0C-E57F-4C18-B51A-74C5530F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7759"/>
          </a:xfrm>
        </p:spPr>
        <p:txBody>
          <a:bodyPr>
            <a:normAutofit/>
          </a:bodyPr>
          <a:lstStyle/>
          <a:p>
            <a:r>
              <a:rPr lang="en-US" altLang="zh-CN" dirty="0"/>
              <a:t>Microwave perturbation theory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7DE81B-EC5A-41FB-9B49-3BD47C866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65" y="1017270"/>
            <a:ext cx="4750797" cy="257792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A4226C9-C2A2-4C3D-B95E-9747AFB4B25F}"/>
              </a:ext>
            </a:extLst>
          </p:cNvPr>
          <p:cNvGrpSpPr/>
          <p:nvPr/>
        </p:nvGrpSpPr>
        <p:grpSpPr>
          <a:xfrm>
            <a:off x="1241763" y="3595199"/>
            <a:ext cx="9406890" cy="3179529"/>
            <a:chOff x="1241763" y="3595199"/>
            <a:chExt cx="9406890" cy="317952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08C33C0-A669-4AD6-9105-5538F6AF6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763" y="3595199"/>
              <a:ext cx="9406890" cy="317952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FE61316-D7AF-4A3E-B007-87499C5B1589}"/>
                    </a:ext>
                  </a:extLst>
                </p:cNvPr>
                <p:cNvSpPr txBox="1"/>
                <p:nvPr/>
              </p:nvSpPr>
              <p:spPr>
                <a:xfrm>
                  <a:off x="3759740" y="6497729"/>
                  <a:ext cx="21974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FE61316-D7AF-4A3E-B007-87499C5B1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740" y="6497729"/>
                  <a:ext cx="21974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3333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ADA7C7B-344D-46CD-AE2C-40F725A558EA}"/>
                    </a:ext>
                  </a:extLst>
                </p:cNvPr>
                <p:cNvSpPr txBox="1"/>
                <p:nvPr/>
              </p:nvSpPr>
              <p:spPr>
                <a:xfrm>
                  <a:off x="7915827" y="6497728"/>
                  <a:ext cx="21974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ADA7C7B-344D-46CD-AE2C-40F725A55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827" y="6497728"/>
                  <a:ext cx="2197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6111" r="-33333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96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B36D1F-B636-4B3D-8F7D-78154444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23" y="3735359"/>
            <a:ext cx="7775510" cy="289171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B344C6F-3CD0-49DD-B156-48C53AC3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7759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7B1231-AE2D-46A3-ADC3-E995D6D2899E}"/>
              </a:ext>
            </a:extLst>
          </p:cNvPr>
          <p:cNvSpPr txBox="1"/>
          <p:nvPr/>
        </p:nvSpPr>
        <p:spPr>
          <a:xfrm>
            <a:off x="2532461" y="6525948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 view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801A681-1AE0-4C37-B42F-F26BA3AD3070}"/>
              </a:ext>
            </a:extLst>
          </p:cNvPr>
          <p:cNvGrpSpPr/>
          <p:nvPr/>
        </p:nvGrpSpPr>
        <p:grpSpPr>
          <a:xfrm>
            <a:off x="2973832" y="789398"/>
            <a:ext cx="6853745" cy="2945961"/>
            <a:chOff x="3823981" y="3688738"/>
            <a:chExt cx="6853745" cy="29459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2B6E3B0-056C-42FB-A10C-0F7380D756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5" r="51445"/>
            <a:stretch/>
          </p:blipFill>
          <p:spPr>
            <a:xfrm>
              <a:off x="6874212" y="3688738"/>
              <a:ext cx="3803514" cy="2945961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987C7F2-3F71-48F1-9D28-3B6CB93C6F55}"/>
                </a:ext>
              </a:extLst>
            </p:cNvPr>
            <p:cNvGrpSpPr/>
            <p:nvPr/>
          </p:nvGrpSpPr>
          <p:grpSpPr>
            <a:xfrm>
              <a:off x="3823981" y="3844336"/>
              <a:ext cx="2845916" cy="2634764"/>
              <a:chOff x="4786009" y="822544"/>
              <a:chExt cx="2845916" cy="2634764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BA4AA136-0025-4A97-8FAB-96147A347C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670"/>
              <a:stretch/>
            </p:blipFill>
            <p:spPr>
              <a:xfrm>
                <a:off x="4786009" y="822544"/>
                <a:ext cx="2845916" cy="2634764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8D8E9B-D01A-470A-A7A0-8B8B8FDD9C93}"/>
                  </a:ext>
                </a:extLst>
              </p:cNvPr>
              <p:cNvSpPr/>
              <p:nvPr/>
            </p:nvSpPr>
            <p:spPr>
              <a:xfrm rot="1345327">
                <a:off x="5062361" y="1595233"/>
                <a:ext cx="2303235" cy="11424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F5A426D-1806-4996-8054-D832A23B5CA5}"/>
                  </a:ext>
                </a:extLst>
              </p:cNvPr>
              <p:cNvSpPr/>
              <p:nvPr/>
            </p:nvSpPr>
            <p:spPr>
              <a:xfrm rot="20253443">
                <a:off x="5004648" y="1563931"/>
                <a:ext cx="2422852" cy="119579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06AA3AF-FA99-4ED4-A0AA-623F31D2194E}"/>
              </a:ext>
            </a:extLst>
          </p:cNvPr>
          <p:cNvSpPr/>
          <p:nvPr/>
        </p:nvSpPr>
        <p:spPr>
          <a:xfrm>
            <a:off x="2364423" y="3822970"/>
            <a:ext cx="524692" cy="525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7D56F2-17E2-4B8B-87AC-A486E2D57D1B}"/>
              </a:ext>
            </a:extLst>
          </p:cNvPr>
          <p:cNvSpPr/>
          <p:nvPr/>
        </p:nvSpPr>
        <p:spPr>
          <a:xfrm>
            <a:off x="5751824" y="3651822"/>
            <a:ext cx="524692" cy="525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28C9C7-52BD-43E2-BBFB-6FBF7CD1FA28}"/>
              </a:ext>
            </a:extLst>
          </p:cNvPr>
          <p:cNvSpPr txBox="1"/>
          <p:nvPr/>
        </p:nvSpPr>
        <p:spPr>
          <a:xfrm>
            <a:off x="3801114" y="339509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 view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46BB143-B30D-4F7F-8BC1-9E03993E733A}"/>
                  </a:ext>
                </a:extLst>
              </p:cNvPr>
              <p:cNvSpPr txBox="1"/>
              <p:nvPr/>
            </p:nvSpPr>
            <p:spPr>
              <a:xfrm>
                <a:off x="7916092" y="3470444"/>
                <a:ext cx="2197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46BB143-B30D-4F7F-8BC1-9E03993E7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092" y="3470444"/>
                <a:ext cx="219740" cy="276999"/>
              </a:xfrm>
              <a:prstGeom prst="rect">
                <a:avLst/>
              </a:prstGeom>
              <a:blipFill>
                <a:blip r:embed="rId5"/>
                <a:stretch>
                  <a:fillRect l="-36111" r="-3333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25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23BE713-27C6-4A27-95BE-DC85C918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7759"/>
          </a:xfrm>
        </p:spPr>
        <p:txBody>
          <a:bodyPr>
            <a:normAutofit/>
          </a:bodyPr>
          <a:lstStyle/>
          <a:p>
            <a:r>
              <a:rPr lang="en-US" altLang="zh-CN" dirty="0"/>
              <a:t>Simulations: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7714601-64B0-47AF-B92E-2944A196C7C5}"/>
              </a:ext>
            </a:extLst>
          </p:cNvPr>
          <p:cNvGrpSpPr/>
          <p:nvPr/>
        </p:nvGrpSpPr>
        <p:grpSpPr>
          <a:xfrm>
            <a:off x="404326" y="3997239"/>
            <a:ext cx="10949474" cy="2860760"/>
            <a:chOff x="303244" y="1240255"/>
            <a:chExt cx="10949474" cy="286076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EA431D8-9D0D-4682-AEC0-050010EB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82" y="1240255"/>
              <a:ext cx="10313436" cy="28607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5C1435B-4A28-4CD7-A467-597B6E3EEA79}"/>
                    </a:ext>
                  </a:extLst>
                </p:cNvPr>
                <p:cNvSpPr txBox="1"/>
                <p:nvPr/>
              </p:nvSpPr>
              <p:spPr>
                <a:xfrm>
                  <a:off x="303244" y="2266373"/>
                  <a:ext cx="889474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0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5C1435B-4A28-4CD7-A467-597B6E3EE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44" y="2266373"/>
                  <a:ext cx="889474" cy="615553"/>
                </a:xfrm>
                <a:prstGeom prst="rect">
                  <a:avLst/>
                </a:prstGeom>
                <a:blipFill>
                  <a:blip r:embed="rId3"/>
                  <a:stretch>
                    <a:fillRect l="-10274" b="-118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F6F68A-07F5-40AB-9412-EAA610AEDD0B}"/>
              </a:ext>
            </a:extLst>
          </p:cNvPr>
          <p:cNvGrpSpPr/>
          <p:nvPr/>
        </p:nvGrpSpPr>
        <p:grpSpPr>
          <a:xfrm>
            <a:off x="404326" y="1159779"/>
            <a:ext cx="10949474" cy="2837460"/>
            <a:chOff x="303244" y="4020540"/>
            <a:chExt cx="10949474" cy="283746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B1A9BFD-DDB9-4891-95AE-C22974FA2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82" y="4020540"/>
              <a:ext cx="10313436" cy="28374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7CB1CB6-9CF6-4487-A03F-C34B604E84EF}"/>
                    </a:ext>
                  </a:extLst>
                </p:cNvPr>
                <p:cNvSpPr txBox="1"/>
                <p:nvPr/>
              </p:nvSpPr>
              <p:spPr>
                <a:xfrm>
                  <a:off x="303244" y="5127133"/>
                  <a:ext cx="87023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0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7CB1CB6-9CF6-4487-A03F-C34B604E8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44" y="5127133"/>
                  <a:ext cx="870238" cy="615553"/>
                </a:xfrm>
                <a:prstGeom prst="rect">
                  <a:avLst/>
                </a:prstGeom>
                <a:blipFill>
                  <a:blip r:embed="rId5"/>
                  <a:stretch>
                    <a:fillRect l="-10490" r="-2098" b="-118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88DB4-0E22-48D8-A22E-B27324B67B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dirty="0"/>
                  <a:t>Derive the coupling strength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as a function of field distribution, and why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 .</a:t>
                </a:r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dirty="0"/>
                  <a:t>Explain why the largest shift (minimum h distribution) is at angle bisector.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88DB4-0E22-48D8-A22E-B27324B67B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02F9370A-AB7A-4A62-8565-613B48B2FDE1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1127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Next step: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77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85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Cambria Math</vt:lpstr>
      <vt:lpstr>Times New Roman</vt:lpstr>
      <vt:lpstr>Office 主题​​</vt:lpstr>
      <vt:lpstr>Cavity Perturbation  in 1D waveguide cavity</vt:lpstr>
      <vt:lpstr>Maxwell equation: vector potential A ⃗ and F ⃗ </vt:lpstr>
      <vt:lpstr>TEmn modes</vt:lpstr>
      <vt:lpstr>TE11 modes</vt:lpstr>
      <vt:lpstr>Microwave perturbation theory </vt:lpstr>
      <vt:lpstr>Experiment</vt:lpstr>
      <vt:lpstr>Simulations: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Yutong Zhao</dc:creator>
  <cp:lastModifiedBy>Zhao Yutong</cp:lastModifiedBy>
  <cp:revision>50</cp:revision>
  <dcterms:created xsi:type="dcterms:W3CDTF">2018-10-01T15:18:59Z</dcterms:created>
  <dcterms:modified xsi:type="dcterms:W3CDTF">2018-10-01T20:43:56Z</dcterms:modified>
</cp:coreProperties>
</file>