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8CB00-24FB-4C70-902A-590D7BF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AE81BE-DCE1-42C8-BBB2-E06839B2E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6502F-8750-451E-8F57-639630C0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C7BE-11FB-4C87-A3D9-16A2EC21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F64EC-68CB-4074-9B6C-ADB1BD79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9180D-93F7-4A84-AEDF-0E8410FE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42AFB-6C84-4E6A-8831-8AA26936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45AA4-FA6A-4710-A98B-C5831DB4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CCFDD-F73F-4FCA-8F6A-89632CFC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BCBA-9E82-4EF6-908D-9C7A833D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7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198F7E-6161-4347-A980-48F6328B0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8B673-2348-4E8C-BE00-BEF4FCD2E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2C254-FC67-4B90-8D14-30EDC2EB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2EA13-4791-41F1-8C19-E28343C7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527B9-2F2E-45AB-8DE7-056769C0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2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F44E0-3FC6-43C0-900F-C39154F7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BD865-4C69-400B-BAB5-E843A1C6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350CE-0B0C-4355-B482-A41C678C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38836-5CD7-4A71-A093-0AEF8791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B0D38-D638-4063-8472-AABF588C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0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55D1F-58F4-4BEA-BFE0-5207B6FB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4E2A5-CB9C-493D-8244-589F81BE7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40A20-D467-4EAD-B918-D6A45800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637BA-2A40-41BF-B985-D9628F9F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54EAA-8057-4D58-989B-14E8E4E6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0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16D6D-985C-4081-89AF-8BAD7B27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30B2B-A96B-48E4-A661-757EA7B0E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13CBF-171E-44A8-8865-549BCD7FC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CDF32-1AF0-461C-9B2F-359DC49F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79BC7-6CC1-4885-ABCD-0DEBEE3A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4E440-80F8-49AF-92F0-3CE6DE8D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EEA60-EF39-4042-8239-D36F3BAA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B05EC-4F8B-46B7-94BF-00B75A9E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E0C9F-425A-41DD-A9E4-99BD34727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1FCA8-E278-4360-8753-BCF6C5E2E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2428D5-E689-45F0-B08D-ECD08976D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711408-31B0-49C6-B010-D365E368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C2CE37-9F87-464C-99F0-624C5F7E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0019DD-5060-4B8A-9870-0FA0C3A9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7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EBE6D-BFE2-41EA-8DD5-E7A3436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F01ED0-A935-4365-9C78-D0CB5AB8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D1C40E-7B3D-4A95-A93A-5429499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74604-B7D7-488F-BBB8-D1038275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6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B4AEF2-2CA6-4C42-B001-301751A9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D785AB-9E32-462B-B8CC-B37DB113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7A46CC-8E29-447C-9A3E-A356C7A3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5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B246-57FF-474C-8952-AB8DB1E4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ED359-F293-476E-B381-FB42367F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E8C0D-B0F9-4244-830D-3428D69D5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8DECE-63EC-448F-93E7-6272ECE2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C7A1C-5F13-4916-91C9-D62D8DF8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57FD5-6140-460A-9EA5-3DC8368A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2F583-DA0B-4AF7-9D7E-0BEA9DAA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8C068B-AFD3-4083-97A5-5A196E342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8DC03-BFB7-48B6-9263-F9DAEBB93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F2E4C-D3EE-412A-8707-6223D070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293699-303E-4FA9-9678-E408A1D9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D0B5E-F5DF-4362-A655-0A5F3C97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3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38D629-9EE3-4BBA-A6B9-30F95E24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C8296D-5C31-44DE-AE40-531A9FC16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3EE72-FCF7-4F0C-A47F-2BA27FCF7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0488-4340-4762-810B-D64E2326AA4D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5A8C6-28B8-44DC-906D-77C932CE5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A90B7-C8C4-4851-BA31-8534AFA0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AF9D4-F7BC-4BFC-B0F6-337B4E9EB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2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9DD2E-D879-49D7-8019-5FB5D71FD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Long distance coupling between two SRRs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0137F0-4776-49B0-A0BD-575B939BD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8878"/>
            <a:ext cx="9144000" cy="7989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Oct 22</a:t>
            </a:r>
            <a:r>
              <a:rPr lang="en-US" altLang="zh-CN" baseline="30000" dirty="0"/>
              <a:t>nd</a:t>
            </a:r>
            <a:r>
              <a:rPr lang="en-US" altLang="zh-CN" dirty="0"/>
              <a:t>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5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6C8EE6C1-CFBA-4081-AC63-9D241C39F542}"/>
              </a:ext>
            </a:extLst>
          </p:cNvPr>
          <p:cNvGrpSpPr/>
          <p:nvPr/>
        </p:nvGrpSpPr>
        <p:grpSpPr>
          <a:xfrm>
            <a:off x="1926899" y="84841"/>
            <a:ext cx="8208500" cy="3344159"/>
            <a:chOff x="2780752" y="1838960"/>
            <a:chExt cx="6542628" cy="2665480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C6F084A-8DB8-4847-A5E3-F6F6536F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6133" y="4082805"/>
              <a:ext cx="3172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EFFF127-9FB6-423A-9702-C4692EAB1436}"/>
                </a:ext>
              </a:extLst>
            </p:cNvPr>
            <p:cNvCxnSpPr/>
            <p:nvPr/>
          </p:nvCxnSpPr>
          <p:spPr>
            <a:xfrm flipH="1">
              <a:off x="6589912" y="3570052"/>
              <a:ext cx="3069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95C36E8-0163-4714-8E5B-FA9D5B54A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10"/>
            <a:stretch/>
          </p:blipFill>
          <p:spPr>
            <a:xfrm>
              <a:off x="6752472" y="2870411"/>
              <a:ext cx="2460108" cy="1634029"/>
            </a:xfrm>
            <a:prstGeom prst="rect">
              <a:avLst/>
            </a:prstGeom>
          </p:spPr>
        </p:pic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95E859F-6BED-432D-9783-BD848E72F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752" y="3438728"/>
              <a:ext cx="3172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8533E6-6AE6-45B9-BC95-843C1758D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9648" y="2733581"/>
              <a:ext cx="2570908" cy="1634029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9216CEC-4004-4C3F-A464-E66005546D04}"/>
                </a:ext>
              </a:extLst>
            </p:cNvPr>
            <p:cNvGrpSpPr/>
            <p:nvPr/>
          </p:nvGrpSpPr>
          <p:grpSpPr>
            <a:xfrm>
              <a:off x="5600097" y="2694684"/>
              <a:ext cx="989815" cy="1487647"/>
              <a:chOff x="5600097" y="2694684"/>
              <a:chExt cx="989815" cy="1487647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3A325DC-07B9-4C54-B5FF-0B3061A5B4AF}"/>
                  </a:ext>
                </a:extLst>
              </p:cNvPr>
              <p:cNvSpPr/>
              <p:nvPr/>
            </p:nvSpPr>
            <p:spPr>
              <a:xfrm>
                <a:off x="5600097" y="3192516"/>
                <a:ext cx="989815" cy="989815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C96A40DE-11B9-4CD6-96EC-615E379CCAF3}"/>
                  </a:ext>
                </a:extLst>
              </p:cNvPr>
              <p:cNvSpPr/>
              <p:nvPr/>
            </p:nvSpPr>
            <p:spPr>
              <a:xfrm>
                <a:off x="5810402" y="3398025"/>
                <a:ext cx="578796" cy="578796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664565B-0791-4BEE-A3C3-26575E6DC3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4898" y="3317133"/>
                <a:ext cx="735193" cy="73519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EC6082F1-B0CC-459E-8CBC-FF42E7D3C77A}"/>
                      </a:ext>
                    </a:extLst>
                  </p:cNvPr>
                  <p:cNvSpPr txBox="1"/>
                  <p:nvPr/>
                </p:nvSpPr>
                <p:spPr>
                  <a:xfrm>
                    <a:off x="5762657" y="2694684"/>
                    <a:ext cx="679673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ΔΦ</m:t>
                          </m:r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EC6082F1-B0CC-459E-8CBC-FF42E7D3C7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2657" y="2694684"/>
                    <a:ext cx="679673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5316310-0788-411E-B067-42F4BED5B8E0}"/>
                </a:ext>
              </a:extLst>
            </p:cNvPr>
            <p:cNvCxnSpPr/>
            <p:nvPr/>
          </p:nvCxnSpPr>
          <p:spPr>
            <a:xfrm flipH="1">
              <a:off x="5273435" y="3963852"/>
              <a:ext cx="3069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DBC335C-3F69-406F-84AF-13D21BB6D48D}"/>
                </a:ext>
              </a:extLst>
            </p:cNvPr>
            <p:cNvCxnSpPr>
              <a:cxnSpLocks/>
            </p:cNvCxnSpPr>
            <p:nvPr/>
          </p:nvCxnSpPr>
          <p:spPr>
            <a:xfrm>
              <a:off x="9304021" y="2156460"/>
              <a:ext cx="0" cy="1933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15E0C1B-F878-4764-AD12-0F7BBD928F0B}"/>
                </a:ext>
              </a:extLst>
            </p:cNvPr>
            <p:cNvCxnSpPr>
              <a:cxnSpLocks/>
            </p:cNvCxnSpPr>
            <p:nvPr/>
          </p:nvCxnSpPr>
          <p:spPr>
            <a:xfrm>
              <a:off x="2799802" y="2227634"/>
              <a:ext cx="0" cy="12244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B8ABC19-7431-4CF9-A16A-B5C97FAD3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0752" y="2156460"/>
              <a:ext cx="6542628" cy="711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370B9D4-016E-4050-B6BA-4D77EBF73D39}"/>
                </a:ext>
              </a:extLst>
            </p:cNvPr>
            <p:cNvSpPr/>
            <p:nvPr/>
          </p:nvSpPr>
          <p:spPr>
            <a:xfrm>
              <a:off x="4582160" y="1838960"/>
              <a:ext cx="3068317" cy="725701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3397C00-F3BE-4694-91BE-FAAE7F869990}"/>
                </a:ext>
              </a:extLst>
            </p:cNvPr>
            <p:cNvSpPr txBox="1"/>
            <p:nvPr/>
          </p:nvSpPr>
          <p:spPr>
            <a:xfrm rot="765081">
              <a:off x="3862334" y="324116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SSR-1</a:t>
              </a:r>
              <a:endParaRPr lang="zh-CN" altLang="en-US" sz="24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6474CC5-7C5E-4296-93B7-C55374F64A2E}"/>
                </a:ext>
              </a:extLst>
            </p:cNvPr>
            <p:cNvSpPr txBox="1"/>
            <p:nvPr/>
          </p:nvSpPr>
          <p:spPr>
            <a:xfrm rot="765081">
              <a:off x="7663349" y="3386209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SSR-2</a:t>
              </a:r>
              <a:endParaRPr lang="zh-CN" altLang="en-US" sz="2400" dirty="0"/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9245D5EB-5EB2-4419-902C-5E281A2C0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24" y="3664960"/>
            <a:ext cx="9477928" cy="31886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ED427FA-27F7-409B-A0E4-9FC8F3994C2F}"/>
              </a:ext>
            </a:extLst>
          </p:cNvPr>
          <p:cNvSpPr txBox="1"/>
          <p:nvPr/>
        </p:nvSpPr>
        <p:spPr>
          <a:xfrm>
            <a:off x="231969" y="-14147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Experiment setup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497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2BE4726-640C-4EB1-A301-63633EF55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969" y="656179"/>
            <a:ext cx="9138062" cy="554564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C3C4AC-55C6-4DD3-902D-B306590CC22E}"/>
              </a:ext>
            </a:extLst>
          </p:cNvPr>
          <p:cNvSpPr txBox="1"/>
          <p:nvPr/>
        </p:nvSpPr>
        <p:spPr>
          <a:xfrm>
            <a:off x="373371" y="194514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Result: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888148-D7BA-4454-9DFE-D5EA82594052}"/>
              </a:ext>
            </a:extLst>
          </p:cNvPr>
          <p:cNvSpPr txBox="1"/>
          <p:nvPr/>
        </p:nvSpPr>
        <p:spPr>
          <a:xfrm>
            <a:off x="2921750" y="331078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S21 mapping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9DC772-F4E8-4065-BB8B-46B6431781F5}"/>
              </a:ext>
            </a:extLst>
          </p:cNvPr>
          <p:cNvSpPr txBox="1"/>
          <p:nvPr/>
        </p:nvSpPr>
        <p:spPr>
          <a:xfrm>
            <a:off x="7453729" y="331078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Zoomed in S21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E170B8-8F18-4968-8D8F-153DB624854C}"/>
              </a:ext>
            </a:extLst>
          </p:cNvPr>
          <p:cNvSpPr txBox="1"/>
          <p:nvPr/>
        </p:nvSpPr>
        <p:spPr>
          <a:xfrm>
            <a:off x="7688568" y="5970987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S21 spectra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7D27B7-2CC3-4B1F-A417-D683194FDF8E}"/>
              </a:ext>
            </a:extLst>
          </p:cNvPr>
          <p:cNvSpPr txBox="1"/>
          <p:nvPr/>
        </p:nvSpPr>
        <p:spPr>
          <a:xfrm>
            <a:off x="3328110" y="6040547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Fitting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DB477C-BE29-4F62-8C10-E7C40F7C8587}"/>
                  </a:ext>
                </a:extLst>
              </p:cNvPr>
              <p:cNvSpPr txBox="1"/>
              <p:nvPr/>
            </p:nvSpPr>
            <p:spPr>
              <a:xfrm>
                <a:off x="1070159" y="3244333"/>
                <a:ext cx="2755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DB477C-BE29-4F62-8C10-E7C40F7C8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59" y="3244333"/>
                <a:ext cx="275524" cy="369332"/>
              </a:xfrm>
              <a:prstGeom prst="rect">
                <a:avLst/>
              </a:prstGeom>
              <a:blipFill>
                <a:blip r:embed="rId3"/>
                <a:stretch>
                  <a:fillRect l="-26667" r="-22222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53B59C4-A376-4DF7-8119-2091474987E9}"/>
                  </a:ext>
                </a:extLst>
              </p:cNvPr>
              <p:cNvSpPr txBox="1"/>
              <p:nvPr/>
            </p:nvSpPr>
            <p:spPr>
              <a:xfrm>
                <a:off x="986103" y="4103744"/>
                <a:ext cx="4423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53B59C4-A376-4DF7-8119-20914749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03" y="4103744"/>
                <a:ext cx="442365" cy="369332"/>
              </a:xfrm>
              <a:prstGeom prst="rect">
                <a:avLst/>
              </a:prstGeom>
              <a:blipFill>
                <a:blip r:embed="rId4"/>
                <a:stretch>
                  <a:fillRect l="-8333" r="-555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BB49AFC-AF42-4A2E-A4CD-3FBC6DF3FF3D}"/>
                  </a:ext>
                </a:extLst>
              </p:cNvPr>
              <p:cNvSpPr txBox="1"/>
              <p:nvPr/>
            </p:nvSpPr>
            <p:spPr>
              <a:xfrm>
                <a:off x="906791" y="5038569"/>
                <a:ext cx="6251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BB49AFC-AF42-4A2E-A4CD-3FBC6DF3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91" y="5038569"/>
                <a:ext cx="625108" cy="369332"/>
              </a:xfrm>
              <a:prstGeom prst="rect">
                <a:avLst/>
              </a:prstGeom>
              <a:blipFill>
                <a:blip r:embed="rId5"/>
                <a:stretch>
                  <a:fillRect l="-10784" r="-392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52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Times New Roman</vt:lpstr>
      <vt:lpstr>Office 主题​​</vt:lpstr>
      <vt:lpstr>Long distance coupling between two SRRs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Yutong</dc:creator>
  <cp:lastModifiedBy>Yutong Zhao</cp:lastModifiedBy>
  <cp:revision>9</cp:revision>
  <dcterms:created xsi:type="dcterms:W3CDTF">2018-10-19T22:50:14Z</dcterms:created>
  <dcterms:modified xsi:type="dcterms:W3CDTF">2018-12-03T20:33:09Z</dcterms:modified>
</cp:coreProperties>
</file>