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C3655-D07A-41CF-AF59-8F098B21D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A2D24E-02E4-4C8E-90F2-9816A5384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8209A-DEB8-4529-B5D3-67AF8FEF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BA59C-9742-4BDC-8F04-27A0BAD0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1547A-2279-4D07-B5FF-33CCFE66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1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4894F-1EF5-4D0D-A305-BFFBA284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2DDC0-DD98-4C55-BCF7-39F02155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0B7F4-614B-42A4-A62E-568D9F3B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62181-B1D0-44AC-BC10-347223B6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908A7-A5B3-493A-85DA-5CB4701C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BDC187-E6A4-45C3-8F9F-E1617F7C9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5045-A4AA-4690-B734-06069CB4C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07EE5-7778-4B31-A2F8-78C02649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D3E0B-2A08-4A16-A110-7B430CA2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726D5-C1B0-4F0F-86AE-C763275F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A5972-729E-4BA4-A39D-A0369571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8DF08-3058-4D1B-87FC-B2AC2471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2245A-F7CA-4D7D-A17E-CED3CF35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D32C1-93C7-4121-B2F5-CEE02475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EF5E-0C26-4FC6-B7ED-49875210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7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B4432-8C7D-44BC-BB6B-7C6DB214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D3024-B94C-478A-8C68-F5932CFF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68112-2E91-4A91-942F-7DD9DB0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A763F-2CFB-4AA2-87C9-D2E88F0A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14E3-DDF8-4410-86E9-71BAD0AC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39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9E46E-8EC1-45E8-94AF-4C2A7395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D57B9-2D75-4671-8E5E-556620EC3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F91B7-A66A-42BA-B5F6-F1AA09ED6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C2919-0FC8-4C59-B8F8-D0C6CB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0AA15-52B2-4091-B32D-A6AAED9D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BF8E5-D143-4A89-B528-79652609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6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DFDE0-4E03-484A-AAE9-F747018F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8C168-3148-4B2E-B0CE-F4877E63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089F2-CF8E-46CB-B920-97C645CEA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9C206-B5AC-4E15-8CCB-F5589B695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6E6B46-AFF4-4063-81CD-B40C16701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473137-A665-4913-8A28-696CEB2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28571B-7A54-46EF-9A57-DB107D62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6F1C8A-8320-4556-9946-DA81D8A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C82B0-D93E-43EB-8229-B0C94F67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59147-F9CB-42EE-BC24-838F73C9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58A938-E9C3-4E85-B045-77CB551C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8DC4B-4341-46D6-A906-5E8646E9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0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3D3A0-2B0D-4966-A5FD-D7FD9240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18FDB4-8FB6-489D-A70E-EC34DB67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3730A-F59B-467B-826E-BA23851C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AF600-CC40-4DE2-AF74-85A79780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C2ED3-8306-4EEC-B688-23469B8D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9AB196-7A4D-4D48-BC92-45CF647F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C69CE-D28A-4F60-861E-744021E2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BAB44-8097-4BA0-88DC-4BAA8A8D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50127-60D7-426F-A7AB-126636C2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3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8618E-9405-4F34-A365-42906161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4378F4-0FB9-4BAE-BB22-3194A0887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9941A5-6DC8-46DA-BEF3-14FA44E7F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03404-0757-47F4-A51B-1F820BE4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22706-B2D7-40A7-A50F-3104AC09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F6F44-8D55-483C-BE28-10DDF8C2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3FE4FE-515F-4C02-8618-F6DF3A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A3E92-EB94-4E9E-BDB5-061EDE16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BD5FC-18A7-4787-B653-F58457059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5FD7-26DF-4C41-BB43-C505C14066B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A072D-4EF8-4C24-BB7B-7CFC2BA44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F395D-B6C8-4BA1-9112-F3B3B2CE7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2551-7BB0-4F2B-83BB-C59D08C97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9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emf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AD3F-66AB-46A5-A61E-602D0BDD1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Long distance coupling </a:t>
            </a:r>
            <a:br>
              <a:rPr lang="en-US" altLang="zh-CN" dirty="0"/>
            </a:br>
            <a:r>
              <a:rPr lang="en-US" altLang="zh-CN" dirty="0"/>
              <a:t>between two SRRs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A9BF2D-8C2B-453E-B9BE-71C7E755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756"/>
            <a:ext cx="9144000" cy="1234912"/>
          </a:xfrm>
        </p:spPr>
        <p:txBody>
          <a:bodyPr/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2018 Oct 29</a:t>
            </a:r>
            <a:r>
              <a:rPr lang="en-US" altLang="zh-CN" baseline="30000" dirty="0"/>
              <a:t>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5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AC024-F20C-4E45-B734-AB6826B1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6693"/>
          </a:xfrm>
        </p:spPr>
        <p:txBody>
          <a:bodyPr>
            <a:normAutofit/>
          </a:bodyPr>
          <a:lstStyle/>
          <a:p>
            <a:r>
              <a:rPr lang="en-US" altLang="zh-CN" dirty="0"/>
              <a:t>RLC model</a:t>
            </a:r>
            <a:endParaRPr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9633A46-BD53-4FC2-9E0A-574400943CA1}"/>
              </a:ext>
            </a:extLst>
          </p:cNvPr>
          <p:cNvGrpSpPr/>
          <p:nvPr/>
        </p:nvGrpSpPr>
        <p:grpSpPr>
          <a:xfrm>
            <a:off x="4700969" y="1379678"/>
            <a:ext cx="2693291" cy="1321961"/>
            <a:chOff x="4695867" y="1389684"/>
            <a:chExt cx="2693291" cy="132196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F4B7740-A74A-44D8-9282-FAD78062BEAB}"/>
                </a:ext>
              </a:extLst>
            </p:cNvPr>
            <p:cNvGrpSpPr/>
            <p:nvPr/>
          </p:nvGrpSpPr>
          <p:grpSpPr>
            <a:xfrm>
              <a:off x="4695867" y="1389684"/>
              <a:ext cx="2693291" cy="816575"/>
              <a:chOff x="6106803" y="2313972"/>
              <a:chExt cx="2682959" cy="121123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8D25A189-782B-44C6-966A-1A0597AB0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8238" y="344900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BCB7035-1BE5-4109-9F52-D60E5DC5DD1E}"/>
                  </a:ext>
                </a:extLst>
              </p:cNvPr>
              <p:cNvSpPr/>
              <p:nvPr/>
            </p:nvSpPr>
            <p:spPr>
              <a:xfrm>
                <a:off x="6106803" y="3372801"/>
                <a:ext cx="104000" cy="15240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453E979-B8BD-4CB3-8748-7BD0D772C809}"/>
                  </a:ext>
                </a:extLst>
              </p:cNvPr>
              <p:cNvSpPr/>
              <p:nvPr/>
            </p:nvSpPr>
            <p:spPr>
              <a:xfrm>
                <a:off x="8685762" y="3372801"/>
                <a:ext cx="104000" cy="15240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11BEBDC-37A2-40E8-98C9-D81E682B6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8238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75DC14BD-0CFA-4D0C-9DC2-154E2609FD1C}"/>
                  </a:ext>
                </a:extLst>
              </p:cNvPr>
              <p:cNvSpPr/>
              <p:nvPr/>
            </p:nvSpPr>
            <p:spPr>
              <a:xfrm>
                <a:off x="6106803" y="2313972"/>
                <a:ext cx="104000" cy="15240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1D847F8-3448-4A10-8CB3-ACB968BF3C86}"/>
                  </a:ext>
                </a:extLst>
              </p:cNvPr>
              <p:cNvSpPr/>
              <p:nvPr/>
            </p:nvSpPr>
            <p:spPr>
              <a:xfrm>
                <a:off x="8685762" y="2313972"/>
                <a:ext cx="104000" cy="15240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E8B58F5-40FD-45AE-8718-4823BA67B1E3}"/>
                    </a:ext>
                  </a:extLst>
                </p:cNvPr>
                <p:cNvSpPr txBox="1"/>
                <p:nvPr/>
              </p:nvSpPr>
              <p:spPr>
                <a:xfrm>
                  <a:off x="5751776" y="1474789"/>
                  <a:ext cx="6300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E8B58F5-40FD-45AE-8718-4823BA67B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776" y="1474789"/>
                  <a:ext cx="630056" cy="707886"/>
                </a:xfrm>
                <a:prstGeom prst="rect">
                  <a:avLst/>
                </a:prstGeom>
                <a:blipFill>
                  <a:blip r:embed="rId2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8371633-80FD-4447-BA9F-15EC70054532}"/>
                </a:ext>
              </a:extLst>
            </p:cNvPr>
            <p:cNvSpPr txBox="1"/>
            <p:nvPr/>
          </p:nvSpPr>
          <p:spPr>
            <a:xfrm>
              <a:off x="5353324" y="2342313"/>
              <a:ext cx="1426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Phase Shifter</a:t>
              </a:r>
              <a:endParaRPr lang="zh-CN" altLang="en-US" dirty="0"/>
            </a:p>
          </p:txBody>
        </p:sp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D8B51D75-E45D-431B-8CA1-404D2ADC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32" y="2923147"/>
            <a:ext cx="3075518" cy="589825"/>
          </a:xfrm>
          <a:prstGeom prst="rect">
            <a:avLst/>
          </a:prstGeom>
        </p:spPr>
      </p:pic>
      <p:grpSp>
        <p:nvGrpSpPr>
          <p:cNvPr id="67" name="组合 66">
            <a:extLst>
              <a:ext uri="{FF2B5EF4-FFF2-40B4-BE49-F238E27FC236}">
                <a16:creationId xmlns:a16="http://schemas.microsoft.com/office/drawing/2014/main" id="{DB2DD319-781C-4B85-B8C7-AFBCF661842A}"/>
              </a:ext>
            </a:extLst>
          </p:cNvPr>
          <p:cNvGrpSpPr/>
          <p:nvPr/>
        </p:nvGrpSpPr>
        <p:grpSpPr>
          <a:xfrm>
            <a:off x="1235493" y="1191452"/>
            <a:ext cx="1841400" cy="1698413"/>
            <a:chOff x="1235492" y="1117778"/>
            <a:chExt cx="2731359" cy="251926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B309BAD-8D51-4B59-A301-00E55636AFA6}"/>
                </a:ext>
              </a:extLst>
            </p:cNvPr>
            <p:cNvGrpSpPr/>
            <p:nvPr/>
          </p:nvGrpSpPr>
          <p:grpSpPr>
            <a:xfrm>
              <a:off x="1235492" y="2768076"/>
              <a:ext cx="2731359" cy="152400"/>
              <a:chOff x="1647825" y="2313972"/>
              <a:chExt cx="2731359" cy="152400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34309396-25C0-4757-8811-B1DAC1F79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60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200E5A5-8F3A-4692-BD67-CE700BF67809}"/>
                  </a:ext>
                </a:extLst>
              </p:cNvPr>
              <p:cNvSpPr/>
              <p:nvPr/>
            </p:nvSpPr>
            <p:spPr>
              <a:xfrm>
                <a:off x="1647825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883887-EBDA-4B87-A336-E9744252D558}"/>
                  </a:ext>
                </a:extLst>
              </p:cNvPr>
              <p:cNvSpPr/>
              <p:nvPr/>
            </p:nvSpPr>
            <p:spPr>
              <a:xfrm>
                <a:off x="4226784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AFF1F86-F69F-4509-8B49-7932A8B11CA1}"/>
                </a:ext>
              </a:extLst>
            </p:cNvPr>
            <p:cNvGrpSpPr/>
            <p:nvPr/>
          </p:nvGrpSpPr>
          <p:grpSpPr>
            <a:xfrm rot="5400000">
              <a:off x="1596030" y="1655899"/>
              <a:ext cx="1646311" cy="730443"/>
              <a:chOff x="1699259" y="2037144"/>
              <a:chExt cx="2606040" cy="115626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5A5380D-3C35-4DB5-A61C-10CBC6207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59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3CAF436-2D7A-4408-B3FA-A133AAA2C1C3}"/>
                  </a:ext>
                </a:extLst>
              </p:cNvPr>
              <p:cNvSpPr/>
              <p:nvPr/>
            </p:nvSpPr>
            <p:spPr>
              <a:xfrm>
                <a:off x="2210765" y="2037144"/>
                <a:ext cx="1701478" cy="706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D0324EF-783E-4CDA-8398-5F2E472DE46C}"/>
                  </a:ext>
                </a:extLst>
              </p:cNvPr>
              <p:cNvSpPr/>
              <p:nvPr/>
            </p:nvSpPr>
            <p:spPr>
              <a:xfrm rot="5400000">
                <a:off x="3464480" y="2236122"/>
                <a:ext cx="143457" cy="352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4191D09-2A01-4B74-89AB-F326EBD54261}"/>
                  </a:ext>
                </a:extLst>
              </p:cNvPr>
              <p:cNvSpPr/>
              <p:nvPr/>
            </p:nvSpPr>
            <p:spPr>
              <a:xfrm rot="5400000">
                <a:off x="3402990" y="2945403"/>
                <a:ext cx="143457" cy="352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5EC7ED2-6DC0-42FD-988A-FD30DF4E6041}"/>
                </a:ext>
              </a:extLst>
            </p:cNvPr>
            <p:cNvGrpSpPr/>
            <p:nvPr/>
          </p:nvGrpSpPr>
          <p:grpSpPr>
            <a:xfrm>
              <a:off x="1235492" y="1117778"/>
              <a:ext cx="2731359" cy="152400"/>
              <a:chOff x="1647825" y="2313972"/>
              <a:chExt cx="2731359" cy="152400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989E4D6-38CF-490D-A510-3D303CA07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60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12F55644-B3C4-4786-85EB-BB59C797AF68}"/>
                  </a:ext>
                </a:extLst>
              </p:cNvPr>
              <p:cNvSpPr/>
              <p:nvPr/>
            </p:nvSpPr>
            <p:spPr>
              <a:xfrm>
                <a:off x="1647825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7DCF54B-A27F-4F4B-B36D-FEA88898CB26}"/>
                  </a:ext>
                </a:extLst>
              </p:cNvPr>
              <p:cNvSpPr/>
              <p:nvPr/>
            </p:nvSpPr>
            <p:spPr>
              <a:xfrm>
                <a:off x="4226784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3F35FBB-76DE-466C-A0F8-5AC65AA07595}"/>
                </a:ext>
              </a:extLst>
            </p:cNvPr>
            <p:cNvSpPr txBox="1"/>
            <p:nvPr/>
          </p:nvSpPr>
          <p:spPr>
            <a:xfrm>
              <a:off x="2161173" y="3089211"/>
              <a:ext cx="1342524" cy="54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SRR-1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05290F4-02F0-4D1F-8C42-CC37BA03CA91}"/>
                    </a:ext>
                  </a:extLst>
                </p:cNvPr>
                <p:cNvSpPr txBox="1"/>
                <p:nvPr/>
              </p:nvSpPr>
              <p:spPr>
                <a:xfrm>
                  <a:off x="2672648" y="1841177"/>
                  <a:ext cx="1282269" cy="1232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𝑆𝑅𝑅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/>
                </a:p>
                <a:p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05290F4-02F0-4D1F-8C42-CC37BA03C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2648" y="1841177"/>
                  <a:ext cx="1282269" cy="12326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0B8D427-397E-4CBE-9959-E7F1F274F597}"/>
                  </a:ext>
                </a:extLst>
              </p:cNvPr>
              <p:cNvSpPr txBox="1"/>
              <p:nvPr/>
            </p:nvSpPr>
            <p:spPr>
              <a:xfrm>
                <a:off x="838200" y="4200453"/>
                <a:ext cx="2612895" cy="678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𝑆𝑅𝑅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0B8D427-397E-4CBE-9959-E7F1F274F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0453"/>
                <a:ext cx="2612895" cy="67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D780D5A6-21CC-4956-B4E1-D6C008BE0A53}"/>
              </a:ext>
            </a:extLst>
          </p:cNvPr>
          <p:cNvGrpSpPr/>
          <p:nvPr/>
        </p:nvGrpSpPr>
        <p:grpSpPr>
          <a:xfrm>
            <a:off x="9066920" y="1191452"/>
            <a:ext cx="1841400" cy="1698413"/>
            <a:chOff x="1235492" y="1117778"/>
            <a:chExt cx="2731359" cy="251926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EEF8894F-4978-46FA-BF39-D411F65AB0EA}"/>
                </a:ext>
              </a:extLst>
            </p:cNvPr>
            <p:cNvGrpSpPr/>
            <p:nvPr/>
          </p:nvGrpSpPr>
          <p:grpSpPr>
            <a:xfrm>
              <a:off x="1235492" y="2768076"/>
              <a:ext cx="2731359" cy="152400"/>
              <a:chOff x="1647825" y="2313972"/>
              <a:chExt cx="2731359" cy="152400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D40EAFBC-484B-4D21-8FE5-2CF0553E2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60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805C0CDC-3B9F-4DD5-B13C-86BFB14E13AF}"/>
                  </a:ext>
                </a:extLst>
              </p:cNvPr>
              <p:cNvSpPr/>
              <p:nvPr/>
            </p:nvSpPr>
            <p:spPr>
              <a:xfrm>
                <a:off x="1647825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917B23CC-3BB5-45EC-90F7-E895543D7416}"/>
                  </a:ext>
                </a:extLst>
              </p:cNvPr>
              <p:cNvSpPr/>
              <p:nvPr/>
            </p:nvSpPr>
            <p:spPr>
              <a:xfrm>
                <a:off x="4226784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8A4CD6F-8090-4A85-8075-3F5284C149F5}"/>
                </a:ext>
              </a:extLst>
            </p:cNvPr>
            <p:cNvGrpSpPr/>
            <p:nvPr/>
          </p:nvGrpSpPr>
          <p:grpSpPr>
            <a:xfrm rot="5400000">
              <a:off x="1596030" y="1655899"/>
              <a:ext cx="1646311" cy="730443"/>
              <a:chOff x="1699259" y="2037144"/>
              <a:chExt cx="2606040" cy="1156260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E88A8E9-5C93-46E7-A4D1-B9B27E4F4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59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16B957B-413F-4BE7-8582-8976EA9109B8}"/>
                  </a:ext>
                </a:extLst>
              </p:cNvPr>
              <p:cNvSpPr/>
              <p:nvPr/>
            </p:nvSpPr>
            <p:spPr>
              <a:xfrm>
                <a:off x="2210765" y="2037144"/>
                <a:ext cx="1701478" cy="706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ABB2E69-808E-43C9-BCB9-EA3434161E97}"/>
                  </a:ext>
                </a:extLst>
              </p:cNvPr>
              <p:cNvSpPr/>
              <p:nvPr/>
            </p:nvSpPr>
            <p:spPr>
              <a:xfrm rot="5400000">
                <a:off x="3464480" y="2236122"/>
                <a:ext cx="143457" cy="352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BF4E2D93-CE3F-4E28-B6BF-7B28C9A780D3}"/>
                  </a:ext>
                </a:extLst>
              </p:cNvPr>
              <p:cNvSpPr/>
              <p:nvPr/>
            </p:nvSpPr>
            <p:spPr>
              <a:xfrm rot="5400000">
                <a:off x="3402990" y="2945403"/>
                <a:ext cx="143457" cy="352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5CA828CF-A5EA-4C90-9E00-180616ACDFA9}"/>
                </a:ext>
              </a:extLst>
            </p:cNvPr>
            <p:cNvGrpSpPr/>
            <p:nvPr/>
          </p:nvGrpSpPr>
          <p:grpSpPr>
            <a:xfrm>
              <a:off x="1235492" y="1117778"/>
              <a:ext cx="2731359" cy="152400"/>
              <a:chOff x="1647825" y="2313972"/>
              <a:chExt cx="2731359" cy="152400"/>
            </a:xfrm>
          </p:grpSpPr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2FCC3EDA-2255-41DB-A4AB-0B103528F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60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B316C92-CB28-41F6-A8B2-6D756B8020A8}"/>
                  </a:ext>
                </a:extLst>
              </p:cNvPr>
              <p:cNvSpPr/>
              <p:nvPr/>
            </p:nvSpPr>
            <p:spPr>
              <a:xfrm>
                <a:off x="1647825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B0715FAB-8E5F-4085-8562-E5299148CB2D}"/>
                  </a:ext>
                </a:extLst>
              </p:cNvPr>
              <p:cNvSpPr/>
              <p:nvPr/>
            </p:nvSpPr>
            <p:spPr>
              <a:xfrm>
                <a:off x="4226784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778F3F3-9506-4622-BCD2-C67A6762CF5A}"/>
                </a:ext>
              </a:extLst>
            </p:cNvPr>
            <p:cNvSpPr txBox="1"/>
            <p:nvPr/>
          </p:nvSpPr>
          <p:spPr>
            <a:xfrm>
              <a:off x="2161174" y="3089211"/>
              <a:ext cx="1402065" cy="54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SRR-2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DB67B2E-71CE-400B-9FFC-ED22EF04FB5C}"/>
                    </a:ext>
                  </a:extLst>
                </p:cNvPr>
                <p:cNvSpPr txBox="1"/>
                <p:nvPr/>
              </p:nvSpPr>
              <p:spPr>
                <a:xfrm>
                  <a:off x="2672648" y="1841177"/>
                  <a:ext cx="1282269" cy="1232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𝑆𝑅𝑅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/>
                </a:p>
                <a:p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DB67B2E-71CE-400B-9FFC-ED22EF04F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2648" y="1841177"/>
                  <a:ext cx="1282269" cy="12326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34835A0-E7BD-42A7-AB78-4BA105D629E2}"/>
                  </a:ext>
                </a:extLst>
              </p:cNvPr>
              <p:cNvSpPr txBox="1"/>
              <p:nvPr/>
            </p:nvSpPr>
            <p:spPr>
              <a:xfrm>
                <a:off x="9335725" y="4355110"/>
                <a:ext cx="1250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altLang="zh-CN" sz="24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34835A0-E7BD-42A7-AB78-4BA105D62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725" y="4355110"/>
                <a:ext cx="1250150" cy="369332"/>
              </a:xfrm>
              <a:prstGeom prst="rect">
                <a:avLst/>
              </a:prstGeom>
              <a:blipFill>
                <a:blip r:embed="rId7"/>
                <a:stretch>
                  <a:fillRect l="-4854" r="-971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676BD5B-2249-4239-8377-0241BD1791A3}"/>
                  </a:ext>
                </a:extLst>
              </p:cNvPr>
              <p:cNvSpPr txBox="1"/>
              <p:nvPr/>
            </p:nvSpPr>
            <p:spPr>
              <a:xfrm>
                <a:off x="4021120" y="4194008"/>
                <a:ext cx="4101572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CA" altLang="zh-CN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CA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altLang="zh-CN" sz="2000" b="0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CA" altLang="zh-CN" sz="20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CA" altLang="zh-CN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CA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altLang="zh-CN" sz="2000" b="0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CA" altLang="zh-CN" sz="20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CA" altLang="zh-CN" sz="20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n-CA" altLang="zh-CN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CA" altLang="zh-CN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676BD5B-2249-4239-8377-0241BD179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120" y="4194008"/>
                <a:ext cx="4101572" cy="6915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B8480648-86A2-49A4-B203-34378F48A9EB}"/>
                  </a:ext>
                </a:extLst>
              </p:cNvPr>
              <p:cNvSpPr txBox="1"/>
              <p:nvPr/>
            </p:nvSpPr>
            <p:spPr>
              <a:xfrm>
                <a:off x="5358426" y="2971743"/>
                <a:ext cx="1378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ΔΦ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B8480648-86A2-49A4-B203-34378F48A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26" y="2971743"/>
                <a:ext cx="1378134" cy="369332"/>
              </a:xfrm>
              <a:prstGeom prst="rect">
                <a:avLst/>
              </a:prstGeom>
              <a:blipFill>
                <a:blip r:embed="rId9"/>
                <a:stretch>
                  <a:fillRect l="-4425" r="-3982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文本框 105">
            <a:extLst>
              <a:ext uri="{FF2B5EF4-FFF2-40B4-BE49-F238E27FC236}">
                <a16:creationId xmlns:a16="http://schemas.microsoft.com/office/drawing/2014/main" id="{DD219E4E-670A-4B44-BE1B-091425469344}"/>
              </a:ext>
            </a:extLst>
          </p:cNvPr>
          <p:cNvSpPr txBox="1"/>
          <p:nvPr/>
        </p:nvSpPr>
        <p:spPr>
          <a:xfrm>
            <a:off x="8992586" y="2971743"/>
            <a:ext cx="20037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SRR-2 = SRR-1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F510BB92-1B7B-4676-A33A-A621DC200BB3}"/>
                  </a:ext>
                </a:extLst>
              </p:cNvPr>
              <p:cNvSpPr/>
              <p:nvPr/>
            </p:nvSpPr>
            <p:spPr>
              <a:xfrm>
                <a:off x="4039549" y="5347707"/>
                <a:ext cx="343465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F510BB92-1B7B-4676-A33A-A621DC200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49" y="5347707"/>
                <a:ext cx="3434658" cy="7081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图片 111">
            <a:extLst>
              <a:ext uri="{FF2B5EF4-FFF2-40B4-BE49-F238E27FC236}">
                <a16:creationId xmlns:a16="http://schemas.microsoft.com/office/drawing/2014/main" id="{EC196D5A-A408-46C0-ADD1-1B3675E809D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8812" r="16043" b="-3901"/>
          <a:stretch/>
        </p:blipFill>
        <p:spPr>
          <a:xfrm>
            <a:off x="1083218" y="3546254"/>
            <a:ext cx="2710732" cy="3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2" grpId="0"/>
      <p:bldP spid="103" grpId="0"/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4B3DFB-05AF-4A07-AE59-F5D1886D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3152"/>
            <a:ext cx="7857011" cy="15884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4EBB563-5777-437B-ABE7-F686A55D5C1E}"/>
                  </a:ext>
                </a:extLst>
              </p:cNvPr>
              <p:cNvSpPr/>
              <p:nvPr/>
            </p:nvSpPr>
            <p:spPr>
              <a:xfrm>
                <a:off x="838200" y="2552542"/>
                <a:ext cx="3829253" cy="87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4EBB563-5777-437B-ABE7-F686A55D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2542"/>
                <a:ext cx="3829253" cy="876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5B882A4-86FE-4290-9D44-395A621C31B1}"/>
                  </a:ext>
                </a:extLst>
              </p:cNvPr>
              <p:cNvSpPr/>
              <p:nvPr/>
            </p:nvSpPr>
            <p:spPr>
              <a:xfrm>
                <a:off x="838200" y="1340247"/>
                <a:ext cx="343465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5B882A4-86FE-4290-9D44-395A621C3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0247"/>
                <a:ext cx="3434658" cy="708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C52B6029-D6CF-4588-9BBD-91532EE0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6693"/>
          </a:xfrm>
        </p:spPr>
        <p:txBody>
          <a:bodyPr>
            <a:normAutofit/>
          </a:bodyPr>
          <a:lstStyle/>
          <a:p>
            <a:r>
              <a:rPr lang="en-US" altLang="zh-CN" dirty="0"/>
              <a:t>RLC model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A095CF-7429-4638-AD91-1DF47A564AF8}"/>
                  </a:ext>
                </a:extLst>
              </p:cNvPr>
              <p:cNvSpPr txBox="1"/>
              <p:nvPr/>
            </p:nvSpPr>
            <p:spPr>
              <a:xfrm>
                <a:off x="1158240" y="5858555"/>
                <a:ext cx="55808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𝑘𝑙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can be tuned by using a phase shifter. </a:t>
                </a:r>
              </a:p>
              <a:p>
                <a:r>
                  <a:rPr lang="en-US" altLang="zh-CN" sz="2400" dirty="0"/>
                  <a:t>Therefore,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𝑘𝑙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A095CF-7429-4638-AD91-1DF47A564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40" y="5858555"/>
                <a:ext cx="5580823" cy="738664"/>
              </a:xfrm>
              <a:prstGeom prst="rect">
                <a:avLst/>
              </a:prstGeom>
              <a:blipFill>
                <a:blip r:embed="rId5"/>
                <a:stretch>
                  <a:fillRect l="-3279" t="-12397" r="-2404" b="-24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E71189-B3FA-498F-A983-BC784616E0B0}"/>
                  </a:ext>
                </a:extLst>
              </p:cNvPr>
              <p:cNvSpPr txBox="1"/>
              <p:nvPr/>
            </p:nvSpPr>
            <p:spPr>
              <a:xfrm>
                <a:off x="8436679" y="5716336"/>
                <a:ext cx="1677382" cy="1023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latin typeface="+mj-lt"/>
                  </a:rPr>
                  <a:t>Case 1: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Case 2: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E71189-B3FA-498F-A983-BC784616E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79" y="5716336"/>
                <a:ext cx="1677382" cy="1023101"/>
              </a:xfrm>
              <a:prstGeom prst="rect">
                <a:avLst/>
              </a:prstGeom>
              <a:blipFill>
                <a:blip r:embed="rId6"/>
                <a:stretch>
                  <a:fillRect l="-9455" r="-2545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0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24DE79-48A3-4E43-853C-93FA3691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6693"/>
          </a:xfrm>
        </p:spPr>
        <p:txBody>
          <a:bodyPr>
            <a:normAutofit/>
          </a:bodyPr>
          <a:lstStyle/>
          <a:p>
            <a:r>
              <a:rPr lang="en-US" altLang="zh-CN" dirty="0"/>
              <a:t>Transmissions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37A3EE-2678-4FA7-81CA-6F730AD9C543}"/>
              </a:ext>
            </a:extLst>
          </p:cNvPr>
          <p:cNvGrpSpPr/>
          <p:nvPr/>
        </p:nvGrpSpPr>
        <p:grpSpPr>
          <a:xfrm>
            <a:off x="808357" y="1076024"/>
            <a:ext cx="1841400" cy="1215325"/>
            <a:chOff x="1235492" y="1117778"/>
            <a:chExt cx="2731359" cy="180269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4FB2638-FDD4-45C1-AFEC-E6482CDBDD79}"/>
                </a:ext>
              </a:extLst>
            </p:cNvPr>
            <p:cNvGrpSpPr/>
            <p:nvPr/>
          </p:nvGrpSpPr>
          <p:grpSpPr>
            <a:xfrm>
              <a:off x="1235492" y="2768076"/>
              <a:ext cx="2731359" cy="152400"/>
              <a:chOff x="1647825" y="2313972"/>
              <a:chExt cx="2731359" cy="152400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EB35CF7-B3ED-4165-9D9D-D767575AE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60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1439177-C1CA-434B-9168-EB5089DE9A37}"/>
                  </a:ext>
                </a:extLst>
              </p:cNvPr>
              <p:cNvSpPr/>
              <p:nvPr/>
            </p:nvSpPr>
            <p:spPr>
              <a:xfrm>
                <a:off x="1647825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602D276-227C-4722-B5D9-E3FD7BABA60D}"/>
                  </a:ext>
                </a:extLst>
              </p:cNvPr>
              <p:cNvSpPr/>
              <p:nvPr/>
            </p:nvSpPr>
            <p:spPr>
              <a:xfrm>
                <a:off x="4226784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84F72F8-68FF-45F0-964F-FC98A04BF66A}"/>
                </a:ext>
              </a:extLst>
            </p:cNvPr>
            <p:cNvGrpSpPr/>
            <p:nvPr/>
          </p:nvGrpSpPr>
          <p:grpSpPr>
            <a:xfrm rot="5400000">
              <a:off x="1596030" y="1655899"/>
              <a:ext cx="1646311" cy="730443"/>
              <a:chOff x="1699259" y="2037144"/>
              <a:chExt cx="2606040" cy="1156260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832B573-E17C-4509-8BC7-D818E5296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59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9B52E59-77DF-4D26-9AE4-B55ACA90166B}"/>
                  </a:ext>
                </a:extLst>
              </p:cNvPr>
              <p:cNvSpPr/>
              <p:nvPr/>
            </p:nvSpPr>
            <p:spPr>
              <a:xfrm>
                <a:off x="2210765" y="2037144"/>
                <a:ext cx="1701478" cy="706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8728F9-C9B1-4518-B84E-F5298DAE4B2D}"/>
                  </a:ext>
                </a:extLst>
              </p:cNvPr>
              <p:cNvSpPr/>
              <p:nvPr/>
            </p:nvSpPr>
            <p:spPr>
              <a:xfrm rot="5400000">
                <a:off x="3464480" y="2236122"/>
                <a:ext cx="143457" cy="352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96E7C39-DCC2-486C-AD0C-3D7FA716FBF7}"/>
                  </a:ext>
                </a:extLst>
              </p:cNvPr>
              <p:cNvSpPr/>
              <p:nvPr/>
            </p:nvSpPr>
            <p:spPr>
              <a:xfrm rot="5400000">
                <a:off x="3402990" y="2945403"/>
                <a:ext cx="143457" cy="352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934A64C-CD66-4C3C-BAFA-B64528F17F9B}"/>
                </a:ext>
              </a:extLst>
            </p:cNvPr>
            <p:cNvGrpSpPr/>
            <p:nvPr/>
          </p:nvGrpSpPr>
          <p:grpSpPr>
            <a:xfrm>
              <a:off x="1235492" y="1117778"/>
              <a:ext cx="2731359" cy="152400"/>
              <a:chOff x="1647825" y="2313972"/>
              <a:chExt cx="2731359" cy="152400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7D5FBC3-7233-4E68-A87A-EB6A6F240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60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8D616EE-37C7-48CE-89A3-FFE277C6F091}"/>
                  </a:ext>
                </a:extLst>
              </p:cNvPr>
              <p:cNvSpPr/>
              <p:nvPr/>
            </p:nvSpPr>
            <p:spPr>
              <a:xfrm>
                <a:off x="1647825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0D7493D-583D-491F-8F91-797CFD93FDDA}"/>
                  </a:ext>
                </a:extLst>
              </p:cNvPr>
              <p:cNvSpPr/>
              <p:nvPr/>
            </p:nvSpPr>
            <p:spPr>
              <a:xfrm>
                <a:off x="4226784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9BF7306-A058-417F-BC5E-BF6971B461F4}"/>
                    </a:ext>
                  </a:extLst>
                </p:cNvPr>
                <p:cNvSpPr txBox="1"/>
                <p:nvPr/>
              </p:nvSpPr>
              <p:spPr>
                <a:xfrm>
                  <a:off x="2672648" y="1841177"/>
                  <a:ext cx="101265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𝑆𝑆𝑅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/>
                </a:p>
                <a:p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9BF7306-A058-417F-BC5E-BF6971B46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2648" y="1841177"/>
                  <a:ext cx="1012650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2679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94A012-32BD-407A-88DC-98F6655E93F8}"/>
              </a:ext>
            </a:extLst>
          </p:cNvPr>
          <p:cNvGrpSpPr/>
          <p:nvPr/>
        </p:nvGrpSpPr>
        <p:grpSpPr>
          <a:xfrm>
            <a:off x="80976" y="4217025"/>
            <a:ext cx="1514447" cy="999536"/>
            <a:chOff x="1235492" y="1117778"/>
            <a:chExt cx="2731359" cy="180269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28F5E91-2932-4369-9B24-D3EB82B1CF5A}"/>
                </a:ext>
              </a:extLst>
            </p:cNvPr>
            <p:cNvGrpSpPr/>
            <p:nvPr/>
          </p:nvGrpSpPr>
          <p:grpSpPr>
            <a:xfrm>
              <a:off x="1235492" y="2768076"/>
              <a:ext cx="2731359" cy="152400"/>
              <a:chOff x="1647825" y="2313972"/>
              <a:chExt cx="2731359" cy="152400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8518199-8B77-48DC-88B4-E786BA139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60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F0A1DD22-FD74-4419-B1C9-1FEA28CAD34D}"/>
                  </a:ext>
                </a:extLst>
              </p:cNvPr>
              <p:cNvSpPr/>
              <p:nvPr/>
            </p:nvSpPr>
            <p:spPr>
              <a:xfrm>
                <a:off x="1647825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2001350-28C9-4F2F-A3A7-58C71843ADF4}"/>
                  </a:ext>
                </a:extLst>
              </p:cNvPr>
              <p:cNvSpPr/>
              <p:nvPr/>
            </p:nvSpPr>
            <p:spPr>
              <a:xfrm>
                <a:off x="4226784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E249EAA-4E92-4450-B5E0-FB3164D72606}"/>
                </a:ext>
              </a:extLst>
            </p:cNvPr>
            <p:cNvGrpSpPr/>
            <p:nvPr/>
          </p:nvGrpSpPr>
          <p:grpSpPr>
            <a:xfrm rot="5400000">
              <a:off x="1596030" y="1655899"/>
              <a:ext cx="1646311" cy="730443"/>
              <a:chOff x="1699259" y="2037144"/>
              <a:chExt cx="2606040" cy="1156260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EC65F1E-281E-4EBB-8D44-6933EEB3B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59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6B687E1-C7B6-416E-863F-F6C04F0599A1}"/>
                  </a:ext>
                </a:extLst>
              </p:cNvPr>
              <p:cNvSpPr/>
              <p:nvPr/>
            </p:nvSpPr>
            <p:spPr>
              <a:xfrm>
                <a:off x="2210765" y="2037144"/>
                <a:ext cx="1701478" cy="706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3DB87A2-EEF4-48A8-838E-5F924BE9CEE1}"/>
                  </a:ext>
                </a:extLst>
              </p:cNvPr>
              <p:cNvSpPr/>
              <p:nvPr/>
            </p:nvSpPr>
            <p:spPr>
              <a:xfrm rot="5400000">
                <a:off x="3464480" y="2236122"/>
                <a:ext cx="143457" cy="352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037315A-CE64-4D0B-9F70-904B1B5D9149}"/>
                  </a:ext>
                </a:extLst>
              </p:cNvPr>
              <p:cNvSpPr/>
              <p:nvPr/>
            </p:nvSpPr>
            <p:spPr>
              <a:xfrm rot="5400000">
                <a:off x="3402990" y="2945403"/>
                <a:ext cx="143457" cy="352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ED10DA5-F28A-4700-840D-DFFD5C6235BC}"/>
                </a:ext>
              </a:extLst>
            </p:cNvPr>
            <p:cNvGrpSpPr/>
            <p:nvPr/>
          </p:nvGrpSpPr>
          <p:grpSpPr>
            <a:xfrm>
              <a:off x="1235492" y="1117778"/>
              <a:ext cx="2731359" cy="152400"/>
              <a:chOff x="1647825" y="2313972"/>
              <a:chExt cx="2731359" cy="152400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54C4E30-282F-4F4C-8F15-842B77514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60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8EFDE3D-24F3-4D41-9FD5-B67E492708B5}"/>
                  </a:ext>
                </a:extLst>
              </p:cNvPr>
              <p:cNvSpPr/>
              <p:nvPr/>
            </p:nvSpPr>
            <p:spPr>
              <a:xfrm>
                <a:off x="1647825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6C59FC2-B279-4871-9097-BE6A9B578B18}"/>
                  </a:ext>
                </a:extLst>
              </p:cNvPr>
              <p:cNvSpPr/>
              <p:nvPr/>
            </p:nvSpPr>
            <p:spPr>
              <a:xfrm>
                <a:off x="4226784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37E9D9A-B5BC-4A31-AD4E-B629500A7F83}"/>
                    </a:ext>
                  </a:extLst>
                </p:cNvPr>
                <p:cNvSpPr txBox="1"/>
                <p:nvPr/>
              </p:nvSpPr>
              <p:spPr>
                <a:xfrm>
                  <a:off x="2672648" y="1841177"/>
                  <a:ext cx="101265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𝑆𝑆𝑅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/>
                </a:p>
                <a:p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37E9D9A-B5BC-4A31-AD4E-B629500A7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2648" y="1841177"/>
                  <a:ext cx="1012650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2174" r="-30435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B40F14F-01DA-4640-9EC3-CA568EAA6824}"/>
              </a:ext>
            </a:extLst>
          </p:cNvPr>
          <p:cNvGrpSpPr/>
          <p:nvPr/>
        </p:nvGrpSpPr>
        <p:grpSpPr>
          <a:xfrm>
            <a:off x="1503616" y="4217026"/>
            <a:ext cx="797121" cy="1001239"/>
            <a:chOff x="4726495" y="1138055"/>
            <a:chExt cx="969211" cy="121739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16C4989-D25D-4257-A1EB-4A382F36AB58}"/>
                </a:ext>
              </a:extLst>
            </p:cNvPr>
            <p:cNvGrpSpPr/>
            <p:nvPr/>
          </p:nvGrpSpPr>
          <p:grpSpPr>
            <a:xfrm>
              <a:off x="4726495" y="1138055"/>
              <a:ext cx="969211" cy="1217396"/>
              <a:chOff x="6137314" y="1940726"/>
              <a:chExt cx="965493" cy="1805768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59B0E26-1C5C-4A5A-9A73-94C088E96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8198" y="3667221"/>
                <a:ext cx="95460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94E64A1-B379-438E-90E8-195E4A29C365}"/>
                  </a:ext>
                </a:extLst>
              </p:cNvPr>
              <p:cNvSpPr/>
              <p:nvPr/>
            </p:nvSpPr>
            <p:spPr>
              <a:xfrm>
                <a:off x="6144149" y="3594093"/>
                <a:ext cx="104000" cy="15240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72349FC-BF79-40E3-9C72-D79AB5281FC9}"/>
                  </a:ext>
                </a:extLst>
              </p:cNvPr>
              <p:cNvSpPr/>
              <p:nvPr/>
            </p:nvSpPr>
            <p:spPr>
              <a:xfrm>
                <a:off x="6978996" y="3591019"/>
                <a:ext cx="104000" cy="15240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C990BD4A-F454-41F8-8342-22318ED4F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7314" y="2016927"/>
                <a:ext cx="95460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01A5D07-B05E-45C5-8FA3-0BAF248D8D1E}"/>
                  </a:ext>
                </a:extLst>
              </p:cNvPr>
              <p:cNvSpPr/>
              <p:nvPr/>
            </p:nvSpPr>
            <p:spPr>
              <a:xfrm>
                <a:off x="6140292" y="1940726"/>
                <a:ext cx="104000" cy="15240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375619E5-C141-4AEF-9D0F-6BDC76070B99}"/>
                  </a:ext>
                </a:extLst>
              </p:cNvPr>
              <p:cNvSpPr/>
              <p:nvPr/>
            </p:nvSpPr>
            <p:spPr>
              <a:xfrm>
                <a:off x="6979440" y="1940727"/>
                <a:ext cx="104000" cy="15240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369245F-5DC0-4514-82B3-AF264072C326}"/>
                    </a:ext>
                  </a:extLst>
                </p:cNvPr>
                <p:cNvSpPr txBox="1"/>
                <p:nvPr/>
              </p:nvSpPr>
              <p:spPr>
                <a:xfrm>
                  <a:off x="4918236" y="1478094"/>
                  <a:ext cx="6300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369245F-5DC0-4514-82B3-AF264072C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236" y="1478094"/>
                  <a:ext cx="630056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5882" b="-24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FDE9149-5CB3-4435-AFA8-ACA8D89A18F2}"/>
              </a:ext>
            </a:extLst>
          </p:cNvPr>
          <p:cNvGrpSpPr/>
          <p:nvPr/>
        </p:nvGrpSpPr>
        <p:grpSpPr>
          <a:xfrm>
            <a:off x="2198517" y="4217025"/>
            <a:ext cx="1514447" cy="999536"/>
            <a:chOff x="1235492" y="1117778"/>
            <a:chExt cx="2731359" cy="1802698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03B8118D-B0D0-46DC-903D-A8FC8C666341}"/>
                </a:ext>
              </a:extLst>
            </p:cNvPr>
            <p:cNvGrpSpPr/>
            <p:nvPr/>
          </p:nvGrpSpPr>
          <p:grpSpPr>
            <a:xfrm>
              <a:off x="1235492" y="2768076"/>
              <a:ext cx="2731359" cy="152400"/>
              <a:chOff x="1647825" y="2313972"/>
              <a:chExt cx="2731359" cy="152400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5D24F424-C3B8-45C3-B4DD-1447A46F5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60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6999C38-C801-45DE-8503-5A8995650724}"/>
                  </a:ext>
                </a:extLst>
              </p:cNvPr>
              <p:cNvSpPr/>
              <p:nvPr/>
            </p:nvSpPr>
            <p:spPr>
              <a:xfrm>
                <a:off x="1647825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90456525-CB2C-4823-929E-1A1FE2B302A0}"/>
                  </a:ext>
                </a:extLst>
              </p:cNvPr>
              <p:cNvSpPr/>
              <p:nvPr/>
            </p:nvSpPr>
            <p:spPr>
              <a:xfrm>
                <a:off x="4226784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0B8FB00-CCB3-47D2-A2C3-AD787B85CB92}"/>
                </a:ext>
              </a:extLst>
            </p:cNvPr>
            <p:cNvGrpSpPr/>
            <p:nvPr/>
          </p:nvGrpSpPr>
          <p:grpSpPr>
            <a:xfrm rot="5400000">
              <a:off x="1596030" y="1655899"/>
              <a:ext cx="1646311" cy="730443"/>
              <a:chOff x="1699259" y="2037144"/>
              <a:chExt cx="2606040" cy="1156260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A53605D-A3D7-46DD-A22F-414C3DEC2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59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BBF98E2-D13F-421E-BA96-83AE0101DC42}"/>
                  </a:ext>
                </a:extLst>
              </p:cNvPr>
              <p:cNvSpPr/>
              <p:nvPr/>
            </p:nvSpPr>
            <p:spPr>
              <a:xfrm>
                <a:off x="2210765" y="2037144"/>
                <a:ext cx="1701478" cy="706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28843DC-3AAE-4B03-BD67-3840EE270C11}"/>
                  </a:ext>
                </a:extLst>
              </p:cNvPr>
              <p:cNvSpPr/>
              <p:nvPr/>
            </p:nvSpPr>
            <p:spPr>
              <a:xfrm rot="5400000">
                <a:off x="3464480" y="2236122"/>
                <a:ext cx="143457" cy="352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166EA0A-C197-4614-AB6D-908631E2D242}"/>
                  </a:ext>
                </a:extLst>
              </p:cNvPr>
              <p:cNvSpPr/>
              <p:nvPr/>
            </p:nvSpPr>
            <p:spPr>
              <a:xfrm rot="5400000">
                <a:off x="3402990" y="2945403"/>
                <a:ext cx="143457" cy="352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CB8ED2F-B112-482B-A7CD-B57D52E6D423}"/>
                </a:ext>
              </a:extLst>
            </p:cNvPr>
            <p:cNvGrpSpPr/>
            <p:nvPr/>
          </p:nvGrpSpPr>
          <p:grpSpPr>
            <a:xfrm>
              <a:off x="1235492" y="1117778"/>
              <a:ext cx="2731359" cy="152400"/>
              <a:chOff x="1647825" y="2313972"/>
              <a:chExt cx="2731359" cy="152400"/>
            </a:xfrm>
          </p:grpSpPr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63FC5938-5CEC-4C58-A7D0-A33EF5089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260" y="2390174"/>
                <a:ext cx="2606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67EA4ED-946D-4FB1-93A1-89267D95232A}"/>
                  </a:ext>
                </a:extLst>
              </p:cNvPr>
              <p:cNvSpPr/>
              <p:nvPr/>
            </p:nvSpPr>
            <p:spPr>
              <a:xfrm>
                <a:off x="1647825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E7E1591A-D3BC-4C78-BD25-3BDEC7056FE1}"/>
                  </a:ext>
                </a:extLst>
              </p:cNvPr>
              <p:cNvSpPr/>
              <p:nvPr/>
            </p:nvSpPr>
            <p:spPr>
              <a:xfrm>
                <a:off x="4226784" y="231397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687C854-D125-4BF5-8B1D-F450F1693618}"/>
                    </a:ext>
                  </a:extLst>
                </p:cNvPr>
                <p:cNvSpPr txBox="1"/>
                <p:nvPr/>
              </p:nvSpPr>
              <p:spPr>
                <a:xfrm>
                  <a:off x="2672648" y="1841177"/>
                  <a:ext cx="101265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𝑆𝑆𝑅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/>
                </a:p>
                <a:p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687C854-D125-4BF5-8B1D-F450F1693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2648" y="1841177"/>
                  <a:ext cx="1012650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2174" r="-30435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9" name="图片 78">
            <a:extLst>
              <a:ext uri="{FF2B5EF4-FFF2-40B4-BE49-F238E27FC236}">
                <a16:creationId xmlns:a16="http://schemas.microsoft.com/office/drawing/2014/main" id="{8A244C87-657F-4EA9-A074-C0E911053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297" y="1105865"/>
            <a:ext cx="6048375" cy="1123950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36B0D0E4-7E65-4117-92EA-A89D1F30DF97}"/>
              </a:ext>
            </a:extLst>
          </p:cNvPr>
          <p:cNvSpPr txBox="1"/>
          <p:nvPr/>
        </p:nvSpPr>
        <p:spPr>
          <a:xfrm>
            <a:off x="4418277" y="824416"/>
            <a:ext cx="18979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For single SRR</a:t>
            </a:r>
            <a:endParaRPr lang="zh-CN" altLang="en-US" sz="2400" dirty="0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474DAE06-57CD-42B1-BC13-92999544F7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332"/>
          <a:stretch/>
        </p:blipFill>
        <p:spPr>
          <a:xfrm>
            <a:off x="4714875" y="5711509"/>
            <a:ext cx="6638925" cy="1142376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D9EC0746-A5FD-42F3-9BAD-153242FD2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8998" y="4443607"/>
            <a:ext cx="4752975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BE69935-A028-4468-BE2B-B0CB4AB8A7FA}"/>
                  </a:ext>
                </a:extLst>
              </p:cNvPr>
              <p:cNvSpPr txBox="1"/>
              <p:nvPr/>
            </p:nvSpPr>
            <p:spPr>
              <a:xfrm>
                <a:off x="4418277" y="5209354"/>
                <a:ext cx="1282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BE69935-A028-4468-BE2B-B0CB4AB8A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77" y="5209354"/>
                <a:ext cx="1282146" cy="369332"/>
              </a:xfrm>
              <a:prstGeom prst="rect">
                <a:avLst/>
              </a:prstGeom>
              <a:blipFill>
                <a:blip r:embed="rId9"/>
                <a:stretch>
                  <a:fillRect l="-14762" t="-26667" r="-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1DB801-38A8-4285-A347-6534D363DB5F}"/>
                  </a:ext>
                </a:extLst>
              </p:cNvPr>
              <p:cNvSpPr txBox="1"/>
              <p:nvPr/>
            </p:nvSpPr>
            <p:spPr>
              <a:xfrm>
                <a:off x="4418277" y="4126118"/>
                <a:ext cx="1256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1DB801-38A8-4285-A347-6534D363D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77" y="4126118"/>
                <a:ext cx="1256754" cy="369332"/>
              </a:xfrm>
              <a:prstGeom prst="rect">
                <a:avLst/>
              </a:prstGeom>
              <a:blipFill>
                <a:blip r:embed="rId10"/>
                <a:stretch>
                  <a:fillRect l="-15049" t="-26667" r="-77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椭圆 84">
            <a:extLst>
              <a:ext uri="{FF2B5EF4-FFF2-40B4-BE49-F238E27FC236}">
                <a16:creationId xmlns:a16="http://schemas.microsoft.com/office/drawing/2014/main" id="{54E49292-4AD2-49B8-90D9-D67B3DBFF0E8}"/>
              </a:ext>
            </a:extLst>
          </p:cNvPr>
          <p:cNvSpPr/>
          <p:nvPr/>
        </p:nvSpPr>
        <p:spPr>
          <a:xfrm>
            <a:off x="7144958" y="4520646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48DFD80-20F2-4021-9F72-149451BBEF2A}"/>
              </a:ext>
            </a:extLst>
          </p:cNvPr>
          <p:cNvSpPr/>
          <p:nvPr/>
        </p:nvSpPr>
        <p:spPr>
          <a:xfrm>
            <a:off x="8252398" y="4895809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5705AC9A-0A65-4E7D-A9EE-925CF2ECBC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9644" y="2426971"/>
            <a:ext cx="3747614" cy="19440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59B3D317-C582-4E21-A534-649F6AB268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7112" y="2188010"/>
            <a:ext cx="3589449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AA3239-79F8-422D-8C88-60756AC86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3" y="684848"/>
            <a:ext cx="6384615" cy="2846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26A7529-4691-441B-AE61-DD6617BD9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1823029"/>
                  </p:ext>
                </p:extLst>
              </p:nvPr>
            </p:nvGraphicFramePr>
            <p:xfrm>
              <a:off x="6640138" y="1176866"/>
              <a:ext cx="484066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0165">
                      <a:extLst>
                        <a:ext uri="{9D8B030D-6E8A-4147-A177-3AD203B41FA5}">
                          <a16:colId xmlns:a16="http://schemas.microsoft.com/office/drawing/2014/main" val="1723379738"/>
                        </a:ext>
                      </a:extLst>
                    </a:gridCol>
                    <a:gridCol w="1210165">
                      <a:extLst>
                        <a:ext uri="{9D8B030D-6E8A-4147-A177-3AD203B41FA5}">
                          <a16:colId xmlns:a16="http://schemas.microsoft.com/office/drawing/2014/main" val="1826626229"/>
                        </a:ext>
                      </a:extLst>
                    </a:gridCol>
                    <a:gridCol w="1210165">
                      <a:extLst>
                        <a:ext uri="{9D8B030D-6E8A-4147-A177-3AD203B41FA5}">
                          <a16:colId xmlns:a16="http://schemas.microsoft.com/office/drawing/2014/main" val="4035261222"/>
                        </a:ext>
                      </a:extLst>
                    </a:gridCol>
                    <a:gridCol w="1210165">
                      <a:extLst>
                        <a:ext uri="{9D8B030D-6E8A-4147-A177-3AD203B41FA5}">
                          <a16:colId xmlns:a16="http://schemas.microsoft.com/office/drawing/2014/main" val="27380826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(GHz)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(MHz)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(MHz)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91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SSR-1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17.7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11.8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421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SSR-2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5.012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18.4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13.6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809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SSR-1+2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5.008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18.5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26.4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6696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26A7529-4691-441B-AE61-DD6617BD9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1823029"/>
                  </p:ext>
                </p:extLst>
              </p:nvPr>
            </p:nvGraphicFramePr>
            <p:xfrm>
              <a:off x="6640138" y="1176866"/>
              <a:ext cx="484066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0165">
                      <a:extLst>
                        <a:ext uri="{9D8B030D-6E8A-4147-A177-3AD203B41FA5}">
                          <a16:colId xmlns:a16="http://schemas.microsoft.com/office/drawing/2014/main" val="1723379738"/>
                        </a:ext>
                      </a:extLst>
                    </a:gridCol>
                    <a:gridCol w="1210165">
                      <a:extLst>
                        <a:ext uri="{9D8B030D-6E8A-4147-A177-3AD203B41FA5}">
                          <a16:colId xmlns:a16="http://schemas.microsoft.com/office/drawing/2014/main" val="1826626229"/>
                        </a:ext>
                      </a:extLst>
                    </a:gridCol>
                    <a:gridCol w="1210165">
                      <a:extLst>
                        <a:ext uri="{9D8B030D-6E8A-4147-A177-3AD203B41FA5}">
                          <a16:colId xmlns:a16="http://schemas.microsoft.com/office/drawing/2014/main" val="4035261222"/>
                        </a:ext>
                      </a:extLst>
                    </a:gridCol>
                    <a:gridCol w="1210165">
                      <a:extLst>
                        <a:ext uri="{9D8B030D-6E8A-4147-A177-3AD203B41FA5}">
                          <a16:colId xmlns:a16="http://schemas.microsoft.com/office/drawing/2014/main" val="27380826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03" t="-8197" r="-201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15" t="-8197" r="-1025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197" r="-201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891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SSR-1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17.7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11.8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421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SSR-2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5.012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18.4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13.6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809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SSR-1+2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5.008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18.5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26.4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6696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5EB77270-509C-47DF-B462-EF705E99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669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67A243-96FE-4B01-90C1-8FE05616A798}"/>
              </a:ext>
            </a:extLst>
          </p:cNvPr>
          <p:cNvGrpSpPr/>
          <p:nvPr/>
        </p:nvGrpSpPr>
        <p:grpSpPr>
          <a:xfrm>
            <a:off x="1757141" y="3531002"/>
            <a:ext cx="8677717" cy="3307109"/>
            <a:chOff x="1925359" y="3550891"/>
            <a:chExt cx="8677717" cy="330710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8B137F1-EEDE-4FEC-98BA-5E8F80308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359" y="3757240"/>
              <a:ext cx="8677717" cy="31007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AC5A2DD-39D6-49CF-A4FA-32332DF799FA}"/>
                    </a:ext>
                  </a:extLst>
                </p:cNvPr>
                <p:cNvSpPr txBox="1"/>
                <p:nvPr/>
              </p:nvSpPr>
              <p:spPr>
                <a:xfrm>
                  <a:off x="5889692" y="3550891"/>
                  <a:ext cx="374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AC5A2DD-39D6-49CF-A4FA-32332DF79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92" y="3550891"/>
                  <a:ext cx="3745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754" r="-4918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9835B18-DB14-4D0A-9785-EE0213C59F8B}"/>
                    </a:ext>
                  </a:extLst>
                </p:cNvPr>
                <p:cNvSpPr txBox="1"/>
                <p:nvPr/>
              </p:nvSpPr>
              <p:spPr>
                <a:xfrm>
                  <a:off x="9780972" y="3550891"/>
                  <a:ext cx="374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9835B18-DB14-4D0A-9785-EE0213C59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0972" y="3550891"/>
                  <a:ext cx="37452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754" r="-4918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35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141</Words>
  <Application>Microsoft Office PowerPoint</Application>
  <PresentationFormat>宽屏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Times New Roman</vt:lpstr>
      <vt:lpstr>Office 主题​​</vt:lpstr>
      <vt:lpstr>Long distance coupling  between two SRRs</vt:lpstr>
      <vt:lpstr>RLC model</vt:lpstr>
      <vt:lpstr>RLC model (2)</vt:lpstr>
      <vt:lpstr>Transmissions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distance coupling  between two SSRs</dc:title>
  <dc:creator>Zhao Yutong</dc:creator>
  <cp:lastModifiedBy>Yutong Zhao</cp:lastModifiedBy>
  <cp:revision>80</cp:revision>
  <dcterms:created xsi:type="dcterms:W3CDTF">2018-10-29T15:49:06Z</dcterms:created>
  <dcterms:modified xsi:type="dcterms:W3CDTF">2019-02-27T22:48:14Z</dcterms:modified>
</cp:coreProperties>
</file>