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38055-24AD-407F-8928-1610D2996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AC403-F3B7-4B28-8516-A19409D8F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FF90D-E8D9-4BFD-B979-E1A13EB8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05075-D260-4560-BCB2-98C709CB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72AA8-6C18-4C19-A7AF-65B7A38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1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5C9E-CF06-497D-B4F4-8397E5A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81DEA8-CA33-4A0D-B104-34478810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99362-C562-4C5A-985E-4AB457C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CFC6B-9CF5-4C7D-9916-60BF97BA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10AA8-F984-4FBB-BC7D-ECFF6BA4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0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DE1C5C-B37E-4E55-8D27-59EC0B851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5FD30-860E-41D0-B26A-D4EDC1612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B4BB0-5315-4409-9225-853C31FD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63EE5-5C2B-4A10-8A33-E3E3F2B1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82779-364E-4FD5-A5D5-B2DB0077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3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3038-6872-4C86-9892-A00C0605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35ADB-447C-499E-9393-EF70CB5A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1C7C2-89DD-47CF-9856-2AAB0A0A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4D6EB-E19D-4C14-AC87-2C1DFFB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F06FC-9B71-4443-A667-2F52CE8E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1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D7CFC-73DB-405C-8F05-6D98EBB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3F9A2-4038-4788-8ECF-8FEF9CE7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9B5C0-0392-40B2-A6DB-A0C6EF53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BE74D-7C61-4F15-8A7B-D1E58BDC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3DA64-BEAD-420C-9282-A99A82E7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527E5-BD5D-4A64-8307-AFB24282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D3FF-6FBD-47CD-B779-656A8AE9A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0BE7A-9E0A-4E07-A846-F47F5CA6A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E1E57-9185-4624-9C32-ABEF4C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3D433-58F8-467E-887B-CF29AAA3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37527-FF52-48EF-A5CA-46299FCF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5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173DE-7757-466A-B99D-75F6C7C9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E36FC8-7FF1-4ACF-A8DE-10547BF5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E4A38-1F7D-497A-9A5A-F9BDE9A7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8BD27A-84CC-4740-9A7D-08BC72B3E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D608C-A83A-44D9-A127-839949AA1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5134E-C53D-4D6F-B87F-8EF12B48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1AABF-956A-4616-998F-3100BD96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D2AF6-42DC-4790-8660-FCF1FBFF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E525A-E224-415A-A0C7-61DCB4A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E12AB-CEED-40B7-8D44-DA098083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F4989A-9509-4E02-9177-55268A75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015D65-96FC-4E22-9B6F-4AC1ECB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4FF77-110A-4173-896F-32CDB540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D626DD-4E27-4E86-AD01-C19512EF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FC39A-F77B-4613-B7F9-2B6C0C2E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091AF-3C5B-4F64-B47E-4D5A1B33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44D23-CA92-4DE3-94D2-9B8B4A3C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C15A0-8E78-4BD5-BD88-25121401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9C217-E780-4AFE-9248-C9D1F30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C1C83-DC95-4941-8565-DE2F9625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43050F-A3A6-4629-A3F8-679269E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1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3E9D-1323-440A-BCC2-74829108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280F5B-1939-4D3C-8860-4F99CFB63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B9D5F1-1E77-453C-8EA3-D389323E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CC65E-55E5-4ACC-8BF7-BAA65DD2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79469-3B52-4C57-8E0E-5255EA95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6EEBA-8C8A-44C9-8821-CEBEA17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1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E8B404-48CE-42CC-90B8-54A7D9C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1A8A9-5008-4F0D-80BC-52BDA84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9BACA-8EC5-486A-9562-682A97EC7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81E4-B9E0-4FA1-8F2E-F140EB7ACCB1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8D95B-24A0-4AD0-B6EE-26033DA01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9258D-36C1-411E-B7DC-AD22504AF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146D-3087-45D6-8AE4-DABC28C73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59B0-77DF-44EB-91B3-63C68EC87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60" y="1122363"/>
            <a:ext cx="1139952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(1) Nonlinear in CMP system</a:t>
            </a:r>
            <a:br>
              <a:rPr lang="en-US" altLang="zh-CN" dirty="0"/>
            </a:br>
            <a:r>
              <a:rPr lang="en-US" altLang="zh-CN" dirty="0"/>
              <a:t>(2) Waves in 1D waveguide cavity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9DE626-329B-4347-B95B-E17542D9B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5680"/>
            <a:ext cx="9144000" cy="1137920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Sept 17</a:t>
            </a:r>
            <a:r>
              <a:rPr lang="en-US" altLang="zh-CN" baseline="30000" dirty="0"/>
              <a:t>th</a:t>
            </a:r>
            <a:r>
              <a:rPr lang="en-US" altLang="zh-CN" dirty="0"/>
              <a:t>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5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4538F-4521-4EC1-A6CA-354F3C17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"/>
            <a:ext cx="10231120" cy="6502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Nonlinear in CMP system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E90CC2-436B-4137-B6E9-2C0AFF99E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54" y="443654"/>
            <a:ext cx="5224692" cy="64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44B49D-5E24-4A47-88B5-334B2536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0" y="816637"/>
            <a:ext cx="8535140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8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A421A0-EA6C-4E43-9260-593BDA69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31" y="0"/>
            <a:ext cx="769173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FE7A3E-8853-4DAC-9CDB-3C2F7217FF24}"/>
              </a:ext>
            </a:extLst>
          </p:cNvPr>
          <p:cNvSpPr txBox="1"/>
          <p:nvPr/>
        </p:nvSpPr>
        <p:spPr>
          <a:xfrm>
            <a:off x="2250131" y="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3DCD11-EDA0-46AC-8DC9-6F096F9FDB06}"/>
              </a:ext>
            </a:extLst>
          </p:cNvPr>
          <p:cNvSpPr txBox="1"/>
          <p:nvPr/>
        </p:nvSpPr>
        <p:spPr>
          <a:xfrm>
            <a:off x="5681654" y="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(b)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14B85E-96EB-40AC-8B09-B83B04CE86BE}"/>
              </a:ext>
            </a:extLst>
          </p:cNvPr>
          <p:cNvSpPr txBox="1"/>
          <p:nvPr/>
        </p:nvSpPr>
        <p:spPr>
          <a:xfrm>
            <a:off x="2250131" y="217203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805ADE-1D18-4C6F-8471-E4381D035034}"/>
              </a:ext>
            </a:extLst>
          </p:cNvPr>
          <p:cNvSpPr txBox="1"/>
          <p:nvPr/>
        </p:nvSpPr>
        <p:spPr>
          <a:xfrm>
            <a:off x="5681654" y="217203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98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CAC889E-1013-40EB-AFC4-BCCD19C87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32" y="15172"/>
            <a:ext cx="7889735" cy="6827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EB35A3-B143-40AC-84D5-E2E5213E66F0}"/>
                  </a:ext>
                </a:extLst>
              </p:cNvPr>
              <p:cNvSpPr txBox="1"/>
              <p:nvPr/>
            </p:nvSpPr>
            <p:spPr>
              <a:xfrm>
                <a:off x="4643120" y="4810760"/>
                <a:ext cx="206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EB35A3-B143-40AC-84D5-E2E5213E6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20" y="4810760"/>
                <a:ext cx="206017" cy="276999"/>
              </a:xfrm>
              <a:prstGeom prst="rect">
                <a:avLst/>
              </a:prstGeom>
              <a:blipFill>
                <a:blip r:embed="rId3"/>
                <a:stretch>
                  <a:fillRect l="-27273" r="-2727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8A56D93-F5B1-456F-A093-2204CA18B954}"/>
              </a:ext>
            </a:extLst>
          </p:cNvPr>
          <p:cNvSpPr txBox="1"/>
          <p:nvPr/>
        </p:nvSpPr>
        <p:spPr>
          <a:xfrm>
            <a:off x="369267" y="3003435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Improve:</a:t>
            </a:r>
          </a:p>
          <a:p>
            <a:r>
              <a:rPr lang="en-US" altLang="zh-CN" dirty="0"/>
              <a:t>Adjust parameters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53A5A2-A6D2-4EFB-A81B-08AE310FE4A4}"/>
              </a:ext>
            </a:extLst>
          </p:cNvPr>
          <p:cNvSpPr txBox="1"/>
          <p:nvPr/>
        </p:nvSpPr>
        <p:spPr>
          <a:xfrm>
            <a:off x="2034947" y="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27114E-D18F-497C-BFDB-8923ADD3625A}"/>
              </a:ext>
            </a:extLst>
          </p:cNvPr>
          <p:cNvSpPr txBox="1"/>
          <p:nvPr/>
        </p:nvSpPr>
        <p:spPr>
          <a:xfrm>
            <a:off x="2034947" y="398051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(b)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77D455-E01B-405F-868E-B5AC6A78D3ED}"/>
              </a:ext>
            </a:extLst>
          </p:cNvPr>
          <p:cNvSpPr txBox="1"/>
          <p:nvPr/>
        </p:nvSpPr>
        <p:spPr>
          <a:xfrm>
            <a:off x="5832946" y="-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(c)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A37CAE-69BB-4D39-B676-86BE33426830}"/>
              </a:ext>
            </a:extLst>
          </p:cNvPr>
          <p:cNvSpPr txBox="1"/>
          <p:nvPr/>
        </p:nvSpPr>
        <p:spPr>
          <a:xfrm>
            <a:off x="5832946" y="398051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67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A49F6B-1657-4D60-8235-82B6A8B6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44" y="0"/>
            <a:ext cx="5646112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BD41B0B-5053-484F-8CC0-8A5C99B3259F}"/>
              </a:ext>
            </a:extLst>
          </p:cNvPr>
          <p:cNvSpPr txBox="1"/>
          <p:nvPr/>
        </p:nvSpPr>
        <p:spPr>
          <a:xfrm>
            <a:off x="4693920" y="1076960"/>
            <a:ext cx="1219200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 = 3.23MHz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501048-BBEA-4960-9536-57D2DA65B5CA}"/>
              </a:ext>
            </a:extLst>
          </p:cNvPr>
          <p:cNvSpPr txBox="1"/>
          <p:nvPr/>
        </p:nvSpPr>
        <p:spPr>
          <a:xfrm>
            <a:off x="4693920" y="2338288"/>
            <a:ext cx="1219200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 = 4.07MHz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4FCF13-15C7-4EC3-BDF3-736C8B1306DF}"/>
              </a:ext>
            </a:extLst>
          </p:cNvPr>
          <p:cNvSpPr txBox="1"/>
          <p:nvPr/>
        </p:nvSpPr>
        <p:spPr>
          <a:xfrm>
            <a:off x="4693920" y="3609776"/>
            <a:ext cx="1219200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 = 6.26MHz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CBFD3B-1E3E-4168-ABD8-759760CE3F2D}"/>
              </a:ext>
            </a:extLst>
          </p:cNvPr>
          <p:cNvSpPr txBox="1"/>
          <p:nvPr/>
        </p:nvSpPr>
        <p:spPr>
          <a:xfrm>
            <a:off x="4693920" y="4881264"/>
            <a:ext cx="1219200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 = 9.92MHz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A73211-9767-49F5-8B8C-EB75B09A0B6D}"/>
              </a:ext>
            </a:extLst>
          </p:cNvPr>
          <p:cNvSpPr txBox="1"/>
          <p:nvPr/>
        </p:nvSpPr>
        <p:spPr>
          <a:xfrm>
            <a:off x="4693920" y="6152752"/>
            <a:ext cx="1310640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 = 15.77MHz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896B0-3A3A-407C-8162-807464D4CB81}"/>
              </a:ext>
            </a:extLst>
          </p:cNvPr>
          <p:cNvSpPr txBox="1"/>
          <p:nvPr/>
        </p:nvSpPr>
        <p:spPr>
          <a:xfrm>
            <a:off x="3009891" y="-2032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DC63F6-742C-44E4-AE25-7E34B6239EDC}"/>
              </a:ext>
            </a:extLst>
          </p:cNvPr>
          <p:cNvSpPr txBox="1"/>
          <p:nvPr/>
        </p:nvSpPr>
        <p:spPr>
          <a:xfrm>
            <a:off x="5913120" y="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(b)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2D394F-9CBD-43BE-A7D0-E2164E8BCB4D}"/>
              </a:ext>
            </a:extLst>
          </p:cNvPr>
          <p:cNvSpPr txBox="1"/>
          <p:nvPr/>
        </p:nvSpPr>
        <p:spPr>
          <a:xfrm>
            <a:off x="6456859" y="76943"/>
            <a:ext cx="1134126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l-GR" altLang="zh-CN" sz="1400" dirty="0"/>
              <a:t>Δ</a:t>
            </a:r>
            <a:r>
              <a:rPr lang="en-US" altLang="zh-CN" sz="1400" dirty="0"/>
              <a:t>= 1.20mT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AB0DCF-5E2A-40C1-8C51-8E8AF8322874}"/>
              </a:ext>
            </a:extLst>
          </p:cNvPr>
          <p:cNvSpPr txBox="1"/>
          <p:nvPr/>
        </p:nvSpPr>
        <p:spPr>
          <a:xfrm>
            <a:off x="6456859" y="1384737"/>
            <a:ext cx="1134126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l-GR" altLang="zh-CN" sz="1400" dirty="0"/>
              <a:t>Δ</a:t>
            </a:r>
            <a:r>
              <a:rPr lang="en-US" altLang="zh-CN" sz="1400" dirty="0"/>
              <a:t>= 1.41mT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5495B5-5BB7-47AF-B580-0DE772D13366}"/>
              </a:ext>
            </a:extLst>
          </p:cNvPr>
          <p:cNvSpPr txBox="1"/>
          <p:nvPr/>
        </p:nvSpPr>
        <p:spPr>
          <a:xfrm>
            <a:off x="6456859" y="2646065"/>
            <a:ext cx="1134126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l-GR" altLang="zh-CN" sz="1400" dirty="0"/>
              <a:t>Δ</a:t>
            </a:r>
            <a:r>
              <a:rPr lang="en-US" altLang="zh-CN" sz="1400" dirty="0"/>
              <a:t>= 1.94mT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E68A12-9E04-4B1F-A799-2D10776C4BC4}"/>
              </a:ext>
            </a:extLst>
          </p:cNvPr>
          <p:cNvSpPr txBox="1"/>
          <p:nvPr/>
        </p:nvSpPr>
        <p:spPr>
          <a:xfrm>
            <a:off x="6456859" y="3917553"/>
            <a:ext cx="1134126" cy="30777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l-GR" altLang="zh-CN" sz="1400" dirty="0"/>
              <a:t>Δ</a:t>
            </a:r>
            <a:r>
              <a:rPr lang="en-US" altLang="zh-CN" sz="1400" dirty="0"/>
              <a:t>= 1.63mT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4838A7-EE46-4681-AFDE-E3E202204E63}"/>
              </a:ext>
            </a:extLst>
          </p:cNvPr>
          <p:cNvSpPr txBox="1"/>
          <p:nvPr/>
        </p:nvSpPr>
        <p:spPr>
          <a:xfrm>
            <a:off x="6456859" y="5189041"/>
            <a:ext cx="1134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</a:t>
            </a:r>
            <a:r>
              <a:rPr lang="el-GR" altLang="zh-CN" sz="1400" dirty="0"/>
              <a:t>Δ</a:t>
            </a:r>
            <a:r>
              <a:rPr lang="en-US" altLang="zh-CN" sz="1400" dirty="0"/>
              <a:t>= 0.91mT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777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7E662926-7E23-4108-93F9-0B361304C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2" r="1"/>
          <a:stretch/>
        </p:blipFill>
        <p:spPr>
          <a:xfrm>
            <a:off x="1107354" y="704612"/>
            <a:ext cx="4689563" cy="5602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607A2D-1930-4492-A72C-7A42ACBAA871}"/>
              </a:ext>
            </a:extLst>
          </p:cNvPr>
          <p:cNvSpPr txBox="1"/>
          <p:nvPr/>
        </p:nvSpPr>
        <p:spPr>
          <a:xfrm>
            <a:off x="825907" y="627718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F1E4DD-BDC7-40DF-A057-3EF9E68CDEB1}"/>
              </a:ext>
            </a:extLst>
          </p:cNvPr>
          <p:cNvSpPr txBox="1"/>
          <p:nvPr/>
        </p:nvSpPr>
        <p:spPr>
          <a:xfrm>
            <a:off x="825907" y="32308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(b)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16738-2093-4EA6-8157-B475E86035DC}"/>
              </a:ext>
            </a:extLst>
          </p:cNvPr>
          <p:cNvSpPr txBox="1"/>
          <p:nvPr/>
        </p:nvSpPr>
        <p:spPr>
          <a:xfrm>
            <a:off x="2510212" y="33528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Coupling Strength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28E11-044B-41E5-89F3-3CD7549C7D1E}"/>
              </a:ext>
            </a:extLst>
          </p:cNvPr>
          <p:cNvSpPr txBox="1"/>
          <p:nvPr/>
        </p:nvSpPr>
        <p:spPr>
          <a:xfrm>
            <a:off x="1789502" y="254658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7AEEA5-3437-429A-84D2-D9C0E6A43E61}"/>
              </a:ext>
            </a:extLst>
          </p:cNvPr>
          <p:cNvSpPr txBox="1"/>
          <p:nvPr/>
        </p:nvSpPr>
        <p:spPr>
          <a:xfrm>
            <a:off x="2155262" y="52288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Calculation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45915DA-E334-43C0-8DE0-EF48A44BF390}"/>
              </a:ext>
            </a:extLst>
          </p:cNvPr>
          <p:cNvGrpSpPr/>
          <p:nvPr/>
        </p:nvGrpSpPr>
        <p:grpSpPr>
          <a:xfrm>
            <a:off x="6113660" y="335280"/>
            <a:ext cx="4782023" cy="5971896"/>
            <a:chOff x="6113660" y="335280"/>
            <a:chExt cx="4782023" cy="597189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9A48652-0B84-4BB3-8C19-73A4E2DE9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67"/>
            <a:stretch/>
          </p:blipFill>
          <p:spPr>
            <a:xfrm>
              <a:off x="6292935" y="704612"/>
              <a:ext cx="4602748" cy="5602564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50E49B-E23D-43D1-8257-F79AFA770C4C}"/>
                </a:ext>
              </a:extLst>
            </p:cNvPr>
            <p:cNvSpPr txBox="1"/>
            <p:nvPr/>
          </p:nvSpPr>
          <p:spPr>
            <a:xfrm>
              <a:off x="8072371" y="33528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Detuning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CFFEBED-5496-468C-88AA-78E0238A79DE}"/>
                </a:ext>
              </a:extLst>
            </p:cNvPr>
            <p:cNvSpPr txBox="1"/>
            <p:nvPr/>
          </p:nvSpPr>
          <p:spPr>
            <a:xfrm>
              <a:off x="7035538" y="2543016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Measurement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ACCA9E8-F003-4048-A603-E3E0864CB6F3}"/>
                </a:ext>
              </a:extLst>
            </p:cNvPr>
            <p:cNvSpPr txBox="1"/>
            <p:nvPr/>
          </p:nvSpPr>
          <p:spPr>
            <a:xfrm>
              <a:off x="7035538" y="533042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Calculation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335AA8E-9128-4C17-B940-E37FFBDA80B8}"/>
                </a:ext>
              </a:extLst>
            </p:cNvPr>
            <p:cNvSpPr txBox="1"/>
            <p:nvPr/>
          </p:nvSpPr>
          <p:spPr>
            <a:xfrm>
              <a:off x="6113660" y="627718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(c)</a:t>
              </a:r>
              <a:endParaRPr lang="zh-CN" altLang="en-US" sz="24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53808D0-05B0-481B-8692-779277316032}"/>
                </a:ext>
              </a:extLst>
            </p:cNvPr>
            <p:cNvSpPr txBox="1"/>
            <p:nvPr/>
          </p:nvSpPr>
          <p:spPr>
            <a:xfrm>
              <a:off x="6113660" y="323088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(d)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83338F7-0B8D-443A-BE26-28650F4F58BF}"/>
              </a:ext>
            </a:extLst>
          </p:cNvPr>
          <p:cNvSpPr txBox="1"/>
          <p:nvPr/>
        </p:nvSpPr>
        <p:spPr>
          <a:xfrm>
            <a:off x="581479" y="615338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Improve:</a:t>
            </a:r>
          </a:p>
          <a:p>
            <a:r>
              <a:rPr lang="en-US" altLang="zh-CN" dirty="0"/>
              <a:t>Adjust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4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8661F-BD25-4D98-9E52-CD9BCB18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2159"/>
          </a:xfrm>
        </p:spPr>
        <p:txBody>
          <a:bodyPr/>
          <a:lstStyle/>
          <a:p>
            <a:r>
              <a:rPr lang="en-US" altLang="zh-CN" dirty="0"/>
              <a:t>Waves in 1D waveguide cavity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B89134-ADD0-4ED2-818D-05D5A6DBF806}"/>
                  </a:ext>
                </a:extLst>
              </p:cNvPr>
              <p:cNvSpPr txBox="1"/>
              <p:nvPr/>
            </p:nvSpPr>
            <p:spPr>
              <a:xfrm>
                <a:off x="2938968" y="4619154"/>
                <a:ext cx="2614818" cy="1811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𝐴𝑥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𝐵𝑥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𝑛𝑐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𝐵𝑥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𝑛𝑐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𝐵𝑦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𝑛𝑐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B89134-ADD0-4ED2-818D-05D5A6DB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68" y="4619154"/>
                <a:ext cx="2614818" cy="181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8F4887-1EB0-43CE-9203-8954CDDED141}"/>
              </a:ext>
            </a:extLst>
          </p:cNvPr>
          <p:cNvGrpSpPr/>
          <p:nvPr/>
        </p:nvGrpSpPr>
        <p:grpSpPr>
          <a:xfrm>
            <a:off x="2698140" y="606211"/>
            <a:ext cx="6872664" cy="3032185"/>
            <a:chOff x="2796987" y="674886"/>
            <a:chExt cx="6872664" cy="303218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27B3868-1FAF-4B79-B4CA-8775F33256B4}"/>
                </a:ext>
              </a:extLst>
            </p:cNvPr>
            <p:cNvSpPr/>
            <p:nvPr/>
          </p:nvSpPr>
          <p:spPr>
            <a:xfrm>
              <a:off x="3652520" y="1272064"/>
              <a:ext cx="4886960" cy="104648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B0FA066-FA93-4C3E-97C0-A6F2270084AA}"/>
                </a:ext>
              </a:extLst>
            </p:cNvPr>
            <p:cNvCxnSpPr/>
            <p:nvPr/>
          </p:nvCxnSpPr>
          <p:spPr>
            <a:xfrm>
              <a:off x="3256280" y="946944"/>
              <a:ext cx="0" cy="1793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00A2AD0-BF5C-408A-9433-78119AA887CE}"/>
                </a:ext>
              </a:extLst>
            </p:cNvPr>
            <p:cNvCxnSpPr/>
            <p:nvPr/>
          </p:nvCxnSpPr>
          <p:spPr>
            <a:xfrm>
              <a:off x="8895080" y="946944"/>
              <a:ext cx="0" cy="1793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7A2B67-375F-43EB-8F9E-2ED4C1289386}"/>
                </a:ext>
              </a:extLst>
            </p:cNvPr>
            <p:cNvSpPr txBox="1"/>
            <p:nvPr/>
          </p:nvSpPr>
          <p:spPr>
            <a:xfrm>
              <a:off x="3256280" y="674886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5B60EDB-BB6A-405D-8275-26707E32B878}"/>
                </a:ext>
              </a:extLst>
            </p:cNvPr>
            <p:cNvSpPr txBox="1"/>
            <p:nvPr/>
          </p:nvSpPr>
          <p:spPr>
            <a:xfrm>
              <a:off x="8487596" y="69723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3AFE313-1791-49E2-AC32-EBEF3C5DFC00}"/>
                    </a:ext>
                  </a:extLst>
                </p:cNvPr>
                <p:cNvSpPr txBox="1"/>
                <p:nvPr/>
              </p:nvSpPr>
              <p:spPr>
                <a:xfrm>
                  <a:off x="4290762" y="3022140"/>
                  <a:ext cx="3610476" cy="684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iZsin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3AFE313-1791-49E2-AC32-EBEF3C5DF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762" y="3022140"/>
                  <a:ext cx="3610476" cy="684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0E09DED-6BE9-4E52-B347-81C848EAAF04}"/>
                    </a:ext>
                  </a:extLst>
                </p:cNvPr>
                <p:cNvSpPr txBox="1"/>
                <p:nvPr/>
              </p:nvSpPr>
              <p:spPr>
                <a:xfrm>
                  <a:off x="2796987" y="3118545"/>
                  <a:ext cx="1021177" cy="54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0E09DED-6BE9-4E52-B347-81C848EAA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987" y="3118545"/>
                  <a:ext cx="1021177" cy="5477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1EA8917-CDAD-485C-A314-D980325A7695}"/>
                    </a:ext>
                  </a:extLst>
                </p:cNvPr>
                <p:cNvSpPr txBox="1"/>
                <p:nvPr/>
              </p:nvSpPr>
              <p:spPr>
                <a:xfrm>
                  <a:off x="8120509" y="3050180"/>
                  <a:ext cx="1549142" cy="5477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1EA8917-CDAD-485C-A314-D980325A7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0509" y="3050180"/>
                  <a:ext cx="1549142" cy="5477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498E76-4DF1-484E-A739-714C48887628}"/>
                  </a:ext>
                </a:extLst>
              </p:cNvPr>
              <p:cNvSpPr/>
              <p:nvPr/>
            </p:nvSpPr>
            <p:spPr>
              <a:xfrm>
                <a:off x="9973764" y="485278"/>
                <a:ext cx="2218236" cy="556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mr>
                    </m:m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498E76-4DF1-484E-A739-714C48887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64" y="485278"/>
                <a:ext cx="2218236" cy="556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CA07B5-9528-41FF-8BC4-7756185C54BF}"/>
                  </a:ext>
                </a:extLst>
              </p:cNvPr>
              <p:cNvSpPr/>
              <p:nvPr/>
            </p:nvSpPr>
            <p:spPr>
              <a:xfrm>
                <a:off x="6379649" y="4608132"/>
                <a:ext cx="1625575" cy="1845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𝐴𝑦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𝐵𝑥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𝐵𝑦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CA07B5-9528-41FF-8BC4-7756185C5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49" y="4608132"/>
                <a:ext cx="1625575" cy="1845762"/>
              </a:xfrm>
              <a:prstGeom prst="rect">
                <a:avLst/>
              </a:prstGeom>
              <a:blipFill>
                <a:blip r:embed="rId7"/>
                <a:stretch>
                  <a:fillRect l="-6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8BB531-C343-4ADD-98D9-98B66F4978F1}"/>
                  </a:ext>
                </a:extLst>
              </p:cNvPr>
              <p:cNvSpPr txBox="1"/>
              <p:nvPr/>
            </p:nvSpPr>
            <p:spPr>
              <a:xfrm>
                <a:off x="1348212" y="1441400"/>
                <a:ext cx="939400" cy="740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𝑖𝑛𝑐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 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𝐴𝑦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𝑖𝑛𝑐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C8BB531-C343-4ADD-98D9-98B66F49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212" y="1441400"/>
                <a:ext cx="939400" cy="740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30A28-A9F3-47CB-8E63-0BA3C53F455C}"/>
                  </a:ext>
                </a:extLst>
              </p:cNvPr>
              <p:cNvSpPr txBox="1"/>
              <p:nvPr/>
            </p:nvSpPr>
            <p:spPr>
              <a:xfrm>
                <a:off x="9739549" y="1443708"/>
                <a:ext cx="939400" cy="738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𝑖𝑛𝑐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 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𝑖𝑛𝑐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AB30A28-A9F3-47CB-8E63-0BA3C53F4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549" y="1443708"/>
                <a:ext cx="939400" cy="7381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E179EC62-FB85-4FB9-8609-809DDFC47C28}"/>
              </a:ext>
            </a:extLst>
          </p:cNvPr>
          <p:cNvSpPr/>
          <p:nvPr/>
        </p:nvSpPr>
        <p:spPr>
          <a:xfrm>
            <a:off x="2287612" y="1626834"/>
            <a:ext cx="436880" cy="318741"/>
          </a:xfrm>
          <a:prstGeom prst="rightArrow">
            <a:avLst>
              <a:gd name="adj1" fmla="val 50000"/>
              <a:gd name="adj2" fmla="val 7725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DC52DE1-1E7E-4228-A435-325F85DCC03E}"/>
              </a:ext>
            </a:extLst>
          </p:cNvPr>
          <p:cNvSpPr/>
          <p:nvPr/>
        </p:nvSpPr>
        <p:spPr>
          <a:xfrm rot="10800000">
            <a:off x="9085965" y="1629935"/>
            <a:ext cx="436880" cy="318741"/>
          </a:xfrm>
          <a:prstGeom prst="rightArrow">
            <a:avLst>
              <a:gd name="adj1" fmla="val 50000"/>
              <a:gd name="adj2" fmla="val 7725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5E198B9-666F-42AD-997F-26BB45D83B39}"/>
              </a:ext>
            </a:extLst>
          </p:cNvPr>
          <p:cNvGrpSpPr/>
          <p:nvPr/>
        </p:nvGrpSpPr>
        <p:grpSpPr>
          <a:xfrm>
            <a:off x="3619713" y="1300480"/>
            <a:ext cx="928634" cy="891000"/>
            <a:chOff x="3619713" y="1300480"/>
            <a:chExt cx="928634" cy="891000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F4360BE-E15D-4150-9A44-691F70A66862}"/>
                </a:ext>
              </a:extLst>
            </p:cNvPr>
            <p:cNvCxnSpPr/>
            <p:nvPr/>
          </p:nvCxnSpPr>
          <p:spPr>
            <a:xfrm>
              <a:off x="3840480" y="1300480"/>
              <a:ext cx="0" cy="42614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0861E0B-6EC0-4303-9716-6D42D46D9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713" y="2102962"/>
              <a:ext cx="49849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5C08DB72-D3F1-4A0C-A691-6C37A0666977}"/>
                </a:ext>
              </a:extLst>
            </p:cNvPr>
            <p:cNvSpPr/>
            <p:nvPr/>
          </p:nvSpPr>
          <p:spPr>
            <a:xfrm>
              <a:off x="4184243" y="1431881"/>
              <a:ext cx="364103" cy="17703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75B2F779-FBD5-45BD-B0C3-D2A7275F2FB0}"/>
                </a:ext>
              </a:extLst>
            </p:cNvPr>
            <p:cNvSpPr/>
            <p:nvPr/>
          </p:nvSpPr>
          <p:spPr>
            <a:xfrm>
              <a:off x="4184244" y="2014444"/>
              <a:ext cx="364103" cy="17703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86C675-0AF5-40EF-9A8F-F2E4C3B76B86}"/>
              </a:ext>
            </a:extLst>
          </p:cNvPr>
          <p:cNvGrpSpPr/>
          <p:nvPr/>
        </p:nvGrpSpPr>
        <p:grpSpPr>
          <a:xfrm rot="10800000">
            <a:off x="7422887" y="1307324"/>
            <a:ext cx="965862" cy="835086"/>
            <a:chOff x="3582485" y="1431881"/>
            <a:chExt cx="965862" cy="835086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B5649BE-E1D7-40C6-BFBB-7443E2CC197A}"/>
                </a:ext>
              </a:extLst>
            </p:cNvPr>
            <p:cNvCxnSpPr/>
            <p:nvPr/>
          </p:nvCxnSpPr>
          <p:spPr>
            <a:xfrm>
              <a:off x="3831731" y="1840818"/>
              <a:ext cx="0" cy="42614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2A55CDB-C378-467C-BB3B-A96E5EEB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2485" y="1520399"/>
              <a:ext cx="498491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头: 右 40">
              <a:extLst>
                <a:ext uri="{FF2B5EF4-FFF2-40B4-BE49-F238E27FC236}">
                  <a16:creationId xmlns:a16="http://schemas.microsoft.com/office/drawing/2014/main" id="{10D17A40-78A6-43FB-9B8E-A05DB7571942}"/>
                </a:ext>
              </a:extLst>
            </p:cNvPr>
            <p:cNvSpPr/>
            <p:nvPr/>
          </p:nvSpPr>
          <p:spPr>
            <a:xfrm>
              <a:off x="4184243" y="1431881"/>
              <a:ext cx="364103" cy="17703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30C21F65-EA1F-4817-85CF-CD5CBD0E2BD7}"/>
                </a:ext>
              </a:extLst>
            </p:cNvPr>
            <p:cNvSpPr/>
            <p:nvPr/>
          </p:nvSpPr>
          <p:spPr>
            <a:xfrm>
              <a:off x="4184244" y="2014444"/>
              <a:ext cx="364103" cy="17703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709ABCC-4E30-42CC-B992-00A4489D4A5D}"/>
                  </a:ext>
                </a:extLst>
              </p:cNvPr>
              <p:cNvSpPr txBox="1"/>
              <p:nvPr/>
            </p:nvSpPr>
            <p:spPr>
              <a:xfrm>
                <a:off x="4614386" y="1409160"/>
                <a:ext cx="939400" cy="715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 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𝐴𝑦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709ABCC-4E30-42CC-B992-00A4489D4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86" y="1409160"/>
                <a:ext cx="939400" cy="7155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E046C46-3AF9-4D2C-95B6-E36299529C5E}"/>
                  </a:ext>
                </a:extLst>
              </p:cNvPr>
              <p:cNvSpPr txBox="1"/>
              <p:nvPr/>
            </p:nvSpPr>
            <p:spPr>
              <a:xfrm>
                <a:off x="6417447" y="1409160"/>
                <a:ext cx="939400" cy="713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2000" dirty="0"/>
                                <m:t> 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E046C46-3AF9-4D2C-95B6-E3629952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447" y="1409160"/>
                <a:ext cx="939400" cy="7132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17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255176-61AD-43AC-B819-22BE47070B62}"/>
              </a:ext>
            </a:extLst>
          </p:cNvPr>
          <p:cNvSpPr/>
          <p:nvPr/>
        </p:nvSpPr>
        <p:spPr>
          <a:xfrm>
            <a:off x="1158240" y="772160"/>
            <a:ext cx="9875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interference of  infinite number of waves with progressively small amplitude and equal phase </a:t>
            </a:r>
            <a:r>
              <a:rPr lang="en-US" altLang="zh-CN" sz="2400" dirty="0"/>
              <a:t>difference</a:t>
            </a:r>
            <a:endParaRPr lang="zh-CN" altLang="en-US" sz="24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79ADCE8-D6DD-42C6-94C9-591D59DC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215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Multi-wave Physics: 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6F02B1-426C-41BD-A788-F865C4E2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1755672"/>
            <a:ext cx="8493760" cy="33466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307E362-6748-41E4-A403-A6B190837BAF}"/>
                  </a:ext>
                </a:extLst>
              </p:cNvPr>
              <p:cNvSpPr txBox="1"/>
              <p:nvPr/>
            </p:nvSpPr>
            <p:spPr>
              <a:xfrm>
                <a:off x="1201667" y="5254842"/>
                <a:ext cx="1294906" cy="383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307E362-6748-41E4-A403-A6B19083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67" y="5254842"/>
                <a:ext cx="1294906" cy="383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F7DB3C-1009-42CE-874D-8005ADBCF4EA}"/>
                  </a:ext>
                </a:extLst>
              </p:cNvPr>
              <p:cNvSpPr txBox="1"/>
              <p:nvPr/>
            </p:nvSpPr>
            <p:spPr>
              <a:xfrm>
                <a:off x="6736080" y="5254842"/>
                <a:ext cx="1717201" cy="937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F7DB3C-1009-42CE-874D-8005ADBCF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80" y="5254842"/>
                <a:ext cx="1717201" cy="937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A1C59C-167E-4D1C-AEDE-5D970D1D3392}"/>
                  </a:ext>
                </a:extLst>
              </p:cNvPr>
              <p:cNvSpPr/>
              <p:nvPr/>
            </p:nvSpPr>
            <p:spPr>
              <a:xfrm>
                <a:off x="1048131" y="5804352"/>
                <a:ext cx="1601977" cy="86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BA1C59C-167E-4D1C-AEDE-5D970D1D3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31" y="5804352"/>
                <a:ext cx="1601977" cy="866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118574D-3A00-4ACD-B883-A55F8D6FE309}"/>
              </a:ext>
            </a:extLst>
          </p:cNvPr>
          <p:cNvSpPr txBox="1"/>
          <p:nvPr/>
        </p:nvSpPr>
        <p:spPr>
          <a:xfrm>
            <a:off x="2741548" y="6085840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Finesse parameter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454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164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Cambria Math</vt:lpstr>
      <vt:lpstr>Times New Roman</vt:lpstr>
      <vt:lpstr>Wingdings</vt:lpstr>
      <vt:lpstr>Office 主题​​</vt:lpstr>
      <vt:lpstr>(1) Nonlinear in CMP system (2) Waves in 1D waveguide cavity</vt:lpstr>
      <vt:lpstr>Nonlinear in CMP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Waves in 1D waveguide cavity</vt:lpstr>
      <vt:lpstr>Multi-wave Physics: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 Nonlinear in CMP system (2) Waves in 1D waveguide cavity</dc:title>
  <dc:creator>Zhao Yutong</dc:creator>
  <cp:lastModifiedBy>Zhao Yutong</cp:lastModifiedBy>
  <cp:revision>82</cp:revision>
  <dcterms:created xsi:type="dcterms:W3CDTF">2018-09-16T01:50:32Z</dcterms:created>
  <dcterms:modified xsi:type="dcterms:W3CDTF">2018-09-17T20:25:33Z</dcterms:modified>
</cp:coreProperties>
</file>