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418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E0719-BE75-408E-B91D-B4AC10FBED1D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37E63-37B8-4B61-9148-18D1F01B11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329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37E63-37B8-4B61-9148-18D1F01B11A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28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7246F-23FD-4616-91D3-589CAAC3E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A0ADA7-1DCF-49FE-8846-C00BE4ED8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8EDA9D-55A8-4F15-B5A3-1A162909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66BB-9FE9-48A3-B5C9-15ED37A3AC42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9B2B42-E210-4C16-BE70-650F26C2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71D461-D981-4572-A7DA-9B31A872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30F5-C408-4354-8C20-9AE113D79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75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1EC6C-3002-482E-B327-DF0E5E1DF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2770A2-6C8B-4F5D-9033-67F6CD074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B5F3A9-0E12-47B8-865E-E9FA3E7B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66BB-9FE9-48A3-B5C9-15ED37A3AC42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921C18-4336-4EEF-9B71-9442BF03F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BDBFB4-1E0E-4613-8BC8-3037E73D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30F5-C408-4354-8C20-9AE113D79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00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FDCFDE-E2F6-4737-916B-26B0044B0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FC4280-9700-4E04-B772-EB4D5A9C5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99FD6A-D668-4E1E-8E78-20C4ACB4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66BB-9FE9-48A3-B5C9-15ED37A3AC42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379E1-B5B7-4556-9268-ADD0300CB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8CEB1E-04D0-409B-BD69-9D09DACF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30F5-C408-4354-8C20-9AE113D79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02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FA0B2-15A1-4635-A095-CCCF6AC5C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1845EC-2D9D-4843-93EE-650FDF16D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7556E2-A098-4DB6-9EFF-9DB638DE0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66BB-9FE9-48A3-B5C9-15ED37A3AC42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CC125A-9D45-4C84-A084-372D7045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DAF347-3653-47AD-A343-A1537C0B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30F5-C408-4354-8C20-9AE113D79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21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F04FC-5C7E-4C8A-AE8D-CB5690F4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B4CF64-9A74-4ADE-953E-9514C56CD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D6AFF2-8611-43EE-81E7-4DDB8D1D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66BB-9FE9-48A3-B5C9-15ED37A3AC42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D27B44-B748-4AFC-8F28-A21C701F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906996-ACB1-4FED-B0AE-46969591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30F5-C408-4354-8C20-9AE113D79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43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3B5C0-7A31-42B2-BA56-45DA0D8CB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39C3CB-2442-470B-A383-F7BD4C15D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533F7D-A11B-4A0D-A166-26864E22C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EEFDBD-E3FC-415C-B441-DEBB6265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66BB-9FE9-48A3-B5C9-15ED37A3AC42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E6E933-E1A7-461B-B12C-821FABD8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2EFD55-85C8-485F-8F10-5A8E2388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30F5-C408-4354-8C20-9AE113D79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231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7C627-3C37-4E42-9F7D-14161ED4D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AA8839-9767-4701-96AB-8A6701F8F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C20787-C120-4D18-8A37-39BCE1358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43DAE8-9BD2-4630-96D9-9F3CBBFEE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F67ABD-B4C1-42F4-A962-D619E5B96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A26D8C-9F70-4546-AB23-A2B99A26B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66BB-9FE9-48A3-B5C9-15ED37A3AC42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4730B1-209E-4060-AD49-3176BCEE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A8CACC-33A6-41AF-8D6E-28BEEC5DF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30F5-C408-4354-8C20-9AE113D79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86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A8D56-00A7-4E4D-BADF-385E13EE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900CDD-9776-4E56-9DFD-F3A715DE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66BB-9FE9-48A3-B5C9-15ED37A3AC42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89A330-9585-4FDE-9060-84012C1A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7A4037-9698-4A5C-931C-1DEE41BC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30F5-C408-4354-8C20-9AE113D79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06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977AE8-350E-4CDA-A186-09A8C3E0A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66BB-9FE9-48A3-B5C9-15ED37A3AC42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87DA0C-4CDA-4DAC-8161-E685C78E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D48A35-84B9-4B5A-AB96-A6EA6EAFC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30F5-C408-4354-8C20-9AE113D79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51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D23BB-3129-403F-8DAD-4E559BDBC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16B50-C414-4BDB-8B31-DCAC5BC93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7FBEDC-8207-408A-9AB5-2BDD528A8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ECDAD1-C1AA-4D1D-8BF5-51F164B4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66BB-9FE9-48A3-B5C9-15ED37A3AC42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95924E-3D95-46B1-9E05-F94932A3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870161-2D13-4B76-8837-83110D9D2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30F5-C408-4354-8C20-9AE113D79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26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28AFD-443F-4D11-8A41-C0CAB2541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16B3F0-020C-4325-913A-6EEBC06AD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4DAEC7-A543-4D47-901C-627057BC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1A035A-B52F-4B4B-8C74-C86DAA2DC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66BB-9FE9-48A3-B5C9-15ED37A3AC42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8E2ED-2180-43CF-ADDF-E9312880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04782C-4947-481F-A4EA-C778B374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30F5-C408-4354-8C20-9AE113D79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55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B05F5E-979C-45F9-8E5E-32ABC60DE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FC3C5C-3EF5-4ED8-996B-C5FFEF8F0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370F09-ED7E-409A-9BF6-3FDD5CB95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B66BB-9FE9-48A3-B5C9-15ED37A3AC42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FDBEBD-DC56-431D-AD1E-AA1D45A49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7BB551-8CC9-4888-BB5A-93C4A668B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130F5-C408-4354-8C20-9AE113D79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5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7E8E7-86C8-47B6-BAFE-D3E5514B28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PHYS 1050 </a:t>
            </a:r>
            <a:br>
              <a:rPr lang="en-US" altLang="zh-CN" dirty="0"/>
            </a:br>
            <a:r>
              <a:rPr lang="en-US" altLang="zh-CN" dirty="0"/>
              <a:t>Tutorial 3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2F5D31-99C0-432E-B73B-4893379F4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4098"/>
            <a:ext cx="9144000" cy="1213701"/>
          </a:xfrm>
        </p:spPr>
        <p:txBody>
          <a:bodyPr/>
          <a:lstStyle/>
          <a:p>
            <a:r>
              <a:rPr lang="en-US" altLang="zh-CN" dirty="0"/>
              <a:t>Yutong Zhao</a:t>
            </a:r>
          </a:p>
          <a:p>
            <a:r>
              <a:rPr lang="en-US" altLang="zh-CN" dirty="0"/>
              <a:t>Dec 5</a:t>
            </a:r>
            <a:r>
              <a:rPr lang="en-US" altLang="zh-CN" baseline="30000" dirty="0"/>
              <a:t>th</a:t>
            </a:r>
            <a:r>
              <a:rPr lang="en-US" altLang="zh-CN" dirty="0"/>
              <a:t> 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2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117F99C-8309-49D0-90A1-5413579BA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1815"/>
            <a:ext cx="12192000" cy="621436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7A179E1-08CC-47D3-ABCF-F78BE1F8DCF2}"/>
              </a:ext>
            </a:extLst>
          </p:cNvPr>
          <p:cNvSpPr/>
          <p:nvPr/>
        </p:nvSpPr>
        <p:spPr>
          <a:xfrm>
            <a:off x="222631" y="5381501"/>
            <a:ext cx="2267649" cy="39592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8B49CA3-AA86-4BEC-8A80-D591AA4D5B0D}"/>
                  </a:ext>
                </a:extLst>
              </p:cNvPr>
              <p:cNvSpPr txBox="1"/>
              <p:nvPr/>
            </p:nvSpPr>
            <p:spPr>
              <a:xfrm>
                <a:off x="1074924" y="2149812"/>
                <a:ext cx="2830711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𝑐𝑚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8B49CA3-AA86-4BEC-8A80-D591AA4D5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924" y="2149812"/>
                <a:ext cx="2830711" cy="1176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9E73C53-6E72-42B1-8359-1027C8922463}"/>
                  </a:ext>
                </a:extLst>
              </p:cNvPr>
              <p:cNvSpPr/>
              <p:nvPr/>
            </p:nvSpPr>
            <p:spPr>
              <a:xfrm>
                <a:off x="4396408" y="4630365"/>
                <a:ext cx="17132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9E73C53-6E72-42B1-8359-1027C89224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408" y="4630365"/>
                <a:ext cx="1713290" cy="461665"/>
              </a:xfrm>
              <a:prstGeom prst="rect">
                <a:avLst/>
              </a:prstGeom>
              <a:blipFill>
                <a:blip r:embed="rId5"/>
                <a:stretch>
                  <a:fillRect r="-712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AA565B1-A4C4-4F20-ADF5-227DB84C0DA2}"/>
                  </a:ext>
                </a:extLst>
              </p:cNvPr>
              <p:cNvSpPr/>
              <p:nvPr/>
            </p:nvSpPr>
            <p:spPr>
              <a:xfrm>
                <a:off x="7429722" y="2864366"/>
                <a:ext cx="17132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AA565B1-A4C4-4F20-ADF5-227DB84C0D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722" y="2864366"/>
                <a:ext cx="1713290" cy="461665"/>
              </a:xfrm>
              <a:prstGeom prst="rect">
                <a:avLst/>
              </a:prstGeom>
              <a:blipFill>
                <a:blip r:embed="rId6"/>
                <a:stretch>
                  <a:fillRect r="-356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E87C96C-54CB-44E1-B3D0-4C7A52727EBC}"/>
                  </a:ext>
                </a:extLst>
              </p:cNvPr>
              <p:cNvSpPr/>
              <p:nvPr/>
            </p:nvSpPr>
            <p:spPr>
              <a:xfrm>
                <a:off x="5120719" y="1129207"/>
                <a:ext cx="17132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E87C96C-54CB-44E1-B3D0-4C7A52727E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719" y="1129207"/>
                <a:ext cx="1713290" cy="461665"/>
              </a:xfrm>
              <a:prstGeom prst="rect">
                <a:avLst/>
              </a:prstGeom>
              <a:blipFill>
                <a:blip r:embed="rId7"/>
                <a:stretch>
                  <a:fillRect r="-712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4C83A7A-C99A-4E70-B23C-305BA2997D8C}"/>
                  </a:ext>
                </a:extLst>
              </p:cNvPr>
              <p:cNvSpPr/>
              <p:nvPr/>
            </p:nvSpPr>
            <p:spPr>
              <a:xfrm>
                <a:off x="8373415" y="4002307"/>
                <a:ext cx="2732286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en-US" altLang="zh-CN" sz="2000" b="0" dirty="0"/>
                  <a:t>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=4+5+6=15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4C83A7A-C99A-4E70-B23C-305BA2997D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415" y="4002307"/>
                <a:ext cx="2732286" cy="707886"/>
              </a:xfrm>
              <a:prstGeom prst="rect">
                <a:avLst/>
              </a:prstGeom>
              <a:blipFill>
                <a:blip r:embed="rId8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3C75F52-6581-4161-BBD2-96C4349811A4}"/>
                  </a:ext>
                </a:extLst>
              </p:cNvPr>
              <p:cNvSpPr/>
              <p:nvPr/>
            </p:nvSpPr>
            <p:spPr>
              <a:xfrm>
                <a:off x="4737318" y="5228917"/>
                <a:ext cx="5384807" cy="670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𝑐𝑚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15+6,0+10+18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3C75F52-6581-4161-BBD2-96C4349811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318" y="5228917"/>
                <a:ext cx="5384807" cy="6705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12066DF-0355-4817-9742-F2FACF8ABF37}"/>
                  </a:ext>
                </a:extLst>
              </p:cNvPr>
              <p:cNvSpPr/>
              <p:nvPr/>
            </p:nvSpPr>
            <p:spPr>
              <a:xfrm>
                <a:off x="8627326" y="6017748"/>
                <a:ext cx="173547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≈(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1.4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1.867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12066DF-0355-4817-9742-F2FACF8AB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326" y="6017748"/>
                <a:ext cx="1735475" cy="400110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980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AAEC760-4962-4035-9246-D3CB507421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011"/>
          <a:stretch/>
        </p:blipFill>
        <p:spPr>
          <a:xfrm>
            <a:off x="0" y="1506351"/>
            <a:ext cx="12192000" cy="303736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24D73F7-223B-439F-9C36-9418936C1FFD}"/>
              </a:ext>
            </a:extLst>
          </p:cNvPr>
          <p:cNvSpPr/>
          <p:nvPr/>
        </p:nvSpPr>
        <p:spPr>
          <a:xfrm>
            <a:off x="232360" y="2629109"/>
            <a:ext cx="2055044" cy="39592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3B30F73-1D50-443C-BBE4-32DC48CD2941}"/>
                  </a:ext>
                </a:extLst>
              </p:cNvPr>
              <p:cNvSpPr txBox="1"/>
              <p:nvPr/>
            </p:nvSpPr>
            <p:spPr>
              <a:xfrm>
                <a:off x="5277255" y="2870846"/>
                <a:ext cx="4851264" cy="414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9.8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×4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=39.2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3B30F73-1D50-443C-BBE4-32DC48CD2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55" y="2870846"/>
                <a:ext cx="4851264" cy="4144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C96035A-598C-40EA-BB0E-6719A691C3DD}"/>
                  </a:ext>
                </a:extLst>
              </p:cNvPr>
              <p:cNvSpPr txBox="1"/>
              <p:nvPr/>
            </p:nvSpPr>
            <p:spPr>
              <a:xfrm>
                <a:off x="5277255" y="3572746"/>
                <a:ext cx="5084725" cy="414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𝑚𝑣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type m:val="li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39.2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=98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C96035A-598C-40EA-BB0E-6719A691C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55" y="3572746"/>
                <a:ext cx="5084725" cy="4144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457B6AD-E6C3-49C2-BFA1-FC8820F72E6A}"/>
                  </a:ext>
                </a:extLst>
              </p:cNvPr>
              <p:cNvSpPr txBox="1"/>
              <p:nvPr/>
            </p:nvSpPr>
            <p:spPr>
              <a:xfrm>
                <a:off x="3912140" y="5144444"/>
                <a:ext cx="5740995" cy="414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𝑚𝑣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type m:val="li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9.8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×4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=98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457B6AD-E6C3-49C2-BFA1-FC8820F72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140" y="5144444"/>
                <a:ext cx="5740995" cy="4144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589CE77C-4067-42C6-82E2-9FD4170E7CE0}"/>
              </a:ext>
            </a:extLst>
          </p:cNvPr>
          <p:cNvGrpSpPr/>
          <p:nvPr/>
        </p:nvGrpSpPr>
        <p:grpSpPr>
          <a:xfrm>
            <a:off x="5184843" y="4649750"/>
            <a:ext cx="3391710" cy="982565"/>
            <a:chOff x="5184843" y="4649750"/>
            <a:chExt cx="3391710" cy="982565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63FC2AB-C59F-40CC-B31C-DAA68E1EA48B}"/>
                </a:ext>
              </a:extLst>
            </p:cNvPr>
            <p:cNvSpPr/>
            <p:nvPr/>
          </p:nvSpPr>
          <p:spPr>
            <a:xfrm>
              <a:off x="5184843" y="5144444"/>
              <a:ext cx="1001948" cy="487871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2F1DF0F-0F16-4F97-A62B-B348E831EB70}"/>
                </a:ext>
              </a:extLst>
            </p:cNvPr>
            <p:cNvSpPr/>
            <p:nvPr/>
          </p:nvSpPr>
          <p:spPr>
            <a:xfrm>
              <a:off x="7574605" y="5107712"/>
              <a:ext cx="1001948" cy="524603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18142BE6-B4ED-4EF0-99A2-0A3C207F23AC}"/>
                    </a:ext>
                  </a:extLst>
                </p:cNvPr>
                <p:cNvSpPr txBox="1"/>
                <p:nvPr/>
              </p:nvSpPr>
              <p:spPr>
                <a:xfrm>
                  <a:off x="6577519" y="4649750"/>
                  <a:ext cx="149806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=10</m:t>
                        </m:r>
                      </m:oMath>
                    </m:oMathPara>
                  </a14:m>
                  <a:endParaRPr lang="zh-CN" alt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18142BE6-B4ED-4EF0-99A2-0A3C207F23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7519" y="4649750"/>
                  <a:ext cx="1498060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4270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7D3E02A-87FB-4008-A827-2D044D57F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5331"/>
            <a:ext cx="12192000" cy="344733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D967D15-46E3-4A15-97D2-8D3AC96E7D7A}"/>
              </a:ext>
            </a:extLst>
          </p:cNvPr>
          <p:cNvSpPr/>
          <p:nvPr/>
        </p:nvSpPr>
        <p:spPr>
          <a:xfrm>
            <a:off x="96173" y="3835339"/>
            <a:ext cx="2055044" cy="39592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55111F-48CB-457C-9E9E-68F97C76F5D5}"/>
              </a:ext>
            </a:extLst>
          </p:cNvPr>
          <p:cNvSpPr/>
          <p:nvPr/>
        </p:nvSpPr>
        <p:spPr>
          <a:xfrm>
            <a:off x="4124528" y="364643"/>
            <a:ext cx="1264596" cy="719847"/>
          </a:xfrm>
          <a:prstGeom prst="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chemeClr val="tx1"/>
                </a:solidFill>
              </a:rPr>
              <a:t>3kg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768D56-AADD-46EF-8AF3-DE7E8E9C4EF3}"/>
              </a:ext>
            </a:extLst>
          </p:cNvPr>
          <p:cNvSpPr/>
          <p:nvPr/>
        </p:nvSpPr>
        <p:spPr>
          <a:xfrm>
            <a:off x="6854758" y="364643"/>
            <a:ext cx="1264596" cy="719847"/>
          </a:xfrm>
          <a:prstGeom prst="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chemeClr val="tx1"/>
                </a:solidFill>
              </a:rPr>
              <a:t>2kg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3732FAC-8742-4B9D-B2B4-CBFE04872E0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389124" y="724566"/>
            <a:ext cx="476654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B182B2A-4F28-4718-83AC-EFC8DD7B6BBC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6391072" y="724566"/>
            <a:ext cx="463686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3C9F136D-9A2C-47FD-AD08-C54B9B19EB45}"/>
              </a:ext>
            </a:extLst>
          </p:cNvPr>
          <p:cNvSpPr/>
          <p:nvPr/>
        </p:nvSpPr>
        <p:spPr>
          <a:xfrm>
            <a:off x="5627451" y="3115492"/>
            <a:ext cx="1264596" cy="719847"/>
          </a:xfrm>
          <a:prstGeom prst="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chemeClr val="tx1"/>
                </a:solidFill>
              </a:rPr>
              <a:t>5kg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998906E-060A-40F6-9A5F-7EC93C83F03D}"/>
              </a:ext>
            </a:extLst>
          </p:cNvPr>
          <p:cNvCxnSpPr>
            <a:cxnSpLocks/>
          </p:cNvCxnSpPr>
          <p:nvPr/>
        </p:nvCxnSpPr>
        <p:spPr>
          <a:xfrm flipV="1">
            <a:off x="6941059" y="3428999"/>
            <a:ext cx="643646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70483FD-6968-4142-9CA5-D2F8BE3CFA1B}"/>
                  </a:ext>
                </a:extLst>
              </p:cNvPr>
              <p:cNvSpPr txBox="1"/>
              <p:nvPr/>
            </p:nvSpPr>
            <p:spPr>
              <a:xfrm>
                <a:off x="7952945" y="3129679"/>
                <a:ext cx="1493486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70483FD-6968-4142-9CA5-D2F8BE3CF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945" y="3129679"/>
                <a:ext cx="1493486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5F476E9-D198-42CE-93E8-7D46E31F913D}"/>
                  </a:ext>
                </a:extLst>
              </p:cNvPr>
              <p:cNvSpPr txBox="1"/>
              <p:nvPr/>
            </p:nvSpPr>
            <p:spPr>
              <a:xfrm>
                <a:off x="5026368" y="4820343"/>
                <a:ext cx="3829382" cy="1123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2×40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e>
                      </m:ra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</m:ra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5F476E9-D198-42CE-93E8-7D46E31F9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368" y="4820343"/>
                <a:ext cx="3829382" cy="11235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B904B83-C50E-45EB-B48A-7D47FFC3BC8F}"/>
                  </a:ext>
                </a:extLst>
              </p:cNvPr>
              <p:cNvSpPr txBox="1"/>
              <p:nvPr/>
            </p:nvSpPr>
            <p:spPr>
              <a:xfrm>
                <a:off x="3448756" y="4143175"/>
                <a:ext cx="34923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𝑐𝑚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B904B83-C50E-45EB-B48A-7D47FFC3B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756" y="4143175"/>
                <a:ext cx="3492303" cy="369332"/>
              </a:xfrm>
              <a:prstGeom prst="rect">
                <a:avLst/>
              </a:prstGeom>
              <a:blipFill>
                <a:blip r:embed="rId5"/>
                <a:stretch>
                  <a:fillRect l="-1571" t="-1667" r="-698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84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13" grpId="0" animBg="1"/>
      <p:bldP spid="20" grpId="0"/>
      <p:bldP spid="21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098A50A-E087-4A2D-895A-8363BEABB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4822"/>
            <a:ext cx="12192000" cy="532835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DEE801A-B80B-4549-B0F5-0024C39C3E1B}"/>
              </a:ext>
            </a:extLst>
          </p:cNvPr>
          <p:cNvSpPr/>
          <p:nvPr/>
        </p:nvSpPr>
        <p:spPr>
          <a:xfrm>
            <a:off x="261543" y="5002658"/>
            <a:ext cx="2055044" cy="39592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DEC3BE2-2384-4DC5-9C0F-6FD21437EB0A}"/>
                  </a:ext>
                </a:extLst>
              </p:cNvPr>
              <p:cNvSpPr txBox="1"/>
              <p:nvPr/>
            </p:nvSpPr>
            <p:spPr>
              <a:xfrm>
                <a:off x="7792779" y="2691483"/>
                <a:ext cx="3279616" cy="8737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𝐹𝑑𝑡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DEC3BE2-2384-4DC5-9C0F-6FD21437E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779" y="2691483"/>
                <a:ext cx="3279616" cy="8737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等腰三角形 5">
            <a:extLst>
              <a:ext uri="{FF2B5EF4-FFF2-40B4-BE49-F238E27FC236}">
                <a16:creationId xmlns:a16="http://schemas.microsoft.com/office/drawing/2014/main" id="{FB6E298C-49EF-4374-8DD4-155ABE0EA17A}"/>
              </a:ext>
            </a:extLst>
          </p:cNvPr>
          <p:cNvSpPr/>
          <p:nvPr/>
        </p:nvSpPr>
        <p:spPr>
          <a:xfrm>
            <a:off x="5593404" y="2354094"/>
            <a:ext cx="1079770" cy="1712068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5DA96F2-71C2-4FF6-8074-0FCC69A7930B}"/>
                  </a:ext>
                </a:extLst>
              </p:cNvPr>
              <p:cNvSpPr/>
              <p:nvPr/>
            </p:nvSpPr>
            <p:spPr>
              <a:xfrm>
                <a:off x="7792779" y="4240950"/>
                <a:ext cx="3206775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4×2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5DA96F2-71C2-4FF6-8074-0FCC69A79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779" y="4240950"/>
                <a:ext cx="3206775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8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9538DA4-C0A8-4D5D-AD8D-8921B25D1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2879"/>
            <a:ext cx="12192000" cy="309224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4055CE0-D93A-480B-9FF3-89955E249702}"/>
              </a:ext>
            </a:extLst>
          </p:cNvPr>
          <p:cNvSpPr/>
          <p:nvPr/>
        </p:nvSpPr>
        <p:spPr>
          <a:xfrm>
            <a:off x="533918" y="3231036"/>
            <a:ext cx="2055044" cy="39592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D437A41-8B14-4A38-A255-B7941DCDEE78}"/>
                  </a:ext>
                </a:extLst>
              </p:cNvPr>
              <p:cNvSpPr txBox="1"/>
              <p:nvPr/>
            </p:nvSpPr>
            <p:spPr>
              <a:xfrm>
                <a:off x="3152758" y="240214"/>
                <a:ext cx="2943242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=6.0×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D437A41-8B14-4A38-A255-B7941DCDE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758" y="240214"/>
                <a:ext cx="2943242" cy="8180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D524F29-805B-4012-A50D-A49301A8705B}"/>
                  </a:ext>
                </a:extLst>
              </p:cNvPr>
              <p:cNvSpPr txBox="1"/>
              <p:nvPr/>
            </p:nvSpPr>
            <p:spPr>
              <a:xfrm>
                <a:off x="9622525" y="3504845"/>
                <a:ext cx="2035557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=10×2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D524F29-805B-4012-A50D-A49301A87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525" y="3504845"/>
                <a:ext cx="2035557" cy="6914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D940F6C-2F9A-4CB7-B992-D31CE982EF95}"/>
                  </a:ext>
                </a:extLst>
              </p:cNvPr>
              <p:cNvSpPr txBox="1"/>
              <p:nvPr/>
            </p:nvSpPr>
            <p:spPr>
              <a:xfrm>
                <a:off x="3152758" y="1333106"/>
                <a:ext cx="2765885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D940F6C-2F9A-4CB7-B992-D31CE982E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758" y="1333106"/>
                <a:ext cx="2765885" cy="4472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92EC4BA-C3A4-4807-BF45-DC0567B0FF73}"/>
                  </a:ext>
                </a:extLst>
              </p:cNvPr>
              <p:cNvSpPr txBox="1"/>
              <p:nvPr/>
            </p:nvSpPr>
            <p:spPr>
              <a:xfrm>
                <a:off x="4624379" y="3626962"/>
                <a:ext cx="3439083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=10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𝑟𝑒𝑣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92EC4BA-C3A4-4807-BF45-DC0567B0F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379" y="3626962"/>
                <a:ext cx="3439083" cy="4472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9776A4B-48ED-4B10-9D5B-C3C22FE298AC}"/>
                  </a:ext>
                </a:extLst>
              </p:cNvPr>
              <p:cNvSpPr txBox="1"/>
              <p:nvPr/>
            </p:nvSpPr>
            <p:spPr>
              <a:xfrm>
                <a:off x="5078221" y="4731919"/>
                <a:ext cx="18143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=10×4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9776A4B-48ED-4B10-9D5B-C3C22FE29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221" y="4731919"/>
                <a:ext cx="1814343" cy="369332"/>
              </a:xfrm>
              <a:prstGeom prst="rect">
                <a:avLst/>
              </a:prstGeom>
              <a:blipFill>
                <a:blip r:embed="rId7"/>
                <a:stretch>
                  <a:fillRect l="-2349" r="-3020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4D18F93-C82E-4B1B-BA92-1086079AF942}"/>
                  </a:ext>
                </a:extLst>
              </p:cNvPr>
              <p:cNvSpPr txBox="1"/>
              <p:nvPr/>
            </p:nvSpPr>
            <p:spPr>
              <a:xfrm>
                <a:off x="5078221" y="5240914"/>
                <a:ext cx="14975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=3.348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4D18F93-C82E-4B1B-BA92-1086079AF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221" y="5240914"/>
                <a:ext cx="1497589" cy="369332"/>
              </a:xfrm>
              <a:prstGeom prst="rect">
                <a:avLst/>
              </a:prstGeom>
              <a:blipFill>
                <a:blip r:embed="rId8"/>
                <a:stretch>
                  <a:fillRect l="-3252" r="-4065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93F57A9-E3FA-45F0-BB55-D772C84F8B94}"/>
                  </a:ext>
                </a:extLst>
              </p:cNvPr>
              <p:cNvSpPr txBox="1"/>
              <p:nvPr/>
            </p:nvSpPr>
            <p:spPr>
              <a:xfrm>
                <a:off x="5078221" y="5928337"/>
                <a:ext cx="40085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=2×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3.348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≈75.056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93F57A9-E3FA-45F0-BB55-D772C84F8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221" y="5928337"/>
                <a:ext cx="4008598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51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A7367A1-6006-4301-B626-28DEAFAF5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0183"/>
            <a:ext cx="12192000" cy="323763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5E3722B-4F74-4823-80DB-604C4B7A83E0}"/>
              </a:ext>
            </a:extLst>
          </p:cNvPr>
          <p:cNvSpPr/>
          <p:nvPr/>
        </p:nvSpPr>
        <p:spPr>
          <a:xfrm>
            <a:off x="650650" y="4331449"/>
            <a:ext cx="2267648" cy="39592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7E5C52F-A046-4C16-BAAF-A9E1D3B283F4}"/>
                  </a:ext>
                </a:extLst>
              </p:cNvPr>
              <p:cNvSpPr txBox="1"/>
              <p:nvPr/>
            </p:nvSpPr>
            <p:spPr>
              <a:xfrm>
                <a:off x="2345133" y="5331085"/>
                <a:ext cx="75017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=0.70+2×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=1.02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7E5C52F-A046-4C16-BAAF-A9E1D3B28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133" y="5331085"/>
                <a:ext cx="750173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C89BBC7-2945-4FF4-BBD7-10B58209ECAB}"/>
                  </a:ext>
                </a:extLst>
              </p:cNvPr>
              <p:cNvSpPr/>
              <p:nvPr/>
            </p:nvSpPr>
            <p:spPr>
              <a:xfrm>
                <a:off x="5141796" y="3230891"/>
                <a:ext cx="1908408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C89BBC7-2945-4FF4-BBD7-10B58209EC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796" y="3230891"/>
                <a:ext cx="1908408" cy="1100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18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21E369A-4139-4CAD-AF70-D248FB1CC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7944"/>
            <a:ext cx="12192000" cy="320211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80FEB4A-3730-47CD-AC1C-EC650088B602}"/>
              </a:ext>
            </a:extLst>
          </p:cNvPr>
          <p:cNvSpPr/>
          <p:nvPr/>
        </p:nvSpPr>
        <p:spPr>
          <a:xfrm>
            <a:off x="319909" y="3679696"/>
            <a:ext cx="2055044" cy="39592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87A9E1B-AF88-4013-BD51-70BEE8CE64E9}"/>
              </a:ext>
            </a:extLst>
          </p:cNvPr>
          <p:cNvGrpSpPr/>
          <p:nvPr/>
        </p:nvGrpSpPr>
        <p:grpSpPr>
          <a:xfrm>
            <a:off x="6096000" y="3161222"/>
            <a:ext cx="1936072" cy="2442116"/>
            <a:chOff x="5437761" y="3005579"/>
            <a:chExt cx="1936072" cy="244211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C5E9D27-F165-4ADA-B345-C36B0923AD7B}"/>
                </a:ext>
              </a:extLst>
            </p:cNvPr>
            <p:cNvSpPr/>
            <p:nvPr/>
          </p:nvSpPr>
          <p:spPr>
            <a:xfrm>
              <a:off x="5437761" y="3005579"/>
              <a:ext cx="1936072" cy="1936072"/>
            </a:xfrm>
            <a:prstGeom prst="ellipse">
              <a:avLst/>
            </a:prstGeom>
            <a:noFill/>
            <a:ln w="1270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21531E80-A1F5-4122-BA04-6FB3A8FE4F23}"/>
                </a:ext>
              </a:extLst>
            </p:cNvPr>
            <p:cNvCxnSpPr>
              <a:cxnSpLocks/>
              <a:endCxn id="4" idx="7"/>
            </p:cNvCxnSpPr>
            <p:nvPr/>
          </p:nvCxnSpPr>
          <p:spPr>
            <a:xfrm flipV="1">
              <a:off x="6405797" y="3289110"/>
              <a:ext cx="684505" cy="684508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6F5B92E5-46E9-419B-88DB-01AD319896D4}"/>
                    </a:ext>
                  </a:extLst>
                </p:cNvPr>
                <p:cNvSpPr txBox="1"/>
                <p:nvPr/>
              </p:nvSpPr>
              <p:spPr>
                <a:xfrm>
                  <a:off x="6017032" y="4032703"/>
                  <a:ext cx="108382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=2.0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6F5B92E5-46E9-419B-88DB-01AD31989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032" y="4032703"/>
                  <a:ext cx="108382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247" r="-4494" b="-78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CB353C10-6E0D-4854-9D9B-E8B280AE7F0D}"/>
                    </a:ext>
                  </a:extLst>
                </p:cNvPr>
                <p:cNvSpPr txBox="1"/>
                <p:nvPr/>
              </p:nvSpPr>
              <p:spPr>
                <a:xfrm>
                  <a:off x="6017032" y="5139918"/>
                  <a:ext cx="131497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CB353C10-6E0D-4854-9D9B-E8B280AE7F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032" y="5139918"/>
                  <a:ext cx="1314975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852" r="-1852" b="-3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弧形 9">
            <a:extLst>
              <a:ext uri="{FF2B5EF4-FFF2-40B4-BE49-F238E27FC236}">
                <a16:creationId xmlns:a16="http://schemas.microsoft.com/office/drawing/2014/main" id="{F571942C-5D84-42C3-AC03-B390A171EB33}"/>
              </a:ext>
            </a:extLst>
          </p:cNvPr>
          <p:cNvSpPr/>
          <p:nvPr/>
        </p:nvSpPr>
        <p:spPr>
          <a:xfrm>
            <a:off x="5894961" y="2913863"/>
            <a:ext cx="2493247" cy="2381698"/>
          </a:xfrm>
          <a:prstGeom prst="arc">
            <a:avLst>
              <a:gd name="adj1" fmla="val 17787055"/>
              <a:gd name="adj2" fmla="val 0"/>
            </a:avLst>
          </a:prstGeom>
          <a:ln w="25400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55C0AEB-039C-423A-8D5F-E4795EA88824}"/>
                  </a:ext>
                </a:extLst>
              </p:cNvPr>
              <p:cNvSpPr txBox="1"/>
              <p:nvPr/>
            </p:nvSpPr>
            <p:spPr>
              <a:xfrm>
                <a:off x="4494903" y="375717"/>
                <a:ext cx="5138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×2.0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55C0AEB-039C-423A-8D5F-E4795EA88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903" y="375717"/>
                <a:ext cx="5138266" cy="369332"/>
              </a:xfrm>
              <a:prstGeom prst="rect">
                <a:avLst/>
              </a:prstGeom>
              <a:blipFill>
                <a:blip r:embed="rId5"/>
                <a:stretch>
                  <a:fillRect l="-830" b="-3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C8E22C3-6BE5-48A3-BCAB-573C76461BF9}"/>
                  </a:ext>
                </a:extLst>
              </p:cNvPr>
              <p:cNvSpPr txBox="1"/>
              <p:nvPr/>
            </p:nvSpPr>
            <p:spPr>
              <a:xfrm>
                <a:off x="4406540" y="6112951"/>
                <a:ext cx="57433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×7.0</m:t>
                      </m:r>
                      <m:f>
                        <m:fPr>
                          <m:type m:val="li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=28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C8E22C3-6BE5-48A3-BCAB-573C76461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540" y="6112951"/>
                <a:ext cx="5743304" cy="369332"/>
              </a:xfrm>
              <a:prstGeom prst="rect">
                <a:avLst/>
              </a:prstGeom>
              <a:blipFill>
                <a:blip r:embed="rId6"/>
                <a:stretch>
                  <a:fillRect l="-212" t="-170000" b="-25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56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037346C-A665-41F3-97AC-BC8171A1B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0991"/>
            <a:ext cx="12192000" cy="335601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69D476B-581A-4BBD-BE0D-C26AFF4BF380}"/>
              </a:ext>
            </a:extLst>
          </p:cNvPr>
          <p:cNvSpPr/>
          <p:nvPr/>
        </p:nvSpPr>
        <p:spPr>
          <a:xfrm>
            <a:off x="456096" y="3429000"/>
            <a:ext cx="2335742" cy="39592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C365227-9107-494B-BD32-EBC3B6FD3722}"/>
              </a:ext>
            </a:extLst>
          </p:cNvPr>
          <p:cNvGrpSpPr/>
          <p:nvPr/>
        </p:nvGrpSpPr>
        <p:grpSpPr>
          <a:xfrm>
            <a:off x="4470248" y="3555544"/>
            <a:ext cx="3593981" cy="2456150"/>
            <a:chOff x="4295150" y="4041927"/>
            <a:chExt cx="3593981" cy="2456150"/>
          </a:xfrm>
        </p:grpSpPr>
        <p:sp>
          <p:nvSpPr>
            <p:cNvPr id="4" name="流程图: 磁盘 3">
              <a:extLst>
                <a:ext uri="{FF2B5EF4-FFF2-40B4-BE49-F238E27FC236}">
                  <a16:creationId xmlns:a16="http://schemas.microsoft.com/office/drawing/2014/main" id="{72A7A021-A599-4960-9B9A-D620046D34E6}"/>
                </a:ext>
              </a:extLst>
            </p:cNvPr>
            <p:cNvSpPr/>
            <p:nvPr/>
          </p:nvSpPr>
          <p:spPr>
            <a:xfrm>
              <a:off x="5749046" y="4041927"/>
              <a:ext cx="2140085" cy="2456150"/>
            </a:xfrm>
            <a:prstGeom prst="flowChartMagneticDisk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F932CDB5-FB96-401D-B20C-F8B287307077}"/>
                </a:ext>
              </a:extLst>
            </p:cNvPr>
            <p:cNvCxnSpPr>
              <a:cxnSpLocks/>
            </p:cNvCxnSpPr>
            <p:nvPr/>
          </p:nvCxnSpPr>
          <p:spPr>
            <a:xfrm>
              <a:off x="6819087" y="4416357"/>
              <a:ext cx="1070044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7A9E8664-151F-48C4-961D-0041A682E7E4}"/>
                    </a:ext>
                  </a:extLst>
                </p:cNvPr>
                <p:cNvSpPr txBox="1"/>
                <p:nvPr/>
              </p:nvSpPr>
              <p:spPr>
                <a:xfrm>
                  <a:off x="6354997" y="4065696"/>
                  <a:ext cx="108382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=0.1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7A9E8664-151F-48C4-961D-0041A682E7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997" y="4065696"/>
                  <a:ext cx="108382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247" r="-4494" b="-78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7CE07E59-03C1-4E09-944E-3F71CBE29C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4009" y="4336536"/>
              <a:ext cx="0" cy="1811345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C24D368-C2F6-4816-87BF-EAFAD04E431B}"/>
                    </a:ext>
                  </a:extLst>
                </p:cNvPr>
                <p:cNvSpPr txBox="1"/>
                <p:nvPr/>
              </p:nvSpPr>
              <p:spPr>
                <a:xfrm>
                  <a:off x="4295150" y="4953119"/>
                  <a:ext cx="10462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=0.2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C24D368-C2F6-4816-87BF-EAFAD04E43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5150" y="4953119"/>
                  <a:ext cx="1046248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5233" r="-4651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弧形 18">
            <a:extLst>
              <a:ext uri="{FF2B5EF4-FFF2-40B4-BE49-F238E27FC236}">
                <a16:creationId xmlns:a16="http://schemas.microsoft.com/office/drawing/2014/main" id="{5612C093-AEEF-4096-B77D-45F8769BD9A2}"/>
              </a:ext>
            </a:extLst>
          </p:cNvPr>
          <p:cNvSpPr/>
          <p:nvPr/>
        </p:nvSpPr>
        <p:spPr>
          <a:xfrm>
            <a:off x="5910964" y="4673577"/>
            <a:ext cx="2153265" cy="807862"/>
          </a:xfrm>
          <a:prstGeom prst="arc">
            <a:avLst>
              <a:gd name="adj1" fmla="val 10815566"/>
              <a:gd name="adj2" fmla="val 3812918"/>
            </a:avLst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D9C6017-E708-4BB5-9D90-B7595BF90985}"/>
                  </a:ext>
                </a:extLst>
              </p:cNvPr>
              <p:cNvSpPr txBox="1"/>
              <p:nvPr/>
            </p:nvSpPr>
            <p:spPr>
              <a:xfrm>
                <a:off x="6704872" y="5570004"/>
                <a:ext cx="109812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=1.0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D9C6017-E708-4BB5-9D90-B7595BF9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872" y="5570004"/>
                <a:ext cx="1098121" cy="307777"/>
              </a:xfrm>
              <a:prstGeom prst="rect">
                <a:avLst/>
              </a:prstGeom>
              <a:blipFill>
                <a:blip r:embed="rId5"/>
                <a:stretch>
                  <a:fillRect l="-5000" r="-4444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32B52F0-C3B4-4699-8C42-6CDD62E2A8E7}"/>
                  </a:ext>
                </a:extLst>
              </p:cNvPr>
              <p:cNvSpPr txBox="1"/>
              <p:nvPr/>
            </p:nvSpPr>
            <p:spPr>
              <a:xfrm>
                <a:off x="2707372" y="945674"/>
                <a:ext cx="1958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𝐹𝑟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32B52F0-C3B4-4699-8C42-6CDD62E2A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372" y="945674"/>
                <a:ext cx="195803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4612E6A-4988-4297-A317-AD189BC8F500}"/>
                  </a:ext>
                </a:extLst>
              </p:cNvPr>
              <p:cNvSpPr txBox="1"/>
              <p:nvPr/>
            </p:nvSpPr>
            <p:spPr>
              <a:xfrm>
                <a:off x="5386979" y="781782"/>
                <a:ext cx="4832028" cy="7586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𝐹𝑟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1.0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×0.10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0.02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4612E6A-4988-4297-A317-AD189BC8F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979" y="781782"/>
                <a:ext cx="4832028" cy="7586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58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225</Words>
  <Application>Microsoft Office PowerPoint</Application>
  <PresentationFormat>宽屏</PresentationFormat>
  <Paragraphs>42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Arial</vt:lpstr>
      <vt:lpstr>Cambria Math</vt:lpstr>
      <vt:lpstr>Times New Roman</vt:lpstr>
      <vt:lpstr>Office 主题​​</vt:lpstr>
      <vt:lpstr>PHYS 1050  Tutorial 3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 1050  Tutorial 3 </dc:title>
  <dc:creator>Yutong Zhao</dc:creator>
  <cp:lastModifiedBy>Yutong Zhao</cp:lastModifiedBy>
  <cp:revision>26</cp:revision>
  <dcterms:created xsi:type="dcterms:W3CDTF">2018-12-05T02:59:25Z</dcterms:created>
  <dcterms:modified xsi:type="dcterms:W3CDTF">2018-12-05T04:21:52Z</dcterms:modified>
</cp:coreProperties>
</file>