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FCC7D-4EAC-4F4D-9332-D9F39901D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158808-1BD7-4F83-BA7C-86B0C8190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92033-2159-44B2-AD4A-4768BEBF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234EB-B6C8-4AA7-8A30-19ABA937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0651-68DD-405D-B73A-A6BBA9AA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8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F529F-FAFC-43F7-B9C3-AD05ED3B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0ABE02-9D5F-40CB-8DCE-D21A9ADD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1A435-C805-4D45-BD23-233DD4D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44899-C740-4C6A-885C-CC749B4A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E3A8F-F4AF-4777-A418-32E30E19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3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16696A-0D89-44A3-A172-F871491F8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9CEA5-125F-440E-BF1D-6EA7C0DA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34064C-2CFB-4E41-8FCC-AAA65513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31420-11BE-4A11-AC4F-A1C876ED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439C8-1826-45E6-85F4-021E057C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93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icture Placeholder 85">
            <a:extLst>
              <a:ext uri="{FF2B5EF4-FFF2-40B4-BE49-F238E27FC236}">
                <a16:creationId xmlns:a16="http://schemas.microsoft.com/office/drawing/2014/main" id="{27C8F013-58D5-4ABD-B2CB-0431FD14933E}"/>
              </a:ext>
            </a:extLst>
          </p:cNvPr>
          <p:cNvSpPr>
            <a:spLocks noGrp="1"/>
          </p:cNvSpPr>
          <p:nvPr userDrawn="1">
            <p:ph type="pic" sz="quarter" idx="29"/>
          </p:nvPr>
        </p:nvSpPr>
        <p:spPr>
          <a:xfrm>
            <a:off x="884309" y="918636"/>
            <a:ext cx="950400" cy="687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57CB-11D8-4D35-A676-05EDEFAA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590" y="595088"/>
            <a:ext cx="8617176" cy="793932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622EE-EB76-4F63-BF73-21A4E7D3C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404941"/>
            <a:ext cx="8617176" cy="481916"/>
          </a:xfrm>
        </p:spPr>
        <p:txBody>
          <a:bodyPr>
            <a:noAutofit/>
          </a:bodyPr>
          <a:lstStyle>
            <a:lvl1pPr marL="0" indent="0" algn="r">
              <a:buNone/>
              <a:defRPr sz="2800" i="1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56C11-4279-4A7A-8ED5-B3CC4B49EBCE}"/>
              </a:ext>
            </a:extLst>
          </p:cNvPr>
          <p:cNvSpPr/>
          <p:nvPr userDrawn="1"/>
        </p:nvSpPr>
        <p:spPr>
          <a:xfrm>
            <a:off x="874714" y="2404913"/>
            <a:ext cx="11317286" cy="630936"/>
          </a:xfrm>
          <a:prstGeom prst="rect">
            <a:avLst/>
          </a:prstGeom>
          <a:solidFill>
            <a:srgbClr val="DEE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48BB1C-FCE0-4368-9454-1C343179F825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99868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5" name="Text Placeholder 67">
            <a:extLst>
              <a:ext uri="{FF2B5EF4-FFF2-40B4-BE49-F238E27FC236}">
                <a16:creationId xmlns:a16="http://schemas.microsoft.com/office/drawing/2014/main" id="{0F809E17-A64D-4926-86F9-F23BA9D4337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2003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1</a:t>
            </a:r>
            <a:endParaRPr lang="ru-RU" dirty="0"/>
          </a:p>
        </p:txBody>
      </p:sp>
      <p:sp>
        <p:nvSpPr>
          <p:cNvPr id="80" name="Text Placeholder 67">
            <a:extLst>
              <a:ext uri="{FF2B5EF4-FFF2-40B4-BE49-F238E27FC236}">
                <a16:creationId xmlns:a16="http://schemas.microsoft.com/office/drawing/2014/main" id="{CEAEBD1B-4DD3-4194-BDB3-E70AEE2E0CDB}"/>
              </a:ext>
            </a:extLst>
          </p:cNvPr>
          <p:cNvSpPr>
            <a:spLocks noGrp="1"/>
          </p:cNvSpPr>
          <p:nvPr userDrawn="1">
            <p:ph type="body" sz="quarter" idx="24"/>
          </p:nvPr>
        </p:nvSpPr>
        <p:spPr>
          <a:xfrm>
            <a:off x="999868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Text Placeholder 67">
            <a:extLst>
              <a:ext uri="{FF2B5EF4-FFF2-40B4-BE49-F238E27FC236}">
                <a16:creationId xmlns:a16="http://schemas.microsoft.com/office/drawing/2014/main" id="{D78D23EB-5D9F-4540-94A3-08DBF7B8B91F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3076929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6" name="Text Placeholder 67">
            <a:extLst>
              <a:ext uri="{FF2B5EF4-FFF2-40B4-BE49-F238E27FC236}">
                <a16:creationId xmlns:a16="http://schemas.microsoft.com/office/drawing/2014/main" id="{52C8DAAC-AC34-4ADE-B88F-1C9288A5AEA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079064" y="3176106"/>
            <a:ext cx="1697037" cy="36894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Step 2</a:t>
            </a:r>
            <a:endParaRPr lang="ru-RU" dirty="0"/>
          </a:p>
        </p:txBody>
      </p:sp>
      <p:sp>
        <p:nvSpPr>
          <p:cNvPr id="81" name="Text Placeholder 67">
            <a:extLst>
              <a:ext uri="{FF2B5EF4-FFF2-40B4-BE49-F238E27FC236}">
                <a16:creationId xmlns:a16="http://schemas.microsoft.com/office/drawing/2014/main" id="{11C83BFB-0EB8-4D80-943B-BA7A252D4DFE}"/>
              </a:ext>
            </a:extLst>
          </p:cNvPr>
          <p:cNvSpPr>
            <a:spLocks noGrp="1"/>
          </p:cNvSpPr>
          <p:nvPr userDrawn="1">
            <p:ph type="body" sz="quarter" idx="25"/>
          </p:nvPr>
        </p:nvSpPr>
        <p:spPr>
          <a:xfrm>
            <a:off x="3076929" y="3580663"/>
            <a:ext cx="1697037" cy="1414919"/>
          </a:xfrm>
        </p:spPr>
        <p:txBody>
          <a:bodyPr>
            <a:noAutofit/>
          </a:bodyPr>
          <a:lstStyle>
            <a:lvl1pPr marL="0" indent="0">
              <a:buNone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Text Placeholder 67">
            <a:extLst>
              <a:ext uri="{FF2B5EF4-FFF2-40B4-BE49-F238E27FC236}">
                <a16:creationId xmlns:a16="http://schemas.microsoft.com/office/drawing/2014/main" id="{4ED1DE17-B2BC-417B-BFB0-D3CDF720973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153990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7" name="Text Placeholder 67">
            <a:extLst>
              <a:ext uri="{FF2B5EF4-FFF2-40B4-BE49-F238E27FC236}">
                <a16:creationId xmlns:a16="http://schemas.microsoft.com/office/drawing/2014/main" id="{2406C601-7B6F-4E9D-A973-B2CC92C0DDA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5156125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3</a:t>
            </a:r>
            <a:endParaRPr lang="ru-RU" dirty="0"/>
          </a:p>
        </p:txBody>
      </p:sp>
      <p:sp>
        <p:nvSpPr>
          <p:cNvPr id="82" name="Text Placeholder 67">
            <a:extLst>
              <a:ext uri="{FF2B5EF4-FFF2-40B4-BE49-F238E27FC236}">
                <a16:creationId xmlns:a16="http://schemas.microsoft.com/office/drawing/2014/main" id="{1863E5AC-A2CE-4EFB-9433-5F599B2B061F}"/>
              </a:ext>
            </a:extLst>
          </p:cNvPr>
          <p:cNvSpPr>
            <a:spLocks noGrp="1"/>
          </p:cNvSpPr>
          <p:nvPr userDrawn="1">
            <p:ph type="body" sz="quarter" idx="26"/>
          </p:nvPr>
        </p:nvSpPr>
        <p:spPr>
          <a:xfrm>
            <a:off x="5153990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1" name="Text Placeholder 67">
            <a:extLst>
              <a:ext uri="{FF2B5EF4-FFF2-40B4-BE49-F238E27FC236}">
                <a16:creationId xmlns:a16="http://schemas.microsoft.com/office/drawing/2014/main" id="{166A426C-5268-45E2-8D57-A0DC553E0187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231051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8" name="Text Placeholder 67">
            <a:extLst>
              <a:ext uri="{FF2B5EF4-FFF2-40B4-BE49-F238E27FC236}">
                <a16:creationId xmlns:a16="http://schemas.microsoft.com/office/drawing/2014/main" id="{84AA07B3-267A-4EF3-884B-C7811E2A82E2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233186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4</a:t>
            </a:r>
            <a:endParaRPr lang="ru-RU" dirty="0"/>
          </a:p>
        </p:txBody>
      </p:sp>
      <p:sp>
        <p:nvSpPr>
          <p:cNvPr id="83" name="Text Placeholder 67">
            <a:extLst>
              <a:ext uri="{FF2B5EF4-FFF2-40B4-BE49-F238E27FC236}">
                <a16:creationId xmlns:a16="http://schemas.microsoft.com/office/drawing/2014/main" id="{8200DF41-88E6-45EF-AE9D-B56233AD17E6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231051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72" name="Text Placeholder 67">
            <a:extLst>
              <a:ext uri="{FF2B5EF4-FFF2-40B4-BE49-F238E27FC236}">
                <a16:creationId xmlns:a16="http://schemas.microsoft.com/office/drawing/2014/main" id="{27F6FCF2-4954-4E07-BD4A-54040E16988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08112" y="2489256"/>
            <a:ext cx="1697037" cy="450850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79" name="Text Placeholder 67">
            <a:extLst>
              <a:ext uri="{FF2B5EF4-FFF2-40B4-BE49-F238E27FC236}">
                <a16:creationId xmlns:a16="http://schemas.microsoft.com/office/drawing/2014/main" id="{9752F311-54E4-4A2F-A676-CE541AC3AF22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310247" y="3176106"/>
            <a:ext cx="1697037" cy="36894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3"/>
                </a:solidFill>
                <a:latin typeface="+mj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Step 5</a:t>
            </a:r>
            <a:endParaRPr lang="ru-RU" dirty="0"/>
          </a:p>
        </p:txBody>
      </p:sp>
      <p:sp>
        <p:nvSpPr>
          <p:cNvPr id="84" name="Text Placeholder 67">
            <a:extLst>
              <a:ext uri="{FF2B5EF4-FFF2-40B4-BE49-F238E27FC236}">
                <a16:creationId xmlns:a16="http://schemas.microsoft.com/office/drawing/2014/main" id="{293395E1-4412-462F-9A23-3BEF7CCC2498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9308112" y="3580663"/>
            <a:ext cx="1697037" cy="141491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accent3"/>
                </a:solidFill>
                <a:latin typeface="+mn-lt"/>
              </a:defRPr>
            </a:lvl1pPr>
            <a:lvl2pPr>
              <a:defRPr sz="2800" b="1">
                <a:solidFill>
                  <a:srgbClr val="B4001B"/>
                </a:solidFill>
                <a:latin typeface="+mj-lt"/>
              </a:defRPr>
            </a:lvl2pPr>
            <a:lvl3pPr>
              <a:defRPr sz="2800" b="1">
                <a:solidFill>
                  <a:srgbClr val="B4001B"/>
                </a:solidFill>
                <a:latin typeface="+mj-lt"/>
              </a:defRPr>
            </a:lvl3pPr>
            <a:lvl4pPr>
              <a:defRPr sz="2800" b="1">
                <a:solidFill>
                  <a:srgbClr val="B4001B"/>
                </a:solidFill>
                <a:latin typeface="+mj-lt"/>
              </a:defRPr>
            </a:lvl4pPr>
            <a:lvl5pPr>
              <a:defRPr sz="2800" b="1">
                <a:solidFill>
                  <a:srgbClr val="B4001B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A423E63-093D-4A99-8C31-28E180F8111E}"/>
              </a:ext>
            </a:extLst>
          </p:cNvPr>
          <p:cNvCxnSpPr>
            <a:cxnSpLocks/>
          </p:cNvCxnSpPr>
          <p:nvPr userDrawn="1"/>
        </p:nvCxnSpPr>
        <p:spPr>
          <a:xfrm>
            <a:off x="919331" y="2404913"/>
            <a:ext cx="11304000" cy="0"/>
          </a:xfrm>
          <a:prstGeom prst="line">
            <a:avLst/>
          </a:prstGeom>
          <a:ln w="19050">
            <a:solidFill>
              <a:srgbClr val="9399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79A9D-F468-4B5C-9092-EE37C9E3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13CFEE6-155F-4C22-BFC9-BDED101F64A3}" type="datetimeFigureOut">
              <a:rPr lang="ru-RU" smtClean="0"/>
              <a:pPr/>
              <a:t>07.02.2020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B2E-E157-4C0C-94EB-9A67DEC0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0389-9377-4F66-90DE-3BF0280F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E0FEE-E42D-435A-A441-DBC63D7AFC28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5D4B62-FDA7-488E-8EA0-68805217F9F0}"/>
              </a:ext>
            </a:extLst>
          </p:cNvPr>
          <p:cNvGrpSpPr/>
          <p:nvPr userDrawn="1"/>
        </p:nvGrpSpPr>
        <p:grpSpPr>
          <a:xfrm>
            <a:off x="9128023" y="2331516"/>
            <a:ext cx="137160" cy="2999323"/>
            <a:chOff x="882917" y="2474883"/>
            <a:chExt cx="137160" cy="299932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9FF919-D5B6-40BE-8340-99395C67A80B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44F83E-0A7E-487F-94AD-18862D8C1DA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604EFAD-8591-44A8-B023-93F6CBAA8FBB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C36F7E-FD23-48F3-A09A-9CC43031B561}"/>
              </a:ext>
            </a:extLst>
          </p:cNvPr>
          <p:cNvCxnSpPr>
            <a:cxnSpLocks/>
          </p:cNvCxnSpPr>
          <p:nvPr userDrawn="1"/>
        </p:nvCxnSpPr>
        <p:spPr>
          <a:xfrm>
            <a:off x="951496" y="3032671"/>
            <a:ext cx="11240503" cy="0"/>
          </a:xfrm>
          <a:prstGeom prst="line">
            <a:avLst/>
          </a:prstGeom>
          <a:ln w="7239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B849D-4DD4-48E2-919C-6D027EBF0C55}"/>
              </a:ext>
            </a:extLst>
          </p:cNvPr>
          <p:cNvGrpSpPr/>
          <p:nvPr userDrawn="1"/>
        </p:nvGrpSpPr>
        <p:grpSpPr>
          <a:xfrm>
            <a:off x="813989" y="2331516"/>
            <a:ext cx="137162" cy="2999323"/>
            <a:chOff x="882915" y="2453736"/>
            <a:chExt cx="137162" cy="299932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35FDD3-D29F-4144-B941-C78FD2EDEC8F}"/>
                </a:ext>
              </a:extLst>
            </p:cNvPr>
            <p:cNvCxnSpPr/>
            <p:nvPr userDrawn="1"/>
          </p:nvCxnSpPr>
          <p:spPr>
            <a:xfrm>
              <a:off x="951497" y="2522316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CA69E7-7E62-48D3-BECA-3195D6013009}"/>
                </a:ext>
              </a:extLst>
            </p:cNvPr>
            <p:cNvSpPr/>
            <p:nvPr userDrawn="1"/>
          </p:nvSpPr>
          <p:spPr>
            <a:xfrm>
              <a:off x="882915" y="245373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72AC68-B45F-427C-BCD5-D1C11A81DEFD}"/>
                </a:ext>
              </a:extLst>
            </p:cNvPr>
            <p:cNvSpPr/>
            <p:nvPr userDrawn="1"/>
          </p:nvSpPr>
          <p:spPr>
            <a:xfrm>
              <a:off x="882917" y="5315899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3908B3-7B94-471C-A3B6-4DD1BAD057EC}"/>
              </a:ext>
            </a:extLst>
          </p:cNvPr>
          <p:cNvGrpSpPr/>
          <p:nvPr userDrawn="1"/>
        </p:nvGrpSpPr>
        <p:grpSpPr>
          <a:xfrm>
            <a:off x="750918" y="2898634"/>
            <a:ext cx="265176" cy="265176"/>
            <a:chOff x="818907" y="3062958"/>
            <a:chExt cx="265176" cy="26517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BB9D0A-1778-4373-AD41-62E890959DCF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3271EA-E74D-4A74-B991-5C50166C37A5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A6FF48-4AA4-4CD2-B31D-B7049F9C4092}"/>
              </a:ext>
            </a:extLst>
          </p:cNvPr>
          <p:cNvGrpSpPr/>
          <p:nvPr userDrawn="1"/>
        </p:nvGrpSpPr>
        <p:grpSpPr>
          <a:xfrm>
            <a:off x="2908500" y="2331516"/>
            <a:ext cx="137160" cy="2999323"/>
            <a:chOff x="882917" y="2474883"/>
            <a:chExt cx="137160" cy="299932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7874F7-CC98-4D64-8517-87F53501C42F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6453AEA-ACAA-4861-B099-D90257B9BAF8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8484F9-DBBB-48DB-8CBC-A0E91BBD8207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7AB91B-1402-478A-9277-84A12987C1FE}"/>
              </a:ext>
            </a:extLst>
          </p:cNvPr>
          <p:cNvGrpSpPr/>
          <p:nvPr userDrawn="1"/>
        </p:nvGrpSpPr>
        <p:grpSpPr>
          <a:xfrm>
            <a:off x="2847246" y="2898634"/>
            <a:ext cx="265176" cy="265176"/>
            <a:chOff x="818907" y="3062958"/>
            <a:chExt cx="265176" cy="26517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FCF036-CEA4-48A8-A00F-9F64AE548E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E24256-9159-4D60-B60A-3498FC98CD0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A8C6DB1-44F7-483A-950F-B873D1D5B8D3}"/>
              </a:ext>
            </a:extLst>
          </p:cNvPr>
          <p:cNvGrpSpPr/>
          <p:nvPr userDrawn="1"/>
        </p:nvGrpSpPr>
        <p:grpSpPr>
          <a:xfrm>
            <a:off x="9064951" y="2898634"/>
            <a:ext cx="265176" cy="265176"/>
            <a:chOff x="818907" y="3062958"/>
            <a:chExt cx="265176" cy="26517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1AB570-1EDA-457E-B564-1F63367035D0}"/>
                </a:ext>
              </a:extLst>
            </p:cNvPr>
            <p:cNvSpPr/>
            <p:nvPr userDrawn="1"/>
          </p:nvSpPr>
          <p:spPr>
            <a:xfrm>
              <a:off x="818907" y="3062958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CF7F51-5306-450B-9581-297B7DA95359}"/>
                </a:ext>
              </a:extLst>
            </p:cNvPr>
            <p:cNvSpPr/>
            <p:nvPr userDrawn="1"/>
          </p:nvSpPr>
          <p:spPr>
            <a:xfrm>
              <a:off x="882915" y="3126966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8F938B-6889-476B-9F04-50877A3FFB94}"/>
              </a:ext>
            </a:extLst>
          </p:cNvPr>
          <p:cNvGrpSpPr/>
          <p:nvPr userDrawn="1"/>
        </p:nvGrpSpPr>
        <p:grpSpPr>
          <a:xfrm>
            <a:off x="5003010" y="2331516"/>
            <a:ext cx="137160" cy="2999323"/>
            <a:chOff x="882917" y="2474883"/>
            <a:chExt cx="137160" cy="299932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9342DA-D3C1-4717-B6CC-2654C333D29D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B6D1AF-ADDB-42D5-BEB9-99A7EE070255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986ED45-F31E-4EB9-BB0F-3079602EB4A2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923CFC93-94E9-4366-8810-F0ACAFD54CFD}"/>
              </a:ext>
            </a:extLst>
          </p:cNvPr>
          <p:cNvSpPr/>
          <p:nvPr userDrawn="1"/>
        </p:nvSpPr>
        <p:spPr>
          <a:xfrm>
            <a:off x="4938426" y="2898634"/>
            <a:ext cx="265176" cy="2651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6790E5-47B0-4794-ADB1-4FC8402D665C}"/>
              </a:ext>
            </a:extLst>
          </p:cNvPr>
          <p:cNvSpPr/>
          <p:nvPr userDrawn="1"/>
        </p:nvSpPr>
        <p:spPr>
          <a:xfrm>
            <a:off x="5002434" y="2962642"/>
            <a:ext cx="137160" cy="1371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6C3237-54C9-480C-AABB-5A95AB84DF38}"/>
              </a:ext>
            </a:extLst>
          </p:cNvPr>
          <p:cNvGrpSpPr/>
          <p:nvPr userDrawn="1"/>
        </p:nvGrpSpPr>
        <p:grpSpPr>
          <a:xfrm>
            <a:off x="7097520" y="2331516"/>
            <a:ext cx="137160" cy="2999323"/>
            <a:chOff x="882917" y="2474883"/>
            <a:chExt cx="137160" cy="299932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1C5BC3-88E2-4319-B05B-55A77D959B8C}"/>
                </a:ext>
              </a:extLst>
            </p:cNvPr>
            <p:cNvCxnSpPr/>
            <p:nvPr userDrawn="1"/>
          </p:nvCxnSpPr>
          <p:spPr>
            <a:xfrm>
              <a:off x="951497" y="2543463"/>
              <a:ext cx="0" cy="289864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AD3DDE-89C5-4CB3-A7C4-52A77D798D0A}"/>
                </a:ext>
              </a:extLst>
            </p:cNvPr>
            <p:cNvSpPr/>
            <p:nvPr userDrawn="1"/>
          </p:nvSpPr>
          <p:spPr>
            <a:xfrm>
              <a:off x="882917" y="2474883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2ADD7-891E-47B3-B12A-0B729BD59B7C}"/>
                </a:ext>
              </a:extLst>
            </p:cNvPr>
            <p:cNvSpPr/>
            <p:nvPr userDrawn="1"/>
          </p:nvSpPr>
          <p:spPr>
            <a:xfrm>
              <a:off x="882917" y="5337046"/>
              <a:ext cx="137160" cy="1371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626098-B638-41DE-A19F-347385124AF0}"/>
              </a:ext>
            </a:extLst>
          </p:cNvPr>
          <p:cNvGrpSpPr/>
          <p:nvPr userDrawn="1"/>
        </p:nvGrpSpPr>
        <p:grpSpPr>
          <a:xfrm>
            <a:off x="7036590" y="2898634"/>
            <a:ext cx="265176" cy="265176"/>
            <a:chOff x="821985" y="3062284"/>
            <a:chExt cx="265176" cy="26517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DD77FF-4A87-4A8F-9110-8D6977A8ED44}"/>
                </a:ext>
              </a:extLst>
            </p:cNvPr>
            <p:cNvSpPr/>
            <p:nvPr userDrawn="1"/>
          </p:nvSpPr>
          <p:spPr>
            <a:xfrm>
              <a:off x="821985" y="3062284"/>
              <a:ext cx="265176" cy="2651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ECC322-F330-4C26-AC6A-506672D90A6F}"/>
                </a:ext>
              </a:extLst>
            </p:cNvPr>
            <p:cNvSpPr/>
            <p:nvPr userDrawn="1"/>
          </p:nvSpPr>
          <p:spPr>
            <a:xfrm>
              <a:off x="885993" y="3126292"/>
              <a:ext cx="137160" cy="1371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79819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551">
          <p15:clr>
            <a:srgbClr val="FBAE40"/>
          </p15:clr>
        </p15:guide>
        <p15:guide id="3" pos="7080">
          <p15:clr>
            <a:srgbClr val="FBAE40"/>
          </p15:clr>
        </p15:guide>
        <p15:guide id="4" orient="horz" pos="37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4273-9F7B-41AC-941F-49B927EC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F9BA0-7B98-47FE-9489-A81805D97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CCD9E-7049-46D9-94CC-5DB1413A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7D9ED-82B8-4FD7-921C-086C54CE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5BBB7-4D2F-4E60-A37F-7985815A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5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A6F89-7D4B-4809-911F-C303DA86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3C770-89EE-4B89-9B94-A321B3A3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DBB53-6CDC-469B-8335-D0A1CD27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5159C-F829-40EC-A802-A8D2E8D8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CFD0B-824D-4BB6-8B2D-14D38586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1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EFE93-5EBD-480B-B3E4-D78FC3BB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4C602-65A8-4F8A-B214-07D78FD64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32D99-0B4B-4E73-A310-968A4BF9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2FABF-9A11-4386-9E82-9BD25942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899826-3273-44B4-B8CE-5DDDA680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60AFF-96B1-4A9B-9C44-9E95130A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5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B932-FA19-433E-A066-C05CC8CB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73275-F502-4110-9E9F-C00303A9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0E702-0152-470F-9F57-DC115FDC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CA8ECB-4CC6-4E51-99DB-0B4D763AD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F5E535-A13D-4516-8C3E-20E44EAAA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DEA954-A43C-47B6-A989-33DFF168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B73791-2C79-4855-95D6-AFAF5223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60013D-9D00-459E-9DA0-870E9F8D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7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2962E-A60C-44B9-8732-852FC186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5C43F3-7483-469F-AD30-0F547D61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2060C-1A2A-4CA7-8E94-CC388666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4F113C-3813-4CB0-8AAB-2FCBE6D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1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5CA4BD-69F1-4975-B68F-2CC10CDF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87F81C-5CBA-4B94-A311-C299FD1B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ED3A4-A97C-4F14-8897-2E7E537F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4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7E2AF-922D-414C-87B4-C72988D7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99A7E-B34F-431A-AF8A-26527264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BF2ED4-B418-4586-BB66-CF2B6308B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C45874-1390-4521-B2AF-F3A63760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4F93D-6031-4B17-AC15-E70C6625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D114E-9312-4D93-83C3-4053F8BC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50E9E-E4D8-4DEF-B2F5-00657532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D33FD9-8148-4441-814C-C60B8AC2B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0ACBE5-733B-4626-97E8-D0FDA124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882A8-BFF8-46B1-9C7C-5F766203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76874-70EC-4319-B053-80BE06A3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65E45-C363-4137-82BF-04A9797C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65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295303-3FF8-447B-A011-D62F74B8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4CB7C-1DAD-4580-A6BF-2336FB95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B79ED-6EBA-4BAD-874D-447AF3F7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0D517-1E63-4817-9285-0AC752F25755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86836B-D563-4065-B4F5-ADC43A7A7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6E64D-936F-41AB-B0F8-6FC99B19D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4B81E-A828-4195-B307-7DCCF8D200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8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4E23-F409-4691-84CD-C0C52AD3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Master </a:t>
            </a:r>
            <a:r>
              <a:rPr lang="en-US" dirty="0"/>
              <a:t>Thesis Timeline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6B88A-CA53-4491-9D51-BD04EBF2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590" y="1365278"/>
            <a:ext cx="8617176" cy="481916"/>
          </a:xfrm>
        </p:spPr>
        <p:txBody>
          <a:bodyPr/>
          <a:lstStyle/>
          <a:p>
            <a:r>
              <a:rPr lang="en-US" altLang="zh-CN" dirty="0">
                <a:solidFill>
                  <a:schemeClr val="accent3"/>
                </a:solidFill>
              </a:rPr>
              <a:t>Yutong Zhao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04035-833F-47A3-9B42-8D3A786CD6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9868" y="2489256"/>
            <a:ext cx="3019071" cy="450850"/>
          </a:xfrm>
        </p:spPr>
        <p:txBody>
          <a:bodyPr/>
          <a:lstStyle/>
          <a:p>
            <a:r>
              <a:rPr lang="en-US" altLang="zh-CN" dirty="0"/>
              <a:t>Mid Feb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27327C-3A41-4D1E-A5CE-D0A5F32812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Thesis outline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904312-F9B9-4F27-8665-50D0641FBE5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99868" y="3810515"/>
            <a:ext cx="1697037" cy="1414919"/>
          </a:xfrm>
        </p:spPr>
        <p:txBody>
          <a:bodyPr/>
          <a:lstStyle/>
          <a:p>
            <a:r>
              <a:rPr lang="en-US" dirty="0"/>
              <a:t>Setup the structure of the Thesis, </a:t>
            </a:r>
            <a:r>
              <a:rPr lang="en-US" altLang="zh-CN" dirty="0"/>
              <a:t>begin to write the contents.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69FF3-8FFE-4E02-8E2A-BEDDF86909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76929" y="2489256"/>
            <a:ext cx="3019071" cy="4508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End April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850A20-E11B-4BD8-8CD9-BF9B430BE6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Thesis draft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F11A1D-EB73-4B08-8ADD-1B50D40FC1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76929" y="381051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Finish the first draft.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50FA0-8BDD-46C8-99F1-A2927A8655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3990" y="2489256"/>
            <a:ext cx="3019071" cy="450850"/>
          </a:xfrm>
        </p:spPr>
        <p:txBody>
          <a:bodyPr/>
          <a:lstStyle/>
          <a:p>
            <a:r>
              <a:rPr lang="en-US" altLang="zh-CN" dirty="0"/>
              <a:t>May – June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E427F9-9DA3-442F-9E6F-54A21B401D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Thesis Review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E9DC07-6080-4AF6-8CFB-03465BE57D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53990" y="381051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Review and refine the Thesis.</a:t>
            </a:r>
          </a:p>
          <a:p>
            <a:r>
              <a:rPr lang="en-US" altLang="zh-CN" dirty="0"/>
              <a:t>Submit to committee and start to prepare the </a:t>
            </a:r>
            <a:r>
              <a:rPr lang="en-US" altLang="zh-CN" dirty="0" err="1"/>
              <a:t>defence</a:t>
            </a:r>
            <a:r>
              <a:rPr lang="en-US" altLang="zh-CN" dirty="0"/>
              <a:t>.</a:t>
            </a:r>
            <a:endParaRPr lang="ru-RU" altLang="zh-CN" dirty="0"/>
          </a:p>
          <a:p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D9E183-E0BA-4EFB-909C-B21CDB3298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31051" y="2489256"/>
            <a:ext cx="3019071" cy="4508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July-Aug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5462CD-F97C-4BB7-AF35-E94CC36595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Thesis </a:t>
            </a:r>
            <a:r>
              <a:rPr lang="en-US" dirty="0" err="1"/>
              <a:t>Defence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F398F53-954F-4FC0-88A5-32A456A33D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231051" y="3810515"/>
            <a:ext cx="1697037" cy="1414919"/>
          </a:xfrm>
        </p:spPr>
        <p:txBody>
          <a:bodyPr/>
          <a:lstStyle/>
          <a:p>
            <a:r>
              <a:rPr lang="en-US" dirty="0" err="1"/>
              <a:t>Defence</a:t>
            </a:r>
            <a:r>
              <a:rPr lang="en-US" dirty="0"/>
              <a:t> time depends on how fast the committee can finish read the Thesis.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C7FD2-2A48-41BD-B107-E8DDA37CB1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112" y="2489256"/>
            <a:ext cx="3019071" cy="450850"/>
          </a:xfrm>
        </p:spPr>
        <p:txBody>
          <a:bodyPr/>
          <a:lstStyle/>
          <a:p>
            <a:r>
              <a:rPr lang="en-US" altLang="zh-CN" dirty="0"/>
              <a:t>before Aug. 29</a:t>
            </a:r>
            <a:r>
              <a:rPr lang="en-US" altLang="zh-CN" baseline="30000" dirty="0"/>
              <a:t>th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1F78730-06AC-4CBB-B56A-013A42F5F6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10247" y="3176105"/>
            <a:ext cx="2743200" cy="741789"/>
          </a:xfrm>
        </p:spPr>
        <p:txBody>
          <a:bodyPr/>
          <a:lstStyle/>
          <a:p>
            <a:r>
              <a:rPr lang="en-US" altLang="zh-CN" dirty="0"/>
              <a:t>Thesis submission to Graduate studies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DD7473F-5C97-4494-8F24-D313570F369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08112" y="3810515"/>
            <a:ext cx="1697037" cy="1414919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Corrections on the thesis and submit to Graduate Studies UofM.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888DC6A-B73D-407F-A6AD-C17137CB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4F4E0FEE-E42D-435A-A441-DBC63D7AFC28}" type="slidenum">
              <a:rPr lang="ru-RU" smtClean="0"/>
              <a:t>1</a:t>
            </a:fld>
            <a:endParaRPr lang="ru-RU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E89DE10-6FB2-4E01-BEE6-0723A264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7</a:t>
            </a:r>
            <a:r>
              <a:rPr lang="en-US" baseline="30000" dirty="0"/>
              <a:t>th</a:t>
            </a:r>
            <a:r>
              <a:rPr lang="en-US" dirty="0"/>
              <a:t>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EF72DC-8AAE-46B8-BB0A-6D6DF349F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96" y="1409087"/>
            <a:ext cx="7778607" cy="403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450BFB4-435F-43E1-922A-8E3442EDE969}"/>
              </a:ext>
            </a:extLst>
          </p:cNvPr>
          <p:cNvGrpSpPr/>
          <p:nvPr/>
        </p:nvGrpSpPr>
        <p:grpSpPr>
          <a:xfrm>
            <a:off x="1853803" y="0"/>
            <a:ext cx="8242304" cy="6341066"/>
            <a:chOff x="3039393" y="0"/>
            <a:chExt cx="5814564" cy="447332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DA96095-E65D-4699-BD3D-94E3A1B76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9393" y="0"/>
              <a:ext cx="5814564" cy="3093988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559101C-4EAE-4B36-AAE4-1352C8C6F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5151" y="3093988"/>
              <a:ext cx="5403048" cy="137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68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4C13782-6C26-46F0-BFBE-4C59F1384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34" y="3200"/>
            <a:ext cx="7127132" cy="68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2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94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Office 主题​​</vt:lpstr>
      <vt:lpstr>Master Thesis Timeline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21</cp:revision>
  <dcterms:created xsi:type="dcterms:W3CDTF">2020-02-07T16:11:11Z</dcterms:created>
  <dcterms:modified xsi:type="dcterms:W3CDTF">2020-02-07T21:24:05Z</dcterms:modified>
</cp:coreProperties>
</file>