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0782E-0ADC-480F-974E-959B97FC1CA8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2924-8A9F-4633-B4E9-32EC2D998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8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4C905-20D2-4391-94F0-43E658F6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42D93-D6AA-401F-A1EE-BA5D5F64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D8582-7AA8-428C-ACF4-D76A74C6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7C10-D850-402B-92BC-0A7EF64236C8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1226E-8B2E-4505-8A06-7CEDBF04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0804-31CC-4FDC-A946-99C79DFF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C49FF-7441-42E5-83FD-CD135275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24156-0B77-4CAC-9AAE-28912F18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E31BC-9E40-4CA9-B87A-EF9B34C1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54AF-9101-48E5-8F20-5489C23813EA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2F5C4-0888-40DA-AAE2-3BB66586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E3BA5-42D1-4A52-8F26-75D4595C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E54170-5722-474E-944C-FB82C5E4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A7E0D-63AA-4FA8-A02C-71F3DAE4D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5894C-F989-4AF7-B0E6-F5C9BB4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C5E-C76D-4CB6-96AB-15805DB226DC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8F423-A1CD-44C5-9BE5-B1AC0CBE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D71FD-C05D-4799-A341-CCA4A5E8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13021-67F2-4B76-A1E5-5FC7018C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9B6C1-0D91-4895-8E9C-91E1CC12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A7868-9B2B-4F4B-99C5-E49D7BBF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A765-B603-42B3-9354-EAAABFF057C7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0618C-54F5-421F-9996-43DC354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896A-BADA-4773-A110-D301775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6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31512-F356-4A69-BA53-C1ECC9EB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18F5-B836-4A12-8EEF-CBFDA3A1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212B9-6A12-49D7-92CC-15ABD4A5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13DC-8A6D-4E28-AEF2-D4013DFABC09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38FC1-C60E-4531-9241-66276D9F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EEA4-7620-490D-A643-F1E0DB38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1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4E9DD-D3EB-404C-9DF6-FB95B4C8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0D10D-6515-4FAE-A6B3-A692420A7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E9E9A-084C-4F20-8BB9-08E4DF93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A39FD-B375-4C13-BD6A-6C17D021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60D3-85D0-4C30-AFB4-78F1B3DA752D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9FFD1-2E5A-4710-B7BB-38D6227D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44CBF-925E-43A2-ADC2-5D06386E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308D-AF62-450B-B818-71769507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4D5736-B451-4812-A472-7902DD06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E892B-A6D0-47CA-90F2-C3B504214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A9AE84-C7AD-490D-B73F-3627104A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AE3F8-B514-4B92-BDA3-0FE0E874E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2E5E0-882E-45CE-9B70-A0672842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8E2B-7356-422C-8D0A-1F3668AAE79F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9761C-6FE1-4E11-A6CC-7BAFA03F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14286-A341-45BD-9EDA-0D1EA43D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83BB-191D-4C67-985A-12A0E58F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8641C0-E45C-4323-935B-46F62370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4E83-C839-482E-B0B0-6AB3BC7E8F5D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8DD85A-DF67-452D-B067-3F699B4E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F6931-36F0-4600-9EA2-D7A5933C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29C563-33E5-4E88-BBE1-538C20AE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8739-6BA4-4103-85DD-0A24E83C7647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8420E-3280-4EBA-9400-7E5A7B55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E1F18-59AD-4677-87D9-A007C03E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02D83-FF57-45E5-A16E-86B10EC0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DC05-AD57-48F6-A539-097A854D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FDD05-7F35-446C-8048-7DC75B95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7AA8B-3527-4469-963C-1DAF2A3B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7DF1-2935-4919-8ED9-079847902A6B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B1142-AB26-4158-AAFD-43B22C4D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D263-C6D5-4004-82D4-6043EE9D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3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C6728-7E5D-4272-B626-F6E0E074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27227-02F6-491F-9D4B-70B94CECF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290DB-62A2-4C12-B630-6B8CA66E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51678-14A5-4CDA-A015-DD654359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4146-2CD4-458C-A020-DB56E1D83202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309D3-BB21-4D70-A872-9A60E013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FBEEA-DC61-4DCE-9825-2EF4797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0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9845E-9861-4213-B689-859671DE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092FB-1F57-40DC-B2D1-84D5F9F6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946DE-8DDF-4A96-B3F1-122629C64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B782B-9C00-494E-892D-CC2259217029}" type="datetime1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D084E-168D-4F26-8F6B-0C65E5F07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E7024-7B50-4A4D-B1A5-B100A9347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0A26B-CE96-4B5C-9531-4632B6C2E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645143-7AD5-43E3-8EDB-6EA66185F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672"/>
            <a:ext cx="9144000" cy="1223128"/>
          </a:xfrm>
        </p:spPr>
        <p:txBody>
          <a:bodyPr/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Jun 3</a:t>
            </a:r>
            <a:r>
              <a:rPr lang="en-US" altLang="zh-CN" baseline="30000" dirty="0"/>
              <a:t>rd</a:t>
            </a:r>
            <a:r>
              <a:rPr lang="en-US" altLang="zh-CN" dirty="0"/>
              <a:t> 2019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1C40E0-9E0F-483B-ACE5-766DE12A3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0"/>
          <a:stretch/>
        </p:blipFill>
        <p:spPr>
          <a:xfrm>
            <a:off x="762000" y="1659998"/>
            <a:ext cx="10668000" cy="15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424ACB-1195-4659-BEC6-7FC28D96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820"/>
            <a:ext cx="7200000" cy="5444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6F1D3A-B6BE-4631-8011-9D05DADA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00" y="2074969"/>
            <a:ext cx="5040000" cy="270806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7020A-02FF-4CE8-AF46-15A963F4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682F57-9A57-489C-8023-A8B3C9C86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368"/>
            <a:ext cx="7200000" cy="5305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7A509E-131C-4C36-95B1-82548337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879" y="2196999"/>
            <a:ext cx="5040000" cy="246400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9065F-1BFF-44B8-A385-6959DBF0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580EF5-64E0-4ECC-A29A-C7A01ED4456B}"/>
              </a:ext>
            </a:extLst>
          </p:cNvPr>
          <p:cNvSpPr txBox="1"/>
          <p:nvPr/>
        </p:nvSpPr>
        <p:spPr>
          <a:xfrm>
            <a:off x="7748833" y="405353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(a)(d) will be modified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4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8FA6BC-8C93-455F-822A-987AB22F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305" y="2680826"/>
            <a:ext cx="5040000" cy="14963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3598F9-4DF3-4063-ADB6-C5044368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336"/>
            <a:ext cx="7200000" cy="557732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8CFF7-AED5-4803-A4FA-BABBF718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65B22E2-67E6-4FC7-A314-193EA57CE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195"/>
            <a:ext cx="7200000" cy="518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29E7D-39E9-4542-92A0-B9FBAE9F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352" y="3429000"/>
            <a:ext cx="5040000" cy="240156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2F846-27CD-4185-BE6B-8B8D327B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3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053E8-8312-403E-95F4-8827C534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851"/>
          </a:xfrm>
        </p:spPr>
        <p:txBody>
          <a:bodyPr/>
          <a:lstStyle/>
          <a:p>
            <a:r>
              <a:rPr lang="en-US" altLang="zh-CN" dirty="0"/>
              <a:t>Lagrangian model (1)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9F3049-40DB-45B6-91AE-2D18838A3490}"/>
                  </a:ext>
                </a:extLst>
              </p:cNvPr>
              <p:cNvSpPr txBox="1"/>
              <p:nvPr/>
            </p:nvSpPr>
            <p:spPr>
              <a:xfrm>
                <a:off x="1903074" y="1609347"/>
                <a:ext cx="477528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Kinetic energy stored in inductor: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9F3049-40DB-45B6-91AE-2D18838A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74" y="1609347"/>
                <a:ext cx="4775282" cy="404983"/>
              </a:xfrm>
              <a:prstGeom prst="rect">
                <a:avLst/>
              </a:prstGeom>
              <a:blipFill>
                <a:blip r:embed="rId2"/>
                <a:stretch>
                  <a:fillRect l="-1020" t="-101515" r="-8546" b="-16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19DDCE-D0B6-4252-A1CB-E34AF76D0CA1}"/>
                  </a:ext>
                </a:extLst>
              </p:cNvPr>
              <p:cNvSpPr txBox="1"/>
              <p:nvPr/>
            </p:nvSpPr>
            <p:spPr>
              <a:xfrm>
                <a:off x="1903074" y="2014330"/>
                <a:ext cx="5032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Electrostatic energy stored in capacitor: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19DDCE-D0B6-4252-A1CB-E34AF76D0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74" y="2014330"/>
                <a:ext cx="5032403" cy="369332"/>
              </a:xfrm>
              <a:prstGeom prst="rect">
                <a:avLst/>
              </a:prstGeom>
              <a:blipFill>
                <a:blip r:embed="rId3"/>
                <a:stretch>
                  <a:fillRect l="-969" t="-114754" r="-6295" b="-177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723BE8-83D5-4902-8D94-22F9883444FD}"/>
                  </a:ext>
                </a:extLst>
              </p:cNvPr>
              <p:cNvSpPr txBox="1"/>
              <p:nvPr/>
            </p:nvSpPr>
            <p:spPr>
              <a:xfrm>
                <a:off x="1514454" y="791852"/>
                <a:ext cx="4791376" cy="65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Generalized coordinates: </a:t>
                </a:r>
              </a:p>
              <a:p>
                <a:pPr lvl="1"/>
                <a:r>
                  <a:rPr lang="en-US" altLang="zh-CN" dirty="0"/>
                  <a:t>The charge accumulated on a resonator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723BE8-83D5-4902-8D94-22F988344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54" y="791852"/>
                <a:ext cx="4791376" cy="656846"/>
              </a:xfrm>
              <a:prstGeom prst="rect">
                <a:avLst/>
              </a:prstGeom>
              <a:blipFill>
                <a:blip r:embed="rId4"/>
                <a:stretch>
                  <a:fillRect l="-1018" t="-5556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0E453F-CEB4-438D-8BEC-223461AC2428}"/>
                  </a:ext>
                </a:extLst>
              </p:cNvPr>
              <p:cNvSpPr txBox="1"/>
              <p:nvPr/>
            </p:nvSpPr>
            <p:spPr>
              <a:xfrm>
                <a:off x="2319001" y="2588820"/>
                <a:ext cx="3182281" cy="1358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For a single resonator, we have: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10E453F-CEB4-438D-8BEC-223461AC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01" y="2588820"/>
                <a:ext cx="3182281" cy="1358577"/>
              </a:xfrm>
              <a:prstGeom prst="rect">
                <a:avLst/>
              </a:prstGeom>
              <a:blipFill>
                <a:blip r:embed="rId5"/>
                <a:stretch>
                  <a:fillRect l="-1533" r="-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4A16F76-6A8E-4B29-862A-8B8A72931EE2}"/>
                  </a:ext>
                </a:extLst>
              </p:cNvPr>
              <p:cNvSpPr/>
              <p:nvPr/>
            </p:nvSpPr>
            <p:spPr>
              <a:xfrm>
                <a:off x="2319001" y="4717457"/>
                <a:ext cx="695581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4A16F76-6A8E-4B29-862A-8B8A72931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01" y="4717457"/>
                <a:ext cx="6955815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AFA56A-03EF-4A7E-BB28-34BC2CB16944}"/>
                  </a:ext>
                </a:extLst>
              </p:cNvPr>
              <p:cNvSpPr txBox="1"/>
              <p:nvPr/>
            </p:nvSpPr>
            <p:spPr>
              <a:xfrm>
                <a:off x="6678356" y="2588820"/>
                <a:ext cx="113851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AFA56A-03EF-4A7E-BB28-34BC2CB16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356" y="2588820"/>
                <a:ext cx="1138517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3FCC0D-FB90-4539-A040-47F7F54F0783}"/>
                  </a:ext>
                </a:extLst>
              </p:cNvPr>
              <p:cNvSpPr txBox="1"/>
              <p:nvPr/>
            </p:nvSpPr>
            <p:spPr>
              <a:xfrm>
                <a:off x="6476642" y="3253540"/>
                <a:ext cx="215533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3FCC0D-FB90-4539-A040-47F7F54F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642" y="3253540"/>
                <a:ext cx="2155334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2C3AE34E-30D6-48D8-9F50-F6548C5D95CA}"/>
              </a:ext>
            </a:extLst>
          </p:cNvPr>
          <p:cNvSpPr txBox="1"/>
          <p:nvPr/>
        </p:nvSpPr>
        <p:spPr>
          <a:xfrm>
            <a:off x="2770406" y="4147761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Consider the coupling between two resonators, the Lagrangian is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CF9BDA-3992-4B7D-BC3A-F0C066D8A8CE}"/>
              </a:ext>
            </a:extLst>
          </p:cNvPr>
          <p:cNvSpPr/>
          <p:nvPr/>
        </p:nvSpPr>
        <p:spPr>
          <a:xfrm>
            <a:off x="5840050" y="5554513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Mutual inductance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0F4585-97E4-490B-9D7B-F65A317C5CE8}"/>
              </a:ext>
            </a:extLst>
          </p:cNvPr>
          <p:cNvSpPr/>
          <p:nvPr/>
        </p:nvSpPr>
        <p:spPr>
          <a:xfrm>
            <a:off x="7749547" y="555451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Mutual </a:t>
            </a:r>
            <a:r>
              <a:rPr lang="en-US" altLang="zh-CN" dirty="0"/>
              <a:t>capacitance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BA9FBE0-5E05-4933-8D13-4AB4381F695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794799" y="5326534"/>
            <a:ext cx="140678" cy="2279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2D0851F-78D3-4928-8A44-18CDBF9A01B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63617" y="5326534"/>
            <a:ext cx="208005" cy="2279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1D2DBEE-CE7A-45A5-9CD6-FDFD7E253B05}"/>
                  </a:ext>
                </a:extLst>
              </p:cNvPr>
              <p:cNvSpPr txBox="1"/>
              <p:nvPr/>
            </p:nvSpPr>
            <p:spPr>
              <a:xfrm>
                <a:off x="2319001" y="6096594"/>
                <a:ext cx="3185680" cy="564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1D2DBEE-CE7A-45A5-9CD6-FDFD7E25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001" y="6096594"/>
                <a:ext cx="3185680" cy="5648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E8FE7999-2E43-4ACA-923A-B615D28106DA}"/>
              </a:ext>
            </a:extLst>
          </p:cNvPr>
          <p:cNvSpPr txBox="1"/>
          <p:nvPr/>
        </p:nvSpPr>
        <p:spPr>
          <a:xfrm>
            <a:off x="1514454" y="5656940"/>
            <a:ext cx="31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Rayleigh’s Dissipation function: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88D640-3ADA-44E3-AE7F-6063E0FA50C6}"/>
              </a:ext>
            </a:extLst>
          </p:cNvPr>
          <p:cNvSpPr/>
          <p:nvPr/>
        </p:nvSpPr>
        <p:spPr>
          <a:xfrm>
            <a:off x="5868888" y="6195211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Mutual </a:t>
            </a:r>
            <a:r>
              <a:rPr lang="en-US" altLang="zh-CN" dirty="0"/>
              <a:t>resistance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2121DC-B905-44D5-83E3-36A722A96F48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5504681" y="6379012"/>
            <a:ext cx="364207" cy="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C96592B7-904C-4D4A-991D-0626D0CB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6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8690CB3-B291-4023-B95B-AAA695A4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851"/>
          </a:xfrm>
        </p:spPr>
        <p:txBody>
          <a:bodyPr/>
          <a:lstStyle/>
          <a:p>
            <a:r>
              <a:rPr lang="en-US" altLang="zh-CN" dirty="0"/>
              <a:t>Lagrangian model (2)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487CD-1E81-4018-BA8A-0FEFBF7A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6C972-4386-4FEE-81E1-0A0B6C90F7BB}"/>
              </a:ext>
            </a:extLst>
          </p:cNvPr>
          <p:cNvSpPr txBox="1"/>
          <p:nvPr/>
        </p:nvSpPr>
        <p:spPr>
          <a:xfrm>
            <a:off x="1422400" y="955040"/>
            <a:ext cx="377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Generalized Euler-Lagrange equation: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F6D7D4-E310-414F-A022-E57A69F976E3}"/>
                  </a:ext>
                </a:extLst>
              </p:cNvPr>
              <p:cNvSpPr/>
              <p:nvPr/>
            </p:nvSpPr>
            <p:spPr>
              <a:xfrm>
                <a:off x="2214950" y="1487560"/>
                <a:ext cx="4126771" cy="7341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 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F6D7D4-E310-414F-A022-E57A69F97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950" y="1487560"/>
                <a:ext cx="4126771" cy="734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B724B3-D95F-486C-8B9F-020F31B0AFF1}"/>
                  </a:ext>
                </a:extLst>
              </p:cNvPr>
              <p:cNvSpPr/>
              <p:nvPr/>
            </p:nvSpPr>
            <p:spPr>
              <a:xfrm>
                <a:off x="1534230" y="2202243"/>
                <a:ext cx="4994509" cy="1783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̈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BB724B3-D95F-486C-8B9F-020F31B0A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230" y="2202243"/>
                <a:ext cx="4994509" cy="1783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E39654-D6D8-487F-9232-9D6FE1830340}"/>
                  </a:ext>
                </a:extLst>
              </p:cNvPr>
              <p:cNvSpPr txBox="1"/>
              <p:nvPr/>
            </p:nvSpPr>
            <p:spPr>
              <a:xfrm>
                <a:off x="1889830" y="4518296"/>
                <a:ext cx="555511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E39654-D6D8-487F-9232-9D6FE183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30" y="4518296"/>
                <a:ext cx="5555110" cy="6915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E063017-A4F3-49EF-8153-108BB77DE678}"/>
                  </a:ext>
                </a:extLst>
              </p:cNvPr>
              <p:cNvSpPr/>
              <p:nvPr/>
            </p:nvSpPr>
            <p:spPr>
              <a:xfrm>
                <a:off x="9166822" y="1487560"/>
                <a:ext cx="1898468" cy="2814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̈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E063017-A4F3-49EF-8153-108BB77DE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822" y="1487560"/>
                <a:ext cx="1898468" cy="2814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B01044-47BD-46A6-8233-7C8DDEFB9765}"/>
                  </a:ext>
                </a:extLst>
              </p:cNvPr>
              <p:cNvSpPr txBox="1"/>
              <p:nvPr/>
            </p:nvSpPr>
            <p:spPr>
              <a:xfrm>
                <a:off x="2385611" y="5764460"/>
                <a:ext cx="112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1B01044-47BD-46A6-8233-7C8DDEFB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611" y="5764460"/>
                <a:ext cx="1120948" cy="276999"/>
              </a:xfrm>
              <a:prstGeom prst="rect">
                <a:avLst/>
              </a:prstGeom>
              <a:blipFill>
                <a:blip r:embed="rId6"/>
                <a:stretch>
                  <a:fillRect l="-4348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1E9457E-AAF7-4F05-BADA-D654342860A2}"/>
              </a:ext>
            </a:extLst>
          </p:cNvPr>
          <p:cNvCxnSpPr>
            <a:cxnSpLocks/>
          </p:cNvCxnSpPr>
          <p:nvPr/>
        </p:nvCxnSpPr>
        <p:spPr>
          <a:xfrm>
            <a:off x="2946085" y="5352072"/>
            <a:ext cx="0" cy="3273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6A2B26-1AB3-4EC9-986B-DDCFD2B67B99}"/>
                  </a:ext>
                </a:extLst>
              </p:cNvPr>
              <p:cNvSpPr/>
              <p:nvPr/>
            </p:nvSpPr>
            <p:spPr>
              <a:xfrm>
                <a:off x="2946085" y="6234068"/>
                <a:ext cx="21527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6A2B26-1AB3-4EC9-986B-DDCFD2B67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85" y="6234068"/>
                <a:ext cx="2152705" cy="369332"/>
              </a:xfrm>
              <a:prstGeom prst="rect">
                <a:avLst/>
              </a:prstGeom>
              <a:blipFill>
                <a:blip r:embed="rId7"/>
                <a:stretch>
                  <a:fillRect l="-5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2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BD856-54DE-4F42-A360-5B51BFA5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DBDA09-B994-44FA-BD88-C2F054F8B27A}"/>
              </a:ext>
            </a:extLst>
          </p:cNvPr>
          <p:cNvGrpSpPr/>
          <p:nvPr/>
        </p:nvGrpSpPr>
        <p:grpSpPr>
          <a:xfrm>
            <a:off x="1877671" y="0"/>
            <a:ext cx="5080000" cy="4500702"/>
            <a:chOff x="812800" y="365214"/>
            <a:chExt cx="5080000" cy="45007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E9DFDA-082F-4A22-90EA-55AF09984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723" t="5778" r="11499" b="4444"/>
            <a:stretch/>
          </p:blipFill>
          <p:spPr>
            <a:xfrm>
              <a:off x="812800" y="365214"/>
              <a:ext cx="5080000" cy="450070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EB0D192-02EB-4859-A6FB-638ABDE0A3B1}"/>
                </a:ext>
              </a:extLst>
            </p:cNvPr>
            <p:cNvSpPr txBox="1"/>
            <p:nvPr/>
          </p:nvSpPr>
          <p:spPr>
            <a:xfrm>
              <a:off x="1099868" y="399847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Cross 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AC84149-3CF3-4036-852B-3D90EA7CAFE8}"/>
                </a:ext>
              </a:extLst>
            </p:cNvPr>
            <p:cNvSpPr txBox="1"/>
            <p:nvPr/>
          </p:nvSpPr>
          <p:spPr>
            <a:xfrm>
              <a:off x="3997047" y="39984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Cross 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6A7906-C04C-4A83-9AB6-45D5C8520DF4}"/>
                </a:ext>
              </a:extLst>
            </p:cNvPr>
            <p:cNvSpPr txBox="1"/>
            <p:nvPr/>
          </p:nvSpPr>
          <p:spPr>
            <a:xfrm>
              <a:off x="1099868" y="282297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SRR 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B594002-7E33-4A17-B323-E967DF20C0E2}"/>
                </a:ext>
              </a:extLst>
            </p:cNvPr>
            <p:cNvSpPr txBox="1"/>
            <p:nvPr/>
          </p:nvSpPr>
          <p:spPr>
            <a:xfrm>
              <a:off x="4017365" y="2811397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SRR 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CDA6A8-CCD1-461D-B41A-77DC6714EC14}"/>
              </a:ext>
            </a:extLst>
          </p:cNvPr>
          <p:cNvGrpSpPr/>
          <p:nvPr/>
        </p:nvGrpSpPr>
        <p:grpSpPr>
          <a:xfrm>
            <a:off x="1877671" y="4550997"/>
            <a:ext cx="5080000" cy="2052526"/>
            <a:chOff x="812800" y="4550997"/>
            <a:chExt cx="5080000" cy="205252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E262206-9B0B-4BEB-A112-6AA005DCD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286" t="6419" r="12286" b="52946"/>
            <a:stretch/>
          </p:blipFill>
          <p:spPr>
            <a:xfrm>
              <a:off x="812800" y="4550997"/>
              <a:ext cx="5080000" cy="205252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C29B110-1D4F-4EC3-BFFB-DB61A679BA77}"/>
                </a:ext>
              </a:extLst>
            </p:cNvPr>
            <p:cNvSpPr txBox="1"/>
            <p:nvPr/>
          </p:nvSpPr>
          <p:spPr>
            <a:xfrm>
              <a:off x="1099868" y="4550997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Coupled 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C1CB14-D9A7-44D1-B11B-FCF0B0EB7640}"/>
                </a:ext>
              </a:extLst>
            </p:cNvPr>
            <p:cNvSpPr txBox="1"/>
            <p:nvPr/>
          </p:nvSpPr>
          <p:spPr>
            <a:xfrm>
              <a:off x="4052165" y="4561781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Coupled H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5EB4E879-3D5F-4549-ACC0-A68E749F4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00" b="50000"/>
          <a:stretch/>
        </p:blipFill>
        <p:spPr>
          <a:xfrm>
            <a:off x="7662111" y="34633"/>
            <a:ext cx="2576592" cy="198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BB42E76-F454-48F4-B47D-CB7A6904FE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" t="48073" r="50952" b="4674"/>
          <a:stretch/>
        </p:blipFill>
        <p:spPr>
          <a:xfrm>
            <a:off x="7662111" y="2457758"/>
            <a:ext cx="2525730" cy="19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5194D59-85E7-432C-B2B5-2DDB8E9A3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800" t="50000" r="1081" b="3999"/>
          <a:stretch/>
        </p:blipFill>
        <p:spPr>
          <a:xfrm>
            <a:off x="7662111" y="4623523"/>
            <a:ext cx="2739067" cy="19800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0BE6DEA7-6ED5-4F82-A1E5-E24CEBA79B99}"/>
              </a:ext>
            </a:extLst>
          </p:cNvPr>
          <p:cNvSpPr/>
          <p:nvPr/>
        </p:nvSpPr>
        <p:spPr>
          <a:xfrm>
            <a:off x="8986602" y="1210499"/>
            <a:ext cx="360000" cy="36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10378F1-DC4E-45A8-8960-FABB932DD7BE}"/>
              </a:ext>
            </a:extLst>
          </p:cNvPr>
          <p:cNvSpPr/>
          <p:nvPr/>
        </p:nvSpPr>
        <p:spPr>
          <a:xfrm>
            <a:off x="9031644" y="3359339"/>
            <a:ext cx="360000" cy="36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CEFAC29-9B8F-4E22-B880-B6F22AB56CD1}"/>
              </a:ext>
            </a:extLst>
          </p:cNvPr>
          <p:cNvSpPr/>
          <p:nvPr/>
        </p:nvSpPr>
        <p:spPr>
          <a:xfrm>
            <a:off x="9238154" y="5841028"/>
            <a:ext cx="360000" cy="36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3D875-B758-4B9B-8EC3-2F9ED5AC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A26B-CE96-4B5C-9531-4632B6C2E91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108A8-EAF8-49DC-8AEE-C17BDBA37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35735" y="995152"/>
            <a:ext cx="8820390" cy="33076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68025F-5D8B-4EA0-A246-00D92D101C8A}"/>
              </a:ext>
            </a:extLst>
          </p:cNvPr>
          <p:cNvSpPr txBox="1"/>
          <p:nvPr/>
        </p:nvSpPr>
        <p:spPr>
          <a:xfrm>
            <a:off x="1995057" y="146843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Coupled E dB scale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C7B1D5-0967-42CD-84CF-6C77D91F9B7B}"/>
              </a:ext>
            </a:extLst>
          </p:cNvPr>
          <p:cNvSpPr txBox="1"/>
          <p:nvPr/>
        </p:nvSpPr>
        <p:spPr>
          <a:xfrm>
            <a:off x="5899325" y="146843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Coupled H dB scale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6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250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Lagrangian model (1)</vt:lpstr>
      <vt:lpstr>Lagrangian model (2)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44</cp:revision>
  <dcterms:created xsi:type="dcterms:W3CDTF">2019-06-03T14:26:33Z</dcterms:created>
  <dcterms:modified xsi:type="dcterms:W3CDTF">2019-06-04T14:43:55Z</dcterms:modified>
</cp:coreProperties>
</file>