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F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9A014-8781-4043-83EF-F051F49BF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1D0760-7B33-4620-8B38-C87DA0511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BB978-04C0-48CB-86A2-26165EF0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2423D-A76A-4A47-83B0-0917D8B9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AB5AB-5C98-4B6B-81BA-39008E13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0BA7-AB09-4A94-8B57-71BE7FF3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CF814-E006-4B36-841B-A81A9BDE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5A339-D8E4-4033-AC09-5857FF3A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EE90A-AD9E-4B45-8454-8E404934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9FEB1-CF1E-470C-9941-82547C4A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AC2A58-A0DA-41C0-9A9F-3F7AC8CD1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53DE5-6F48-437B-90FF-30CEDD44E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225DE-3E88-4A93-B8AE-B6D50168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CC31E-3984-4E95-AAD3-717C80DE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81180-DD99-46A8-96C5-6F60087C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B6F0-2304-4625-9D8A-14A4AF1F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5BDBF-9250-4822-94F8-B253151D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52C4-9249-4396-86D8-5A86F1B4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5B9D3-37D9-4E82-BA40-1BB9DB98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0815-DD61-43A9-9217-4CEF677D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C47D-5C7C-4A2A-BA0A-407D1FBA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FB8FF-5AC8-41B8-B2BF-11B033A1C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28A2-CFF0-4C31-8A2A-02E1934E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15AA8-5690-4921-B965-14842FE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6CE27-4344-45AD-8CD0-4398EA65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78C85-9F3E-47C5-80F7-42B7F6BD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60487-6190-4101-BF32-A3BE0EF7C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C0453-A76C-403D-9817-19118BA76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C4C94-4A2C-4922-93F1-8C694A9A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CE8C7-23D0-4194-A0B0-6C8FC8A3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006B7-B413-45CD-B306-65C08762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3F17B-E719-46B2-AB6A-E8D93E0F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69212-9AD5-469D-8D04-5C9A8E33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BABAF-5394-4895-9E8D-CDC5A4EE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759A33-6EC6-4897-BDE0-F109F31B3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94C69D-2647-4536-9EDD-23C74F31C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1BEF8-EBA7-4ECA-8208-BDC44083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2AD8E7-BB74-44C3-A3E3-5A294F0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5DB5B-1821-42B9-8AC9-87CB1D9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6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76AD-F526-4C88-9634-C40647FB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95F80-7CAC-4225-A07F-364D54B1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EED05-6D44-4FD9-951D-627C9FF8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3B3EA9-51FD-4691-823A-38C051D5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AB0D0A-06A1-4D1B-ADA1-B34ABDFD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89A6E3-196D-4F8E-8EBE-3762AAD0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027D-1F1B-4878-82C1-1A94F98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32B1D-B87F-4322-94B0-70BB2DF1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8E73D-61B9-4169-A381-4766BFD6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D273E-C6AD-4835-8F1D-0DD4FAF7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5FEDE-23DA-4642-BF66-41660A87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C5F45-96CD-4B31-A668-9AC6A215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3639A-9033-45A6-A167-F0AF79D8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5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B9E8-9C66-4FC3-87A4-92C3F400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628704-48C8-469C-8ADA-F87BA412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7E495-87DD-4B9A-8002-0E4114116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CEDE9-127F-4719-9977-D605D42B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DEFE1-DCB4-40E6-A3E8-6466370C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067C9-45F5-4F54-A37D-D6D85086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0203EB-0882-4493-9E8E-829A71F2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F276E-6865-4003-AC27-A35A0E27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F741B-800E-4180-B837-24363FC4E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1226-9B14-47FB-BB26-941124530AF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74C77-230D-489E-93A3-31F766354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BBB33-BE9B-455C-8BF3-9BEACB0F4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CD0F-4686-4B77-936D-5356D871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9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B7ED8-3075-41FA-83CA-F23F24FC4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Super scattering in CMP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57F2D-D62C-462F-81F2-719D4797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577" y="4637988"/>
            <a:ext cx="9144000" cy="1366886"/>
          </a:xfrm>
        </p:spPr>
        <p:txBody>
          <a:bodyPr>
            <a:normAutofit/>
          </a:bodyPr>
          <a:lstStyle/>
          <a:p>
            <a:r>
              <a:rPr lang="en-US" altLang="zh-CN" dirty="0"/>
              <a:t>Yutong Zhao &amp; </a:t>
            </a:r>
            <a:r>
              <a:rPr lang="en-US" altLang="zh-CN" dirty="0" err="1"/>
              <a:t>Jinwei</a:t>
            </a:r>
            <a:r>
              <a:rPr lang="en-US" altLang="zh-CN" dirty="0"/>
              <a:t> Rao</a:t>
            </a:r>
          </a:p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65147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>
            <a:extLst>
              <a:ext uri="{FF2B5EF4-FFF2-40B4-BE49-F238E27FC236}">
                <a16:creationId xmlns:a16="http://schemas.microsoft.com/office/drawing/2014/main" id="{CDFD0EEB-FFFF-4430-A672-6FF9DC30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78" y="2580489"/>
            <a:ext cx="5583736" cy="33888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50B1F3-E59F-4437-BFF0-664500A2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pic>
        <p:nvPicPr>
          <p:cNvPr id="5" name="图片 4" descr="图片包含 餐桌, 室内&#10;&#10;描述已自动生成">
            <a:extLst>
              <a:ext uri="{FF2B5EF4-FFF2-40B4-BE49-F238E27FC236}">
                <a16:creationId xmlns:a16="http://schemas.microsoft.com/office/drawing/2014/main" id="{804EB0E4-0703-4D99-85C4-672AB3016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4" t="15319" r="8751" b="5248"/>
          <a:stretch/>
        </p:blipFill>
        <p:spPr>
          <a:xfrm>
            <a:off x="577825" y="2497099"/>
            <a:ext cx="4952509" cy="427335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35DC63-998D-4B6F-B287-59C61DBD08BD}"/>
              </a:ext>
            </a:extLst>
          </p:cNvPr>
          <p:cNvCxnSpPr>
            <a:cxnSpLocks/>
          </p:cNvCxnSpPr>
          <p:nvPr/>
        </p:nvCxnSpPr>
        <p:spPr>
          <a:xfrm flipH="1">
            <a:off x="4392873" y="3656596"/>
            <a:ext cx="443060" cy="2846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97E24A5-FA9C-4B28-98ED-236480A73CE9}"/>
              </a:ext>
            </a:extLst>
          </p:cNvPr>
          <p:cNvSpPr/>
          <p:nvPr/>
        </p:nvSpPr>
        <p:spPr>
          <a:xfrm>
            <a:off x="4251471" y="4633775"/>
            <a:ext cx="725864" cy="7258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V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010B53-6403-423B-8CFB-D232E9C26563}"/>
              </a:ext>
            </a:extLst>
          </p:cNvPr>
          <p:cNvSpPr txBox="1"/>
          <p:nvPr/>
        </p:nvSpPr>
        <p:spPr>
          <a:xfrm>
            <a:off x="535376" y="378091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8000FE"/>
                </a:solidFill>
              </a:rPr>
              <a:t>Magnet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3175C2-AD4E-4B8E-82B0-F9B22B3C4085}"/>
              </a:ext>
            </a:extLst>
          </p:cNvPr>
          <p:cNvCxnSpPr>
            <a:cxnSpLocks/>
          </p:cNvCxnSpPr>
          <p:nvPr/>
        </p:nvCxnSpPr>
        <p:spPr>
          <a:xfrm flipV="1">
            <a:off x="1400866" y="3949270"/>
            <a:ext cx="973158" cy="154805"/>
          </a:xfrm>
          <a:prstGeom prst="line">
            <a:avLst/>
          </a:prstGeom>
          <a:ln w="25400">
            <a:solidFill>
              <a:srgbClr val="8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290EE69-E6C5-4918-B35E-DEC51B7BAA92}"/>
                  </a:ext>
                </a:extLst>
              </p:cNvPr>
              <p:cNvSpPr txBox="1"/>
              <p:nvPr/>
            </p:nvSpPr>
            <p:spPr>
              <a:xfrm>
                <a:off x="4835933" y="6033783"/>
                <a:ext cx="35827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Adjustable current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/>
                  <a:t>A</a:t>
                </a:r>
              </a:p>
              <a:p>
                <a:r>
                  <a:rPr lang="en-US" altLang="zh-CN" b="0" dirty="0"/>
                  <a:t>Adjustable magnetic field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±100</m:t>
                    </m:r>
                  </m:oMath>
                </a14:m>
                <a:r>
                  <a:rPr lang="en-US" altLang="zh-CN" dirty="0"/>
                  <a:t> Gs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290EE69-E6C5-4918-B35E-DEC51B7B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33" y="6033783"/>
                <a:ext cx="3582712" cy="553998"/>
              </a:xfrm>
              <a:prstGeom prst="rect">
                <a:avLst/>
              </a:prstGeom>
              <a:blipFill>
                <a:blip r:embed="rId4"/>
                <a:stretch>
                  <a:fillRect l="-3912" t="-14286" r="-3231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D8629DF1-F0AE-4EC4-9CC0-0E9BCA805E52}"/>
              </a:ext>
            </a:extLst>
          </p:cNvPr>
          <p:cNvSpPr txBox="1"/>
          <p:nvPr/>
        </p:nvSpPr>
        <p:spPr>
          <a:xfrm>
            <a:off x="40104" y="2324331"/>
            <a:ext cx="111464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Signal </a:t>
            </a:r>
          </a:p>
          <a:p>
            <a:pPr algn="ctr"/>
            <a:r>
              <a:rPr lang="en-US" altLang="zh-CN" dirty="0"/>
              <a:t>Generator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08051E8-0736-432B-A720-C0815B5FB0B9}"/>
              </a:ext>
            </a:extLst>
          </p:cNvPr>
          <p:cNvCxnSpPr>
            <a:cxnSpLocks/>
          </p:cNvCxnSpPr>
          <p:nvPr/>
        </p:nvCxnSpPr>
        <p:spPr>
          <a:xfrm flipH="1" flipV="1">
            <a:off x="1141177" y="2866432"/>
            <a:ext cx="243146" cy="188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6EA5D0C-BA82-45C2-AF0E-1518672861F9}"/>
              </a:ext>
            </a:extLst>
          </p:cNvPr>
          <p:cNvSpPr txBox="1"/>
          <p:nvPr/>
        </p:nvSpPr>
        <p:spPr>
          <a:xfrm>
            <a:off x="5190982" y="2880151"/>
            <a:ext cx="111400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Signal</a:t>
            </a:r>
          </a:p>
          <a:p>
            <a:pPr algn="ctr"/>
            <a:r>
              <a:rPr lang="en-US" altLang="zh-CN" dirty="0"/>
              <a:t> Analyzer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C6AB82-7885-491A-B9F8-CF08D7F80D7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484451" y="3203317"/>
            <a:ext cx="7065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FA58E3AF-379C-43A0-AADB-2FC64805B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999" y="1745833"/>
            <a:ext cx="860872" cy="772646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0B82889-C738-4C34-A9FF-9C848417358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390435" y="1426940"/>
            <a:ext cx="0" cy="318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1DB6E29-EAEC-46AE-9169-CBAFFEBDAB50}"/>
              </a:ext>
            </a:extLst>
          </p:cNvPr>
          <p:cNvCxnSpPr>
            <a:cxnSpLocks/>
          </p:cNvCxnSpPr>
          <p:nvPr/>
        </p:nvCxnSpPr>
        <p:spPr>
          <a:xfrm flipH="1">
            <a:off x="3390435" y="1433642"/>
            <a:ext cx="1586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8FB79A1-8709-4DC9-8200-B6416D324370}"/>
              </a:ext>
            </a:extLst>
          </p:cNvPr>
          <p:cNvCxnSpPr>
            <a:cxnSpLocks/>
          </p:cNvCxnSpPr>
          <p:nvPr/>
        </p:nvCxnSpPr>
        <p:spPr>
          <a:xfrm flipV="1">
            <a:off x="4973538" y="1430667"/>
            <a:ext cx="11520" cy="17613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C8A3C79-F4F6-415D-9167-1A644268D6B5}"/>
              </a:ext>
            </a:extLst>
          </p:cNvPr>
          <p:cNvSpPr txBox="1"/>
          <p:nvPr/>
        </p:nvSpPr>
        <p:spPr>
          <a:xfrm>
            <a:off x="3947194" y="1665009"/>
            <a:ext cx="8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H field probe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A0A9C38-1CC1-4EFA-B01D-BA97A463B18D}"/>
              </a:ext>
            </a:extLst>
          </p:cNvPr>
          <p:cNvSpPr txBox="1"/>
          <p:nvPr/>
        </p:nvSpPr>
        <p:spPr>
          <a:xfrm>
            <a:off x="2191724" y="132556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3D stage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A371795-A2DD-4410-ADF3-1E9DCD5F4326}"/>
              </a:ext>
            </a:extLst>
          </p:cNvPr>
          <p:cNvCxnSpPr>
            <a:cxnSpLocks/>
          </p:cNvCxnSpPr>
          <p:nvPr/>
        </p:nvCxnSpPr>
        <p:spPr>
          <a:xfrm>
            <a:off x="2781574" y="1697339"/>
            <a:ext cx="1165620" cy="8613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7D0B08E-8340-4737-AC2F-7142D68AC1D7}"/>
              </a:ext>
            </a:extLst>
          </p:cNvPr>
          <p:cNvCxnSpPr>
            <a:cxnSpLocks/>
          </p:cNvCxnSpPr>
          <p:nvPr/>
        </p:nvCxnSpPr>
        <p:spPr>
          <a:xfrm flipV="1">
            <a:off x="3091924" y="1538949"/>
            <a:ext cx="591271" cy="40917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7B24706-E0BC-4B0C-8C1F-35CEF48934D4}"/>
              </a:ext>
            </a:extLst>
          </p:cNvPr>
          <p:cNvSpPr txBox="1"/>
          <p:nvPr/>
        </p:nvSpPr>
        <p:spPr>
          <a:xfrm>
            <a:off x="6212682" y="716004"/>
            <a:ext cx="594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Port can be switched to detect S</a:t>
            </a:r>
            <a:r>
              <a:rPr lang="en-US" altLang="zh-CN" baseline="-25000" dirty="0"/>
              <a:t>21</a:t>
            </a:r>
            <a:r>
              <a:rPr lang="en-US" altLang="zh-CN" dirty="0"/>
              <a:t> or S</a:t>
            </a:r>
            <a:r>
              <a:rPr lang="en-US" altLang="zh-CN" baseline="-25000" dirty="0"/>
              <a:t>12</a:t>
            </a: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When measure S</a:t>
            </a:r>
            <a:r>
              <a:rPr lang="en-US" altLang="zh-CN" baseline="-25000" dirty="0"/>
              <a:t>21</a:t>
            </a:r>
            <a:r>
              <a:rPr lang="en-US" altLang="zh-CN" dirty="0"/>
              <a:t> or S</a:t>
            </a:r>
            <a:r>
              <a:rPr lang="en-US" altLang="zh-CN" baseline="-25000" dirty="0"/>
              <a:t>12</a:t>
            </a:r>
            <a:r>
              <a:rPr lang="en-US" altLang="zh-CN" dirty="0"/>
              <a:t>, probe was disconnected.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When measure field distribution, the output port was connected to a 50 Ohm terminator. </a:t>
            </a:r>
            <a:endParaRPr lang="zh-CN" altLang="en-US" baseline="-250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8840971-FCA8-465C-B973-1F93701C8A3A}"/>
              </a:ext>
            </a:extLst>
          </p:cNvPr>
          <p:cNvSpPr txBox="1"/>
          <p:nvPr/>
        </p:nvSpPr>
        <p:spPr>
          <a:xfrm>
            <a:off x="8606240" y="2412810"/>
            <a:ext cx="14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Transmission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F0041A-4376-4D25-9AE6-595D2679F106}"/>
              </a:ext>
            </a:extLst>
          </p:cNvPr>
          <p:cNvSpPr txBox="1"/>
          <p:nvPr/>
        </p:nvSpPr>
        <p:spPr>
          <a:xfrm>
            <a:off x="2496889" y="23580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YIG</a:t>
            </a:r>
            <a:endParaRPr lang="zh-CN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72F35E-5EC4-4CBC-97BC-7B5D939BF304}"/>
                  </a:ext>
                </a:extLst>
              </p:cNvPr>
              <p:cNvSpPr txBox="1"/>
              <p:nvPr/>
            </p:nvSpPr>
            <p:spPr>
              <a:xfrm>
                <a:off x="1112269" y="1945614"/>
                <a:ext cx="124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72F35E-5EC4-4CBC-97BC-7B5D939B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69" y="1945614"/>
                <a:ext cx="1240211" cy="276999"/>
              </a:xfrm>
              <a:prstGeom prst="rect">
                <a:avLst/>
              </a:prstGeom>
              <a:blipFill>
                <a:blip r:embed="rId6"/>
                <a:stretch>
                  <a:fillRect l="-3431" r="-19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48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A9D6C5-4813-4A2A-A1BB-D82EB895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7" y="3660627"/>
            <a:ext cx="3619200" cy="2714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4135412-5B65-491D-BB4C-F020B847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4" y="714966"/>
            <a:ext cx="3618713" cy="2714034"/>
          </a:xfrm>
          <a:prstGeom prst="rect">
            <a:avLst/>
          </a:prstGeom>
        </p:spPr>
      </p:pic>
      <p:sp>
        <p:nvSpPr>
          <p:cNvPr id="5" name="箭头: 上 4">
            <a:extLst>
              <a:ext uri="{FF2B5EF4-FFF2-40B4-BE49-F238E27FC236}">
                <a16:creationId xmlns:a16="http://schemas.microsoft.com/office/drawing/2014/main" id="{3B8546BB-6108-4CAF-B28C-272BDC4CE513}"/>
              </a:ext>
            </a:extLst>
          </p:cNvPr>
          <p:cNvSpPr/>
          <p:nvPr/>
        </p:nvSpPr>
        <p:spPr>
          <a:xfrm>
            <a:off x="1734467" y="2993350"/>
            <a:ext cx="208594" cy="401800"/>
          </a:xfrm>
          <a:prstGeom prst="upArrow">
            <a:avLst>
              <a:gd name="adj1" fmla="val 17884"/>
              <a:gd name="adj2" fmla="val 981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C9DED1-36D1-47A1-915E-78510C738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061" y="3590300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A5262F-9D79-48CA-BD61-CB7EFBC25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061" y="530300"/>
            <a:ext cx="4080000" cy="30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B56C6D-EECA-4EE0-BE4E-C104901D6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061" y="530300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FC7227-313E-4D5F-BF98-1266F7B13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061" y="3590300"/>
            <a:ext cx="4080000" cy="3060000"/>
          </a:xfrm>
          <a:prstGeom prst="rect">
            <a:avLst/>
          </a:prstGeom>
        </p:spPr>
      </p:pic>
      <p:sp>
        <p:nvSpPr>
          <p:cNvPr id="11" name="箭头: 上 10">
            <a:extLst>
              <a:ext uri="{FF2B5EF4-FFF2-40B4-BE49-F238E27FC236}">
                <a16:creationId xmlns:a16="http://schemas.microsoft.com/office/drawing/2014/main" id="{B187EE53-766A-470F-BD5D-1071A4A427B7}"/>
              </a:ext>
            </a:extLst>
          </p:cNvPr>
          <p:cNvSpPr/>
          <p:nvPr/>
        </p:nvSpPr>
        <p:spPr>
          <a:xfrm>
            <a:off x="1734467" y="4919400"/>
            <a:ext cx="208594" cy="401800"/>
          </a:xfrm>
          <a:prstGeom prst="upArrow">
            <a:avLst>
              <a:gd name="adj1" fmla="val 17884"/>
              <a:gd name="adj2" fmla="val 981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F1ECC3-0196-48CC-ACA4-DCC49941D327}"/>
              </a:ext>
            </a:extLst>
          </p:cNvPr>
          <p:cNvSpPr txBox="1"/>
          <p:nvPr/>
        </p:nvSpPr>
        <p:spPr>
          <a:xfrm>
            <a:off x="811845" y="15986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21</a:t>
            </a:r>
            <a:endParaRPr lang="zh-CN" alt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FC142F-BF32-4C7A-AAC2-7ABEED390FC8}"/>
              </a:ext>
            </a:extLst>
          </p:cNvPr>
          <p:cNvSpPr txBox="1"/>
          <p:nvPr/>
        </p:nvSpPr>
        <p:spPr>
          <a:xfrm>
            <a:off x="811845" y="4312669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12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5F6D936-45AD-4C58-BCD2-751A3DD1BE5A}"/>
              </a:ext>
            </a:extLst>
          </p:cNvPr>
          <p:cNvSpPr/>
          <p:nvPr/>
        </p:nvSpPr>
        <p:spPr>
          <a:xfrm>
            <a:off x="9603441" y="1598635"/>
            <a:ext cx="499620" cy="49962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8889788-8392-401D-A7A4-F85B46D9671D}"/>
              </a:ext>
            </a:extLst>
          </p:cNvPr>
          <p:cNvSpPr/>
          <p:nvPr/>
        </p:nvSpPr>
        <p:spPr>
          <a:xfrm>
            <a:off x="9603441" y="4658635"/>
            <a:ext cx="499620" cy="49962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E60DFFC-07B6-47B4-841E-2100ABCF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61" y="3590300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747040-D32D-4BC7-95BB-43975F2C2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61" y="530300"/>
            <a:ext cx="4080000" cy="306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59B1B75-53E1-414F-8CC9-7A981C05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87" y="3660627"/>
            <a:ext cx="3619200" cy="2714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0A43EC-71A9-4AB9-828D-78C1BDF6C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74" y="714966"/>
            <a:ext cx="3618713" cy="2714034"/>
          </a:xfrm>
          <a:prstGeom prst="rect">
            <a:avLst/>
          </a:prstGeom>
        </p:spPr>
      </p:pic>
      <p:sp>
        <p:nvSpPr>
          <p:cNvPr id="4" name="箭头: 上 3">
            <a:extLst>
              <a:ext uri="{FF2B5EF4-FFF2-40B4-BE49-F238E27FC236}">
                <a16:creationId xmlns:a16="http://schemas.microsoft.com/office/drawing/2014/main" id="{5C634810-5CCB-42BF-AF1C-FE2FB1806ABD}"/>
              </a:ext>
            </a:extLst>
          </p:cNvPr>
          <p:cNvSpPr/>
          <p:nvPr/>
        </p:nvSpPr>
        <p:spPr>
          <a:xfrm>
            <a:off x="2158673" y="2682266"/>
            <a:ext cx="208594" cy="401800"/>
          </a:xfrm>
          <a:prstGeom prst="upArrow">
            <a:avLst>
              <a:gd name="adj1" fmla="val 17884"/>
              <a:gd name="adj2" fmla="val 981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F06208A8-AC4B-4283-B5AD-75D433276827}"/>
              </a:ext>
            </a:extLst>
          </p:cNvPr>
          <p:cNvSpPr/>
          <p:nvPr/>
        </p:nvSpPr>
        <p:spPr>
          <a:xfrm>
            <a:off x="2158673" y="5741234"/>
            <a:ext cx="208594" cy="401800"/>
          </a:xfrm>
          <a:prstGeom prst="upArrow">
            <a:avLst>
              <a:gd name="adj1" fmla="val 17884"/>
              <a:gd name="adj2" fmla="val 981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56EA3D-56E2-4383-9B93-E871E8316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061" y="530300"/>
            <a:ext cx="4080000" cy="30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4B7B56-D52C-4C5B-916F-0C0526C19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061" y="3590300"/>
            <a:ext cx="4080000" cy="306000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D7A84E88-40B7-4E87-B1E0-9A6186783AEF}"/>
              </a:ext>
            </a:extLst>
          </p:cNvPr>
          <p:cNvSpPr/>
          <p:nvPr/>
        </p:nvSpPr>
        <p:spPr>
          <a:xfrm>
            <a:off x="9603441" y="1598635"/>
            <a:ext cx="499620" cy="49962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B2D8EE-FEC4-464A-9F89-8F56EE747B63}"/>
              </a:ext>
            </a:extLst>
          </p:cNvPr>
          <p:cNvSpPr/>
          <p:nvPr/>
        </p:nvSpPr>
        <p:spPr>
          <a:xfrm>
            <a:off x="9603441" y="4658635"/>
            <a:ext cx="499620" cy="49962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9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C63E2-6E14-4BE3-9D12-DEB50027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74E16-9FB3-4406-8EAF-477F9182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86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83</Words>
  <Application>Microsoft Office PowerPoint</Application>
  <PresentationFormat>宽屏</PresentationFormat>
  <Paragraphs>23</Paragraphs>
  <Slides>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Times New Roman</vt:lpstr>
      <vt:lpstr>Office 主题​​</vt:lpstr>
      <vt:lpstr>Super scattering in CMP system</vt:lpstr>
      <vt:lpstr>Experiment setup</vt:lpstr>
      <vt:lpstr>PowerPoint 演示文稿</vt:lpstr>
      <vt:lpstr>PowerPoint 演示文稿</vt:lpstr>
      <vt:lpstr>Next step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scattering in CMP system</dc:title>
  <dc:creator>Yutong Zhao</dc:creator>
  <cp:lastModifiedBy>Yutong Zhao</cp:lastModifiedBy>
  <cp:revision>38</cp:revision>
  <dcterms:created xsi:type="dcterms:W3CDTF">2019-07-05T21:12:14Z</dcterms:created>
  <dcterms:modified xsi:type="dcterms:W3CDTF">2019-07-09T17:58:18Z</dcterms:modified>
</cp:coreProperties>
</file>