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6" autoAdjust="0"/>
  </p:normalViewPr>
  <p:slideViewPr>
    <p:cSldViewPr snapToGrid="0">
      <p:cViewPr varScale="1">
        <p:scale>
          <a:sx n="75" d="100"/>
          <a:sy n="75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48CB6-CAB5-4C78-928A-5681479E7EB8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A24A5-8D28-4E35-9D88-1DCE5CBED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0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A24A5-8D28-4E35-9D88-1DCE5CBED1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7D4B9-2B4E-4F87-A450-ACA43C78D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D9EC7C-5CFE-43CD-A005-81DA6AA4A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4FB2E-1CAC-48BF-AF4A-7B0A3088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8B324-20B2-4D78-9471-A79A979C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3367-1EE1-4E35-989F-D3AF630E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4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F2F28-D476-4B41-8BFD-19A43977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D458BE-9F6B-4C5F-8975-6DD86CFCA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E9A070-4DA0-4613-8897-19FCA395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E40FF9-1CB5-49AF-8900-61D64981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7E295-9BAF-4E9C-87FA-793ED5F7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3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6914CF-869E-4BF6-B09C-3DD9C64ED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02A25-971D-4A07-962D-615CEF448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05040-13E6-4820-8F82-F41BF028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297F6-A8D0-45DD-8E12-25669CB6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D94E7-D8F6-4A2B-8810-57FF52A3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D7472-F7C5-460E-844B-E46BD135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B038B-C82F-4F13-A006-39E4AADF0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1BFB1-F7BC-4BC5-B5D7-CA6E6C4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D2FB4-91E3-4FA8-902C-7D4B6BEA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6FC03-6001-480F-8BA9-66793ACC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21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B3DFC-4651-488C-B5DF-797CA8B4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33A71-7B82-473D-A8F2-EFDAE8CB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F4184-7849-4DD1-B958-96FF477D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99EA5-E032-440E-82B2-95142E96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7248D-CDEA-402A-A77E-44BE7C17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8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75F2E-D07D-4C6D-8FE6-B2640550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5E9D7-5FED-4901-A478-4D462B6C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4CB38F-721D-4CDB-9DEE-A78289E58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8D10C-D510-4960-814C-4C61F88E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C35AA-9E3C-4BB0-97F8-7394AA95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66FB9-FEC4-4DC2-B112-B6C6744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7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93C73-111B-44B9-8A3C-A4F483EE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2AE4EB-8E45-4A12-AA1F-4E01C0F9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B7254-9463-422C-B035-9C68076B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C48716-2247-49F8-9D87-7E9512A26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E52772-60A6-4EE3-810A-65D0B0FEC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A33170-4A98-490F-A617-A1003491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B3E730-01F6-46E6-877C-768E3D42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67FB23-5FE9-43B9-9C16-18BB78A5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3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F2129-2067-4600-8193-359FFEA3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E11FA7-000E-4618-AF8A-B48CFC1E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4C6874-FD14-49E1-918C-D45C9C44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48A2A7-FA6C-41B6-9A93-FF33558C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05C791-D747-462A-A34F-B6C9B242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4A478D-AC9D-4DF2-9EF0-8A3C51E2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17E34-2462-4D45-8921-627E7784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A34F5-35A5-484F-A965-E26FD1D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9140A-038B-4EAC-A9F1-65B499BC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C03A85-A337-450F-BE64-9E4868E0B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8DF77-0938-454D-A07F-28BF8174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C81F0-BB04-441F-9AB1-0F9445D0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5BB0A-52DC-48B4-B20D-B40F001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05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852C-E2BE-46F6-8EE8-48287D40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BB0D76-D0E6-47CA-820F-EE8CEADA2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155DA-C3A1-4FAD-9890-BCFF4580C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63E464-4A6A-492E-A627-7A1CCFA1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26B1E-D6C7-47D2-B942-A2304F35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57AB2-4646-40C2-83FA-0C88C62D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D15C5B-C704-4B7E-B150-45CC6C32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8AC766-D89C-4BFA-8852-9312D5D2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DD99F-0864-48D9-9165-E6C5CE3A4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395F-8381-4D5C-BEE2-641A21B7140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87136-54F9-4649-AB8C-1969094EC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975F4-771B-4E8C-8A64-29B53F2C1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AEF4-5149-4970-82B4-C0A9AC7DA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jpe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C16B8-070A-4FE8-94F5-D27621BF7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PHYS 1050 Tutorial 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5AEF3-FA18-4243-9EEF-DE39950A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1488"/>
            <a:ext cx="9144000" cy="1006311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Jan 24</a:t>
            </a:r>
            <a:r>
              <a:rPr lang="en-US" altLang="zh-CN" baseline="30000" dirty="0"/>
              <a:t>th</a:t>
            </a:r>
            <a:r>
              <a:rPr lang="en-US" altLang="zh-CN" dirty="0"/>
              <a:t>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4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585573-F920-41D6-AB1C-A6C7CA5B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2" y="337472"/>
            <a:ext cx="8488420" cy="39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0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2D3535B-C80E-4820-B6B1-0D89D458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32" y="542876"/>
            <a:ext cx="7419822" cy="26387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E6131A-76AC-4730-8BA8-88C38F45DDD3}"/>
                  </a:ext>
                </a:extLst>
              </p:cNvPr>
              <p:cNvSpPr txBox="1"/>
              <p:nvPr/>
            </p:nvSpPr>
            <p:spPr>
              <a:xfrm>
                <a:off x="8795209" y="1414894"/>
                <a:ext cx="2273763" cy="105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altLang="zh-CN" sz="28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9E6131A-76AC-4730-8BA8-88C38F45D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09" y="1414894"/>
                <a:ext cx="2273763" cy="1056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D9AC3F-FEE1-41E8-B223-4BB88F01E72F}"/>
                  </a:ext>
                </a:extLst>
              </p:cNvPr>
              <p:cNvSpPr txBox="1"/>
              <p:nvPr/>
            </p:nvSpPr>
            <p:spPr>
              <a:xfrm>
                <a:off x="751002" y="3429000"/>
                <a:ext cx="7027308" cy="1059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D9AC3F-FEE1-41E8-B223-4BB88F01E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2" y="3429000"/>
                <a:ext cx="7027308" cy="1059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2450D4C-10CF-4E7B-8DEF-622C22C97591}"/>
                  </a:ext>
                </a:extLst>
              </p:cNvPr>
              <p:cNvSpPr txBox="1"/>
              <p:nvPr/>
            </p:nvSpPr>
            <p:spPr>
              <a:xfrm>
                <a:off x="751002" y="4691309"/>
                <a:ext cx="223727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2450D4C-10CF-4E7B-8DEF-622C22C97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2" y="4691309"/>
                <a:ext cx="2237279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A91C1B-5BE5-44DC-963A-234D1D90689F}"/>
                  </a:ext>
                </a:extLst>
              </p:cNvPr>
              <p:cNvSpPr txBox="1"/>
              <p:nvPr/>
            </p:nvSpPr>
            <p:spPr>
              <a:xfrm>
                <a:off x="3938833" y="4691309"/>
                <a:ext cx="2059666" cy="9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A91C1B-5BE5-44DC-963A-234D1D906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33" y="4691309"/>
                <a:ext cx="2059666" cy="929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87D86E-3B42-4B9D-98DA-08A8A687D3E3}"/>
                  </a:ext>
                </a:extLst>
              </p:cNvPr>
              <p:cNvSpPr txBox="1"/>
              <p:nvPr/>
            </p:nvSpPr>
            <p:spPr>
              <a:xfrm>
                <a:off x="751002" y="5755615"/>
                <a:ext cx="1206228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87D86E-3B42-4B9D-98DA-08A8A687D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02" y="5755615"/>
                <a:ext cx="1206228" cy="861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574B02-5DC1-4E58-8016-63FADBC436CD}"/>
                  </a:ext>
                </a:extLst>
              </p:cNvPr>
              <p:cNvSpPr txBox="1"/>
              <p:nvPr/>
            </p:nvSpPr>
            <p:spPr>
              <a:xfrm>
                <a:off x="3938833" y="5755615"/>
                <a:ext cx="1415580" cy="9297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sz="28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5574B02-5DC1-4E58-8016-63FADBC43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33" y="5755615"/>
                <a:ext cx="1415580" cy="9297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D7FEE0-96E4-4B96-A560-03F8E9110046}"/>
                  </a:ext>
                </a:extLst>
              </p:cNvPr>
              <p:cNvSpPr txBox="1"/>
              <p:nvPr/>
            </p:nvSpPr>
            <p:spPr>
              <a:xfrm>
                <a:off x="6823212" y="4691309"/>
                <a:ext cx="4352795" cy="491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ra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𝟏𝟐𝟑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BD7FEE0-96E4-4B96-A560-03F8E9110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212" y="4691309"/>
                <a:ext cx="4352795" cy="4918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1C7A9D1-D4E5-4326-AA27-1F61770549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9996" y="3181586"/>
            <a:ext cx="4426253" cy="3511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A80FAC-EDD1-4790-8C80-CEBCA86AA088}"/>
                  </a:ext>
                </a:extLst>
              </p:cNvPr>
              <p:cNvSpPr txBox="1"/>
              <p:nvPr/>
            </p:nvSpPr>
            <p:spPr>
              <a:xfrm>
                <a:off x="6810054" y="5621909"/>
                <a:ext cx="4774640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𝟑𝟒</m:t>
                          </m:r>
                        </m:e>
                      </m:ra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𝟖𝟑𝟏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A80FAC-EDD1-4790-8C80-CEBCA86AA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054" y="5621909"/>
                <a:ext cx="4774640" cy="751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7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BF6B19-8E92-4662-829D-90FFABB6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76" y="896208"/>
            <a:ext cx="5988845" cy="432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EEA0B7-2587-49DA-AA4C-26D56C20F0F7}"/>
                  </a:ext>
                </a:extLst>
              </p:cNvPr>
              <p:cNvSpPr txBox="1"/>
              <p:nvPr/>
            </p:nvSpPr>
            <p:spPr>
              <a:xfrm>
                <a:off x="6096000" y="48505"/>
                <a:ext cx="5866029" cy="143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 (a)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−5×2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6−7×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−106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5EEA0B7-2587-49DA-AA4C-26D56C20F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505"/>
                <a:ext cx="5866029" cy="1431097"/>
              </a:xfrm>
              <a:prstGeom prst="rect">
                <a:avLst/>
              </a:prstGeom>
              <a:blipFill>
                <a:blip r:embed="rId4"/>
                <a:stretch>
                  <a:fillRect l="-312" t="-3404" b="-5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16A107-E420-408A-9899-9BDA3F697602}"/>
                  </a:ext>
                </a:extLst>
              </p:cNvPr>
              <p:cNvSpPr txBox="1"/>
              <p:nvPr/>
            </p:nvSpPr>
            <p:spPr>
              <a:xfrm>
                <a:off x="6964565" y="1598103"/>
                <a:ext cx="5192896" cy="1565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 (b)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(6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−5)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−28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−224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16A107-E420-408A-9899-9BDA3F697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65" y="1598103"/>
                <a:ext cx="5192896" cy="1565942"/>
              </a:xfrm>
              <a:prstGeom prst="rect">
                <a:avLst/>
              </a:prstGeom>
              <a:blipFill>
                <a:blip r:embed="rId5"/>
                <a:stretch>
                  <a:fillRect l="-352" t="-3113" b="-5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09F5FFE-AD09-467C-B965-AD2C98011381}"/>
                  </a:ext>
                </a:extLst>
              </p:cNvPr>
              <p:cNvSpPr txBox="1"/>
              <p:nvPr/>
            </p:nvSpPr>
            <p:spPr>
              <a:xfrm>
                <a:off x="6964565" y="3404472"/>
                <a:ext cx="4820359" cy="1578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 (c)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(12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−84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b="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=24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−336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09F5FFE-AD09-467C-B965-AD2C9801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65" y="3404472"/>
                <a:ext cx="4820359" cy="1578509"/>
              </a:xfrm>
              <a:prstGeom prst="rect">
                <a:avLst/>
              </a:prstGeom>
              <a:blipFill>
                <a:blip r:embed="rId6"/>
                <a:stretch>
                  <a:fillRect l="-379" t="-3089" b="-5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510A1F7-CA49-4E8C-8ECD-784759C61CD6}"/>
                  </a:ext>
                </a:extLst>
              </p:cNvPr>
              <p:cNvSpPr txBox="1"/>
              <p:nvPr/>
            </p:nvSpPr>
            <p:spPr>
              <a:xfrm>
                <a:off x="6964565" y="5223408"/>
                <a:ext cx="4241610" cy="11555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0" dirty="0"/>
                  <a:t> (d)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224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85.15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510A1F7-CA49-4E8C-8ECD-784759C61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65" y="5223408"/>
                <a:ext cx="4241610" cy="1155509"/>
              </a:xfrm>
              <a:prstGeom prst="rect">
                <a:avLst/>
              </a:prstGeom>
              <a:blipFill>
                <a:blip r:embed="rId7"/>
                <a:stretch>
                  <a:fillRect l="-431" t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02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70F37CDC-DC51-4FF8-AB39-7250E79D3B9B}"/>
              </a:ext>
            </a:extLst>
          </p:cNvPr>
          <p:cNvSpPr/>
          <p:nvPr/>
        </p:nvSpPr>
        <p:spPr>
          <a:xfrm>
            <a:off x="1292087" y="4899203"/>
            <a:ext cx="4373217" cy="1938919"/>
          </a:xfrm>
          <a:custGeom>
            <a:avLst/>
            <a:gdLst>
              <a:gd name="connsiteX0" fmla="*/ 0 w 4830417"/>
              <a:gd name="connsiteY0" fmla="*/ 1640745 h 1938919"/>
              <a:gd name="connsiteX1" fmla="*/ 377687 w 4830417"/>
              <a:gd name="connsiteY1" fmla="*/ 1054336 h 1938919"/>
              <a:gd name="connsiteX2" fmla="*/ 874643 w 4830417"/>
              <a:gd name="connsiteY2" fmla="*/ 487806 h 1938919"/>
              <a:gd name="connsiteX3" fmla="*/ 1530626 w 4830417"/>
              <a:gd name="connsiteY3" fmla="*/ 100180 h 1938919"/>
              <a:gd name="connsiteX4" fmla="*/ 2365513 w 4830417"/>
              <a:gd name="connsiteY4" fmla="*/ 788 h 1938919"/>
              <a:gd name="connsiteX5" fmla="*/ 2822713 w 4830417"/>
              <a:gd name="connsiteY5" fmla="*/ 60423 h 1938919"/>
              <a:gd name="connsiteX6" fmla="*/ 3150704 w 4830417"/>
              <a:gd name="connsiteY6" fmla="*/ 179693 h 1938919"/>
              <a:gd name="connsiteX7" fmla="*/ 3558209 w 4830417"/>
              <a:gd name="connsiteY7" fmla="*/ 438110 h 1938919"/>
              <a:gd name="connsiteX8" fmla="*/ 4065104 w 4830417"/>
              <a:gd name="connsiteY8" fmla="*/ 925127 h 1938919"/>
              <a:gd name="connsiteX9" fmla="*/ 4611756 w 4830417"/>
              <a:gd name="connsiteY9" fmla="*/ 1630806 h 1938919"/>
              <a:gd name="connsiteX10" fmla="*/ 4830417 w 4830417"/>
              <a:gd name="connsiteY10" fmla="*/ 1938919 h 19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30417" h="1938919">
                <a:moveTo>
                  <a:pt x="0" y="1640745"/>
                </a:moveTo>
                <a:cubicBezTo>
                  <a:pt x="115956" y="1443618"/>
                  <a:pt x="231913" y="1246492"/>
                  <a:pt x="377687" y="1054336"/>
                </a:cubicBezTo>
                <a:cubicBezTo>
                  <a:pt x="523461" y="862180"/>
                  <a:pt x="682487" y="646832"/>
                  <a:pt x="874643" y="487806"/>
                </a:cubicBezTo>
                <a:cubicBezTo>
                  <a:pt x="1066799" y="328780"/>
                  <a:pt x="1282148" y="181350"/>
                  <a:pt x="1530626" y="100180"/>
                </a:cubicBezTo>
                <a:cubicBezTo>
                  <a:pt x="1779104" y="19010"/>
                  <a:pt x="2150165" y="7414"/>
                  <a:pt x="2365513" y="788"/>
                </a:cubicBezTo>
                <a:cubicBezTo>
                  <a:pt x="2580861" y="-5838"/>
                  <a:pt x="2691848" y="30606"/>
                  <a:pt x="2822713" y="60423"/>
                </a:cubicBezTo>
                <a:cubicBezTo>
                  <a:pt x="2953578" y="90240"/>
                  <a:pt x="3028121" y="116745"/>
                  <a:pt x="3150704" y="179693"/>
                </a:cubicBezTo>
                <a:cubicBezTo>
                  <a:pt x="3273287" y="242641"/>
                  <a:pt x="3405809" y="313871"/>
                  <a:pt x="3558209" y="438110"/>
                </a:cubicBezTo>
                <a:cubicBezTo>
                  <a:pt x="3710609" y="562349"/>
                  <a:pt x="3889513" y="726344"/>
                  <a:pt x="4065104" y="925127"/>
                </a:cubicBezTo>
                <a:cubicBezTo>
                  <a:pt x="4240695" y="1123910"/>
                  <a:pt x="4484204" y="1461841"/>
                  <a:pt x="4611756" y="1630806"/>
                </a:cubicBezTo>
                <a:cubicBezTo>
                  <a:pt x="4739308" y="1799771"/>
                  <a:pt x="4784862" y="1869345"/>
                  <a:pt x="4830417" y="193891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7F3302-2134-41E1-9EEE-185EED4A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7" y="296814"/>
            <a:ext cx="6380543" cy="43703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B90646-B424-45CF-86F9-0D7E3A1968E8}"/>
                  </a:ext>
                </a:extLst>
              </p:cNvPr>
              <p:cNvSpPr txBox="1"/>
              <p:nvPr/>
            </p:nvSpPr>
            <p:spPr>
              <a:xfrm>
                <a:off x="7416845" y="60143"/>
                <a:ext cx="2683427" cy="41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>
                    <a:latin typeface="+mj-lt"/>
                  </a:rPr>
                  <a:t>(a)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B90646-B424-45CF-86F9-0D7E3A19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5" y="60143"/>
                <a:ext cx="2683427" cy="411844"/>
              </a:xfrm>
              <a:prstGeom prst="rect">
                <a:avLst/>
              </a:prstGeom>
              <a:blipFill>
                <a:blip r:embed="rId3"/>
                <a:stretch>
                  <a:fillRect l="-7045" t="-20896" r="-3182" b="-37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C0038B-2A30-49E8-8BCE-99A8B4093C19}"/>
                  </a:ext>
                </a:extLst>
              </p:cNvPr>
              <p:cNvSpPr/>
              <p:nvPr/>
            </p:nvSpPr>
            <p:spPr>
              <a:xfrm>
                <a:off x="7301429" y="588976"/>
                <a:ext cx="4632487" cy="834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6.1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2×9.8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=1.9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C0038B-2A30-49E8-8BCE-99A8B4093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429" y="588976"/>
                <a:ext cx="4632487" cy="834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B43155-1FFA-4740-85F0-CAE8BFA4C586}"/>
                  </a:ext>
                </a:extLst>
              </p:cNvPr>
              <p:cNvSpPr/>
              <p:nvPr/>
            </p:nvSpPr>
            <p:spPr>
              <a:xfrm>
                <a:off x="7416845" y="1446278"/>
                <a:ext cx="31007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=11.0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B43155-1FFA-4740-85F0-CAE8BFA4C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5" y="1446278"/>
                <a:ext cx="310072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66424D-BFC3-4BCC-BD63-764E6A859B1E}"/>
                  </a:ext>
                </a:extLst>
              </p:cNvPr>
              <p:cNvSpPr txBox="1"/>
              <p:nvPr/>
            </p:nvSpPr>
            <p:spPr>
              <a:xfrm>
                <a:off x="7416845" y="2157000"/>
                <a:ext cx="2921762" cy="1698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>
                    <a:latin typeface="+mj-lt"/>
                  </a:rPr>
                  <a:t>(b)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=14.7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altLang="zh-CN" sz="2400" b="0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×9.8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+14.7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66424D-BFC3-4BCC-BD63-764E6A85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5" y="2157000"/>
                <a:ext cx="2921762" cy="1698542"/>
              </a:xfrm>
              <a:prstGeom prst="rect">
                <a:avLst/>
              </a:prstGeom>
              <a:blipFill>
                <a:blip r:embed="rId6"/>
                <a:stretch>
                  <a:fillRect l="-6472" t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E96913F6-CE4F-4DB5-8CC2-8DAA8AD7CFF3}"/>
              </a:ext>
            </a:extLst>
          </p:cNvPr>
          <p:cNvSpPr/>
          <p:nvPr/>
        </p:nvSpPr>
        <p:spPr>
          <a:xfrm>
            <a:off x="1063814" y="6362403"/>
            <a:ext cx="397565" cy="3975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9C4365-9C6B-4419-88AF-D66075715F46}"/>
                  </a:ext>
                </a:extLst>
              </p:cNvPr>
              <p:cNvSpPr txBox="1"/>
              <p:nvPr/>
            </p:nvSpPr>
            <p:spPr>
              <a:xfrm>
                <a:off x="961438" y="4972159"/>
                <a:ext cx="993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=9.1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9C4365-9C6B-4419-88AF-D66075715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38" y="4972159"/>
                <a:ext cx="993798" cy="276999"/>
              </a:xfrm>
              <a:prstGeom prst="rect">
                <a:avLst/>
              </a:prstGeom>
              <a:blipFill>
                <a:blip r:embed="rId7"/>
                <a:stretch>
                  <a:fillRect l="-5521" r="-490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ACD337B2-AFB9-41E3-BB26-04C6E305AA35}"/>
              </a:ext>
            </a:extLst>
          </p:cNvPr>
          <p:cNvSpPr/>
          <p:nvPr/>
        </p:nvSpPr>
        <p:spPr>
          <a:xfrm>
            <a:off x="3069430" y="492088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(a)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4784D2-6B59-4912-9CC7-AC4F6147B9D6}"/>
              </a:ext>
            </a:extLst>
          </p:cNvPr>
          <p:cNvSpPr/>
          <p:nvPr/>
        </p:nvSpPr>
        <p:spPr>
          <a:xfrm>
            <a:off x="4434774" y="6458201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(b),(c),(d)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6B72F5-2AF1-40D4-91E5-B4AF09D14FB1}"/>
                  </a:ext>
                </a:extLst>
              </p:cNvPr>
              <p:cNvSpPr/>
              <p:nvPr/>
            </p:nvSpPr>
            <p:spPr>
              <a:xfrm>
                <a:off x="10653483" y="3306170"/>
                <a:ext cx="1061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6B72F5-2AF1-40D4-91E5-B4AF09D14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483" y="3306170"/>
                <a:ext cx="1061060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E4D31E-4904-4FB7-8B32-6CC006699334}"/>
                  </a:ext>
                </a:extLst>
              </p:cNvPr>
              <p:cNvSpPr/>
              <p:nvPr/>
            </p:nvSpPr>
            <p:spPr>
              <a:xfrm>
                <a:off x="7166515" y="3904544"/>
                <a:ext cx="454993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type m:val="li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7.6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=22.8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CE4D31E-4904-4FB7-8B32-6CC006699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515" y="3904544"/>
                <a:ext cx="4549939" cy="400110"/>
              </a:xfrm>
              <a:prstGeom prst="rect">
                <a:avLst/>
              </a:prstGeom>
              <a:blipFill>
                <a:blip r:embed="rId9"/>
                <a:stretch>
                  <a:fillRect t="-116923" b="-18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888504A-D7F7-4FC0-800C-0E6FC24334DE}"/>
              </a:ext>
            </a:extLst>
          </p:cNvPr>
          <p:cNvCxnSpPr/>
          <p:nvPr/>
        </p:nvCxnSpPr>
        <p:spPr>
          <a:xfrm>
            <a:off x="1965971" y="5112422"/>
            <a:ext cx="365803" cy="3658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D21D5-7C47-429F-9942-0833F7995AAE}"/>
                  </a:ext>
                </a:extLst>
              </p:cNvPr>
              <p:cNvSpPr txBox="1"/>
              <p:nvPr/>
            </p:nvSpPr>
            <p:spPr>
              <a:xfrm>
                <a:off x="7416845" y="4502918"/>
                <a:ext cx="3967240" cy="1306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0" dirty="0">
                    <a:latin typeface="+mj-lt"/>
                  </a:rPr>
                  <a:t>(c)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7.6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14.7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 17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E5D21D5-7C47-429F-9942-0833F799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45" y="4502918"/>
                <a:ext cx="3967240" cy="1306833"/>
              </a:xfrm>
              <a:prstGeom prst="rect">
                <a:avLst/>
              </a:prstGeom>
              <a:blipFill>
                <a:blip r:embed="rId10"/>
                <a:stretch>
                  <a:fillRect l="-4769" r="-10769" b="-3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099F2A2-E971-497C-93E4-6AD82A15E341}"/>
                  </a:ext>
                </a:extLst>
              </p:cNvPr>
              <p:cNvSpPr/>
              <p:nvPr/>
            </p:nvSpPr>
            <p:spPr>
              <a:xfrm>
                <a:off x="7479088" y="6008015"/>
                <a:ext cx="3704925" cy="7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(d)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7099F2A2-E971-497C-93E4-6AD82A15E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088" y="6008015"/>
                <a:ext cx="3704925" cy="768928"/>
              </a:xfrm>
              <a:prstGeom prst="rect">
                <a:avLst/>
              </a:prstGeom>
              <a:blipFill>
                <a:blip r:embed="rId11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94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4" grpId="0"/>
      <p:bldP spid="5" grpId="0"/>
      <p:bldP spid="6" grpId="0"/>
      <p:bldP spid="8" grpId="0" animBg="1"/>
      <p:bldP spid="12" grpId="0"/>
      <p:bldP spid="13" grpId="0"/>
      <p:bldP spid="14" grpId="0"/>
      <p:bldP spid="15" grpId="0"/>
      <p:bldP spid="22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âwalletâçå¾çæç´¢ç»æ">
            <a:extLst>
              <a:ext uri="{FF2B5EF4-FFF2-40B4-BE49-F238E27FC236}">
                <a16:creationId xmlns:a16="http://schemas.microsoft.com/office/drawing/2014/main" id="{693051B9-DA83-4EAD-BAA4-43D40C8A1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1" t="9481" r="14422" b="15260"/>
          <a:stretch/>
        </p:blipFill>
        <p:spPr bwMode="auto">
          <a:xfrm>
            <a:off x="4894589" y="5617400"/>
            <a:ext cx="1018531" cy="71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119D9B-9034-4BBC-A188-5C67D352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6" y="483172"/>
            <a:ext cx="6941969" cy="470156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3440965-AB9B-4CF5-9053-5F4C8AC5FA21}"/>
              </a:ext>
            </a:extLst>
          </p:cNvPr>
          <p:cNvSpPr/>
          <p:nvPr/>
        </p:nvSpPr>
        <p:spPr>
          <a:xfrm>
            <a:off x="2509520" y="554170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FCD11D6-6430-4D42-9C9F-6D22C6C73A4A}"/>
              </a:ext>
            </a:extLst>
          </p:cNvPr>
          <p:cNvCxnSpPr>
            <a:cxnSpLocks/>
          </p:cNvCxnSpPr>
          <p:nvPr/>
        </p:nvCxnSpPr>
        <p:spPr>
          <a:xfrm>
            <a:off x="2963849" y="5974730"/>
            <a:ext cx="2077278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D2CAB61-1276-4D0A-9524-4FA09989FF74}"/>
              </a:ext>
            </a:extLst>
          </p:cNvPr>
          <p:cNvCxnSpPr>
            <a:cxnSpLocks/>
          </p:cNvCxnSpPr>
          <p:nvPr/>
        </p:nvCxnSpPr>
        <p:spPr>
          <a:xfrm flipH="1">
            <a:off x="1838960" y="5974730"/>
            <a:ext cx="112488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âpurseâçå¾çæç´¢ç»æ">
            <a:extLst>
              <a:ext uri="{FF2B5EF4-FFF2-40B4-BE49-F238E27FC236}">
                <a16:creationId xmlns:a16="http://schemas.microsoft.com/office/drawing/2014/main" id="{62964AE1-17F3-472E-97FA-60ED01959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27690" r="10355" b="33199"/>
          <a:stretch/>
        </p:blipFill>
        <p:spPr bwMode="auto">
          <a:xfrm rot="5400000">
            <a:off x="1172712" y="5752983"/>
            <a:ext cx="889003" cy="44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4F1675-2A21-4125-AE6F-116284FD3B87}"/>
                  </a:ext>
                </a:extLst>
              </p:cNvPr>
              <p:cNvSpPr txBox="1"/>
              <p:nvPr/>
            </p:nvSpPr>
            <p:spPr>
              <a:xfrm>
                <a:off x="1998463" y="5998908"/>
                <a:ext cx="38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4F1675-2A21-4125-AE6F-116284FD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63" y="5998908"/>
                <a:ext cx="383888" cy="276999"/>
              </a:xfrm>
              <a:prstGeom prst="rect">
                <a:avLst/>
              </a:prstGeom>
              <a:blipFill>
                <a:blip r:embed="rId5"/>
                <a:stretch>
                  <a:fillRect l="-14286" r="-1269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7D857A2-025B-49B6-9076-B149E97B06FB}"/>
                  </a:ext>
                </a:extLst>
              </p:cNvPr>
              <p:cNvSpPr txBox="1"/>
              <p:nvPr/>
            </p:nvSpPr>
            <p:spPr>
              <a:xfrm>
                <a:off x="3967310" y="5657566"/>
                <a:ext cx="383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7D857A2-025B-49B6-9076-B149E97B0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10" y="5657566"/>
                <a:ext cx="383888" cy="276999"/>
              </a:xfrm>
              <a:prstGeom prst="rect">
                <a:avLst/>
              </a:prstGeom>
              <a:blipFill>
                <a:blip r:embed="rId6"/>
                <a:stretch>
                  <a:fillRect l="-14286" r="-793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91FA15C-2569-45D9-9BC1-979DE1AF6049}"/>
                  </a:ext>
                </a:extLst>
              </p:cNvPr>
              <p:cNvSpPr txBox="1"/>
              <p:nvPr/>
            </p:nvSpPr>
            <p:spPr>
              <a:xfrm>
                <a:off x="8036560" y="1803400"/>
                <a:ext cx="2085636" cy="640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𝑝𝑢𝑟𝑠𝑒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91FA15C-2569-45D9-9BC1-979DE1AF6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560" y="1803400"/>
                <a:ext cx="2085636" cy="6406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080A4D-EECA-4A6D-83C5-2C6312B243AC}"/>
                  </a:ext>
                </a:extLst>
              </p:cNvPr>
              <p:cNvSpPr txBox="1"/>
              <p:nvPr/>
            </p:nvSpPr>
            <p:spPr>
              <a:xfrm>
                <a:off x="8036560" y="2593698"/>
                <a:ext cx="2276970" cy="60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𝑤𝑎𝑙𝑙𝑙𝑒𝑡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5080A4D-EECA-4A6D-83C5-2C6312B2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560" y="2593698"/>
                <a:ext cx="2276970" cy="600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73C885-9A5D-4332-AF8F-445E0433530C}"/>
                  </a:ext>
                </a:extLst>
              </p:cNvPr>
              <p:cNvSpPr txBox="1"/>
              <p:nvPr/>
            </p:nvSpPr>
            <p:spPr>
              <a:xfrm>
                <a:off x="8036560" y="3794760"/>
                <a:ext cx="2489591" cy="78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/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𝑝𝑢𝑟𝑠𝑒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𝑤𝑎𝑙𝑙𝑙𝑒𝑡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73C885-9A5D-4332-AF8F-445E0433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560" y="3794760"/>
                <a:ext cx="2489591" cy="7859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2AE467A-FB03-45B5-B807-C48947BE539D}"/>
                  </a:ext>
                </a:extLst>
              </p:cNvPr>
              <p:cNvSpPr/>
              <p:nvPr/>
            </p:nvSpPr>
            <p:spPr>
              <a:xfrm>
                <a:off x="7232824" y="5617400"/>
                <a:ext cx="4419415" cy="983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𝑤𝑎𝑙𝑙𝑙𝑒𝑡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𝑝𝑢𝑟𝑠𝑒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=(3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+(6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2AE467A-FB03-45B5-B807-C48947BE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824" y="5617400"/>
                <a:ext cx="4419415" cy="983987"/>
              </a:xfrm>
              <a:prstGeom prst="rect">
                <a:avLst/>
              </a:prstGeom>
              <a:blipFill>
                <a:blip r:embed="rId10"/>
                <a:stretch>
                  <a:fillRect r="-414" b="-8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弧形 14">
            <a:extLst>
              <a:ext uri="{FF2B5EF4-FFF2-40B4-BE49-F238E27FC236}">
                <a16:creationId xmlns:a16="http://schemas.microsoft.com/office/drawing/2014/main" id="{4C3F5339-E315-4762-A684-D9DAAD5FB02D}"/>
              </a:ext>
            </a:extLst>
          </p:cNvPr>
          <p:cNvSpPr/>
          <p:nvPr/>
        </p:nvSpPr>
        <p:spPr>
          <a:xfrm>
            <a:off x="2660485" y="5412579"/>
            <a:ext cx="914400" cy="914400"/>
          </a:xfrm>
          <a:prstGeom prst="arc">
            <a:avLst/>
          </a:prstGeom>
          <a:ln w="508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2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6" grpId="0"/>
      <p:bldP spid="13" grpId="0"/>
      <p:bldP spid="18" grpId="0"/>
      <p:bldP spid="19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3C5060B-5DB5-4EE9-9CC0-89FA57DD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91" y="473058"/>
            <a:ext cx="6309339" cy="4466587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DB66BBB-A226-45DD-93B2-1C44B155AC76}"/>
              </a:ext>
            </a:extLst>
          </p:cNvPr>
          <p:cNvCxnSpPr>
            <a:cxnSpLocks/>
          </p:cNvCxnSpPr>
          <p:nvPr/>
        </p:nvCxnSpPr>
        <p:spPr>
          <a:xfrm>
            <a:off x="3329609" y="6112462"/>
            <a:ext cx="2077278" cy="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2CCA3D-E3F0-47C1-BECD-F8A0B1180E97}"/>
              </a:ext>
            </a:extLst>
          </p:cNvPr>
          <p:cNvCxnSpPr>
            <a:cxnSpLocks/>
          </p:cNvCxnSpPr>
          <p:nvPr/>
        </p:nvCxnSpPr>
        <p:spPr>
          <a:xfrm flipH="1" flipV="1">
            <a:off x="3329609" y="5036859"/>
            <a:ext cx="2077279" cy="1075604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7F4024-1ABD-4C21-9D74-F526ABC64FE9}"/>
                  </a:ext>
                </a:extLst>
              </p:cNvPr>
              <p:cNvSpPr txBox="1"/>
              <p:nvPr/>
            </p:nvSpPr>
            <p:spPr>
              <a:xfrm>
                <a:off x="1077646" y="5927796"/>
                <a:ext cx="979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7F4024-1ABD-4C21-9D74-F526ABC64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46" y="5927796"/>
                <a:ext cx="979755" cy="369332"/>
              </a:xfrm>
              <a:prstGeom prst="rect">
                <a:avLst/>
              </a:prstGeom>
              <a:blipFill>
                <a:blip r:embed="rId3"/>
                <a:stretch>
                  <a:fillRect l="-6832" r="-2484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65699CC-C449-4D4C-BAE9-0F3D72B327D2}"/>
              </a:ext>
            </a:extLst>
          </p:cNvPr>
          <p:cNvCxnSpPr>
            <a:cxnSpLocks/>
          </p:cNvCxnSpPr>
          <p:nvPr/>
        </p:nvCxnSpPr>
        <p:spPr>
          <a:xfrm>
            <a:off x="2057401" y="6563036"/>
            <a:ext cx="427382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B9E0B-6988-413B-99C8-3B5BB0F24F07}"/>
              </a:ext>
            </a:extLst>
          </p:cNvPr>
          <p:cNvSpPr txBox="1"/>
          <p:nvPr/>
        </p:nvSpPr>
        <p:spPr>
          <a:xfrm>
            <a:off x="6459892" y="635997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South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FB95A4-630A-49FD-B62E-F039FCC58249}"/>
              </a:ext>
            </a:extLst>
          </p:cNvPr>
          <p:cNvCxnSpPr>
            <a:cxnSpLocks/>
          </p:cNvCxnSpPr>
          <p:nvPr/>
        </p:nvCxnSpPr>
        <p:spPr>
          <a:xfrm>
            <a:off x="3329609" y="5036859"/>
            <a:ext cx="0" cy="169244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C023089-EBB5-42CB-A251-F4DFB6556C5D}"/>
                  </a:ext>
                </a:extLst>
              </p:cNvPr>
              <p:cNvSpPr txBox="1"/>
              <p:nvPr/>
            </p:nvSpPr>
            <p:spPr>
              <a:xfrm>
                <a:off x="3359423" y="5258674"/>
                <a:ext cx="4075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C023089-EBB5-42CB-A251-F4DFB655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423" y="5258674"/>
                <a:ext cx="407505" cy="276999"/>
              </a:xfrm>
              <a:prstGeom prst="rect">
                <a:avLst/>
              </a:prstGeom>
              <a:blipFill>
                <a:blip r:embed="rId4"/>
                <a:stretch>
                  <a:fillRect l="-1044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47C0E6E-AA56-44D8-8514-2EA1B4E27437}"/>
                  </a:ext>
                </a:extLst>
              </p:cNvPr>
              <p:cNvSpPr txBox="1"/>
              <p:nvPr/>
            </p:nvSpPr>
            <p:spPr>
              <a:xfrm>
                <a:off x="3911672" y="6153083"/>
                <a:ext cx="3148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47C0E6E-AA56-44D8-8514-2EA1B4E2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72" y="6153083"/>
                <a:ext cx="314830" cy="307777"/>
              </a:xfrm>
              <a:prstGeom prst="rect">
                <a:avLst/>
              </a:prstGeom>
              <a:blipFill>
                <a:blip r:embed="rId5"/>
                <a:stretch>
                  <a:fillRect l="-11765" r="-1961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33390C-A831-420E-9012-367CE4EDFA82}"/>
                  </a:ext>
                </a:extLst>
              </p:cNvPr>
              <p:cNvSpPr txBox="1"/>
              <p:nvPr/>
            </p:nvSpPr>
            <p:spPr>
              <a:xfrm>
                <a:off x="2868420" y="5511309"/>
                <a:ext cx="322396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333390C-A831-420E-9012-367CE4ED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420" y="5511309"/>
                <a:ext cx="322396" cy="331950"/>
              </a:xfrm>
              <a:prstGeom prst="rect">
                <a:avLst/>
              </a:prstGeom>
              <a:blipFill>
                <a:blip r:embed="rId6"/>
                <a:stretch>
                  <a:fillRect l="-11538" r="-961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325E97-99C7-4031-A6CC-FB793AC3067F}"/>
                  </a:ext>
                </a:extLst>
              </p:cNvPr>
              <p:cNvSpPr txBox="1"/>
              <p:nvPr/>
            </p:nvSpPr>
            <p:spPr>
              <a:xfrm>
                <a:off x="7310108" y="2789092"/>
                <a:ext cx="4545732" cy="548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num>
                      <m:den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sup>
                            </m:sSup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=10.9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325E97-99C7-4031-A6CC-FB793AC30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08" y="2789092"/>
                <a:ext cx="4545732" cy="5487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599FCF-5A24-46C4-B141-A2806855DE90}"/>
              </a:ext>
            </a:extLst>
          </p:cNvPr>
          <p:cNvGrpSpPr/>
          <p:nvPr/>
        </p:nvGrpSpPr>
        <p:grpSpPr>
          <a:xfrm>
            <a:off x="512191" y="3429000"/>
            <a:ext cx="6203569" cy="914400"/>
            <a:chOff x="512191" y="3429000"/>
            <a:chExt cx="6203569" cy="91440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897E73-236E-4146-8894-1404C519604F}"/>
                </a:ext>
              </a:extLst>
            </p:cNvPr>
            <p:cNvCxnSpPr/>
            <p:nvPr/>
          </p:nvCxnSpPr>
          <p:spPr>
            <a:xfrm>
              <a:off x="4194313" y="3429000"/>
              <a:ext cx="252144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40EB05F-028B-44CA-A1CB-005101039AA6}"/>
                </a:ext>
              </a:extLst>
            </p:cNvPr>
            <p:cNvCxnSpPr>
              <a:cxnSpLocks/>
            </p:cNvCxnSpPr>
            <p:nvPr/>
          </p:nvCxnSpPr>
          <p:spPr>
            <a:xfrm>
              <a:off x="512191" y="3855720"/>
              <a:ext cx="606132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D119CF9-52F6-4AF6-9DD0-8535227BE959}"/>
                </a:ext>
              </a:extLst>
            </p:cNvPr>
            <p:cNvCxnSpPr>
              <a:cxnSpLocks/>
            </p:cNvCxnSpPr>
            <p:nvPr/>
          </p:nvCxnSpPr>
          <p:spPr>
            <a:xfrm>
              <a:off x="532510" y="4343400"/>
              <a:ext cx="152489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7E9EAE5-1FA1-40CF-8568-7EAAD74F353F}"/>
                  </a:ext>
                </a:extLst>
              </p:cNvPr>
              <p:cNvSpPr/>
              <p:nvPr/>
            </p:nvSpPr>
            <p:spPr>
              <a:xfrm>
                <a:off x="7545091" y="906730"/>
                <a:ext cx="2803268" cy="69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𝑤𝑖𝑛𝑑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/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7E9EAE5-1FA1-40CF-8568-7EAAD74F3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091" y="906730"/>
                <a:ext cx="2803268" cy="692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835D159-1170-4584-AEE3-1FBE28456F15}"/>
                  </a:ext>
                </a:extLst>
              </p:cNvPr>
              <p:cNvSpPr txBox="1"/>
              <p:nvPr/>
            </p:nvSpPr>
            <p:spPr>
              <a:xfrm>
                <a:off x="7046703" y="4658723"/>
                <a:ext cx="4809137" cy="934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10.9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835D159-1170-4584-AEE3-1FBE2845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703" y="4658723"/>
                <a:ext cx="4809137" cy="934102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3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20" grpId="0"/>
      <p:bldP spid="21" grpId="0"/>
      <p:bldP spid="22" grpId="0"/>
      <p:bldP spid="23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364</Words>
  <Application>Microsoft Office PowerPoint</Application>
  <PresentationFormat>宽屏</PresentationFormat>
  <Paragraphs>60</Paragraphs>
  <Slides>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Office 主题​​</vt:lpstr>
      <vt:lpstr>PHYS 1050 Tutorial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1050 Tutorial 1</dc:title>
  <dc:creator>Yutong Zhao</dc:creator>
  <cp:lastModifiedBy>Yutong Zhao</cp:lastModifiedBy>
  <cp:revision>47</cp:revision>
  <dcterms:created xsi:type="dcterms:W3CDTF">2019-01-17T18:40:30Z</dcterms:created>
  <dcterms:modified xsi:type="dcterms:W3CDTF">2019-01-24T19:28:51Z</dcterms:modified>
</cp:coreProperties>
</file>