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6C8AE-48DB-4168-AC83-A318C0058F8C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2F6-49B2-4238-89A8-03867065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92F6-49B2-4238-89A8-03867065F6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3E68-5026-46AC-A959-398C22A3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CD8C5-9E7A-4240-B57D-921F3880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6C6C3-ACCC-417B-8471-80F987C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6D20D-5B84-4DA8-A6FC-4BBD8ADD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9C5FD-7825-4DF9-B49B-DF3F38B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3C71-49CF-48EB-BB1E-E064E0D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BFDC3-2193-4B6A-96B5-E1D41EA4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88760-01B5-4DA6-BA66-862945E5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013A-CB65-4320-A7CD-A7E50A0E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B1662-5A55-4870-8DD8-E3A76E0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2E4717-C5F1-4714-A0EA-3587B11E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7811B-D926-4A45-BB8E-9ECD5BA26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58C0D-6C0B-4863-8AF3-23F2331E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31AC4-FDA6-4243-8966-D3D544B8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E5926-AFAC-473F-A231-659ED88A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3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EDB-5DEB-4B96-B7C5-8B74820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B02B5-A30E-4E4D-815B-49D2E682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1684A-B1AE-45B6-8615-9B6CB2D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703C1-CC0B-47B0-BB29-BCF28A46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777B8-4F30-43FE-92BC-DB44807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1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15DE-1762-4914-B96B-4F14279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241B2-C2EF-448C-85D4-ECB3B591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E442B-5E68-4001-B904-1566101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0C4DA-A919-4945-86FF-37E4102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07B88-B914-4F7C-9CEF-D24F37B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8613-190A-4AE2-A50A-E342905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FF507-F1BB-4655-80B5-F2B258F1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D1651-79E1-4D65-BE1D-183FA505C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44898-E43A-444F-B50E-F7483F34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F3900-A211-4121-840F-A866E9A7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F85BB-E034-4FD0-9A71-F9BC5CB0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BE75-714B-46B3-9F20-AD3B9EA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758B4-2099-4B65-9C74-EDEFF568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B92C0-658F-4C64-BB7F-3A8EFC7E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B3226D-9031-46C0-8D61-91102CD5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2615A-CD92-4248-B67D-F5B06CDFD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C4490-A1D9-42B8-B7DB-BDA880D1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E30961-A9D2-495E-9499-3B302BBC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2DB7D6-FA5A-4F5D-8A1B-E4E99041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32DE8-1F2B-4F02-87B2-C47026C3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B3BDD-52BF-48F6-B6B1-0848606C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ADF43-9493-43C6-B5E1-3B34A8DC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1EB81-4FC4-4642-A0DA-D2B2E82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8B7A6-42B3-48C1-8A17-0D25571F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13A64-A4EB-448C-87CB-6D33B289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4D6B6-1396-4C7F-97C7-540098E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9757C-C945-4E4E-8EA4-CA59FC0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6A4DE-4033-4069-9DD2-2344A8E0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D7167-DF55-4CFB-9580-1DB2B909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039E2-D29D-4A44-9A80-7EDDBB1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84A78-75E7-4F7D-BA21-DF6A85D2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715F7-E085-4D41-B539-EB73752E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9031-36FE-4467-AC34-4CBC7696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6F59B-9871-4EC4-AB31-C027CE5A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1A7C1-A64B-4389-9B81-D9FE7292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1862F-D168-45D6-9C21-259A4791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A7CC9-C631-44CF-A23A-97368A82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6971D-53D6-40D8-92E1-E84287A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1F6213-6FCF-4BAE-80C8-057A75A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08C07-2059-4451-A824-8621136C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321B8-05DF-45AE-A5B8-93CE8F524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D114-45CA-43D3-ADA0-60B273759CC3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E7609-61BA-4FC6-90C8-E2DAFC44D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19A42-6D84-45CE-A004-31ED1FA7F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FA97-B9E8-41C8-9ABA-990E1E8E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3C61-9BBD-4B6F-B23D-F9BCB8CBE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 1050 </a:t>
            </a:r>
            <a:br>
              <a:rPr lang="en-US" altLang="zh-CN" dirty="0"/>
            </a:br>
            <a:r>
              <a:rPr lang="en-US" altLang="zh-CN" dirty="0"/>
              <a:t>Tutorial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3479C-9119-4A7C-85C3-B785776A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531"/>
            <a:ext cx="9144000" cy="1809345"/>
          </a:xfrm>
        </p:spPr>
        <p:txBody>
          <a:bodyPr>
            <a:normAutofit/>
          </a:bodyPr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Department of Physics and astronomy</a:t>
            </a:r>
          </a:p>
          <a:p>
            <a:r>
              <a:rPr lang="en-US" altLang="zh-CN" dirty="0"/>
              <a:t>University of Manitoba</a:t>
            </a:r>
          </a:p>
          <a:p>
            <a:r>
              <a:rPr lang="en-US" altLang="zh-CN" dirty="0"/>
              <a:t>Feb 7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8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DE70E3-770A-4817-A0F4-86791707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2"/>
          <a:stretch/>
        </p:blipFill>
        <p:spPr>
          <a:xfrm>
            <a:off x="388999" y="396564"/>
            <a:ext cx="5305425" cy="6064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8C28AA-99E9-411D-9807-A4A8328E8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4" t="11372" r="49648" b="20737"/>
          <a:stretch/>
        </p:blipFill>
        <p:spPr>
          <a:xfrm>
            <a:off x="5540286" y="321013"/>
            <a:ext cx="2367064" cy="37146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4591EC-669D-452E-A06A-A7FAE6DDB91C}"/>
              </a:ext>
            </a:extLst>
          </p:cNvPr>
          <p:cNvSpPr txBox="1"/>
          <p:nvPr/>
        </p:nvSpPr>
        <p:spPr>
          <a:xfrm>
            <a:off x="5967166" y="35548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95kg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628D0D-61B9-477E-9A0F-DC799AE822DE}"/>
              </a:ext>
            </a:extLst>
          </p:cNvPr>
          <p:cNvCxnSpPr/>
          <p:nvPr/>
        </p:nvCxnSpPr>
        <p:spPr>
          <a:xfrm flipV="1">
            <a:off x="6349488" y="1462735"/>
            <a:ext cx="0" cy="810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61EC2-EDE6-4680-861A-4D1E15C6CF41}"/>
                  </a:ext>
                </a:extLst>
              </p:cNvPr>
              <p:cNvSpPr txBox="1"/>
              <p:nvPr/>
            </p:nvSpPr>
            <p:spPr>
              <a:xfrm>
                <a:off x="7004553" y="905946"/>
                <a:ext cx="166199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(a)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(b)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61EC2-EDE6-4680-861A-4D1E15C6C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553" y="905946"/>
                <a:ext cx="1661993" cy="830997"/>
              </a:xfrm>
              <a:prstGeom prst="rect">
                <a:avLst/>
              </a:prstGeom>
              <a:blipFill>
                <a:blip r:embed="rId4"/>
                <a:stretch>
                  <a:fillRect l="-8425" t="-9559" r="-219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2031EE0-8828-489E-AA2A-7123BB2720E2}"/>
                  </a:ext>
                </a:extLst>
              </p:cNvPr>
              <p:cNvSpPr/>
              <p:nvPr/>
            </p:nvSpPr>
            <p:spPr>
              <a:xfrm>
                <a:off x="6743122" y="2155233"/>
                <a:ext cx="385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2031EE0-8828-489E-AA2A-7123BB272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22" y="2155233"/>
                <a:ext cx="385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8B8FD1-09C6-4E5C-B1D1-5CDB878B5FF6}"/>
                  </a:ext>
                </a:extLst>
              </p:cNvPr>
              <p:cNvSpPr txBox="1"/>
              <p:nvPr/>
            </p:nvSpPr>
            <p:spPr>
              <a:xfrm>
                <a:off x="9090417" y="0"/>
                <a:ext cx="2554802" cy="1493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(a)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=465.5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8B8FD1-09C6-4E5C-B1D1-5CDB878B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17" y="0"/>
                <a:ext cx="2554802" cy="1493679"/>
              </a:xfrm>
              <a:prstGeom prst="rect">
                <a:avLst/>
              </a:prstGeom>
              <a:blipFill>
                <a:blip r:embed="rId6"/>
                <a:stretch>
                  <a:fillRect l="-1909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4776E3-59A0-4E1A-A8EC-D8BAFDB34CBE}"/>
                  </a:ext>
                </a:extLst>
              </p:cNvPr>
              <p:cNvSpPr txBox="1"/>
              <p:nvPr/>
            </p:nvSpPr>
            <p:spPr>
              <a:xfrm>
                <a:off x="9090417" y="1664810"/>
                <a:ext cx="2961580" cy="13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(b)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=527.25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4776E3-59A0-4E1A-A8EC-D8BAFDB3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17" y="1664810"/>
                <a:ext cx="2961580" cy="1350178"/>
              </a:xfrm>
              <a:prstGeom prst="rect">
                <a:avLst/>
              </a:prstGeom>
              <a:blipFill>
                <a:blip r:embed="rId7"/>
                <a:stretch>
                  <a:fillRect l="-1646" t="-2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0C671E-7B64-4435-B1AC-E617362E73AE}"/>
                  </a:ext>
                </a:extLst>
              </p:cNvPr>
              <p:cNvSpPr txBox="1"/>
              <p:nvPr/>
            </p:nvSpPr>
            <p:spPr>
              <a:xfrm>
                <a:off x="9090417" y="3161493"/>
                <a:ext cx="1885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(c)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=931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0C671E-7B64-4435-B1AC-E617362E7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17" y="3161493"/>
                <a:ext cx="1885709" cy="646331"/>
              </a:xfrm>
              <a:prstGeom prst="rect">
                <a:avLst/>
              </a:prstGeom>
              <a:blipFill>
                <a:blip r:embed="rId8"/>
                <a:stretch>
                  <a:fillRect l="-2581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655DED-4B20-49C9-8099-581D395F7B28}"/>
                  </a:ext>
                </a:extLst>
              </p:cNvPr>
              <p:cNvSpPr txBox="1"/>
              <p:nvPr/>
            </p:nvSpPr>
            <p:spPr>
              <a:xfrm>
                <a:off x="9090417" y="3924214"/>
                <a:ext cx="2793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(d)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=1054.5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655DED-4B20-49C9-8099-581D395F7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17" y="3924214"/>
                <a:ext cx="2793842" cy="646331"/>
              </a:xfrm>
              <a:prstGeom prst="rect">
                <a:avLst/>
              </a:prstGeom>
              <a:blipFill>
                <a:blip r:embed="rId9"/>
                <a:stretch>
                  <a:fillRect l="-1743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E904B6-CBB0-4F7F-8D74-1B046D7E4DA7}"/>
                  </a:ext>
                </a:extLst>
              </p:cNvPr>
              <p:cNvSpPr txBox="1"/>
              <p:nvPr/>
            </p:nvSpPr>
            <p:spPr>
              <a:xfrm>
                <a:off x="9090417" y="4746837"/>
                <a:ext cx="25112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(e)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=931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E904B6-CBB0-4F7F-8D74-1B046D7E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17" y="4746837"/>
                <a:ext cx="2511265" cy="646331"/>
              </a:xfrm>
              <a:prstGeom prst="rect">
                <a:avLst/>
              </a:prstGeom>
              <a:blipFill>
                <a:blip r:embed="rId10"/>
                <a:stretch>
                  <a:fillRect l="-1942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C4234F-9EC0-4929-913C-4E48AD96E4E8}"/>
                  </a:ext>
                </a:extLst>
              </p:cNvPr>
              <p:cNvSpPr txBox="1"/>
              <p:nvPr/>
            </p:nvSpPr>
            <p:spPr>
              <a:xfrm>
                <a:off x="8666546" y="5569460"/>
                <a:ext cx="33740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(f)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=1054.5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C4234F-9EC0-4929-913C-4E48AD96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46" y="5569460"/>
                <a:ext cx="3374065" cy="646331"/>
              </a:xfrm>
              <a:prstGeom prst="rect">
                <a:avLst/>
              </a:prstGeom>
              <a:blipFill>
                <a:blip r:embed="rId11"/>
                <a:stretch>
                  <a:fillRect l="-1627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A82F91-C62D-4D3B-8B9E-FD179E7ED326}"/>
                  </a:ext>
                </a:extLst>
              </p:cNvPr>
              <p:cNvSpPr txBox="1"/>
              <p:nvPr/>
            </p:nvSpPr>
            <p:spPr>
              <a:xfrm>
                <a:off x="6095999" y="5513803"/>
                <a:ext cx="20051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(g)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=1862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A82F91-C62D-4D3B-8B9E-FD179E7ED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13803"/>
                <a:ext cx="2005101" cy="646331"/>
              </a:xfrm>
              <a:prstGeom prst="rect">
                <a:avLst/>
              </a:prstGeom>
              <a:blipFill>
                <a:blip r:embed="rId12"/>
                <a:stretch>
                  <a:fillRect l="-2432" t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7AA2E0-16DE-448C-ADD1-C51B77BF5BD9}"/>
                  </a:ext>
                </a:extLst>
              </p:cNvPr>
              <p:cNvSpPr txBox="1"/>
              <p:nvPr/>
            </p:nvSpPr>
            <p:spPr>
              <a:xfrm>
                <a:off x="6095998" y="6182781"/>
                <a:ext cx="195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(h)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=2109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7AA2E0-16DE-448C-ADD1-C51B77BF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6182781"/>
                <a:ext cx="1953292" cy="646331"/>
              </a:xfrm>
              <a:prstGeom prst="rect">
                <a:avLst/>
              </a:prstGeom>
              <a:blipFill>
                <a:blip r:embed="rId13"/>
                <a:stretch>
                  <a:fillRect l="-2500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35BDF6-23D3-4E57-88B2-9644F5F2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03" y="5543550"/>
            <a:ext cx="5495925" cy="131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C9B1ED-07FF-449E-BED6-B63A95DB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85" y="370100"/>
            <a:ext cx="5868433" cy="3058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758A38-09DB-4CD9-9769-79D98EB6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77" y="209795"/>
            <a:ext cx="5380123" cy="3058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29D847-DED9-4ADF-93A9-1B54134DB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51259"/>
            <a:ext cx="5756069" cy="2384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9C0C32-A4A0-442F-A214-9410DD7EA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930" y="3268695"/>
            <a:ext cx="3257550" cy="1190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377E0B-B591-4C11-9D4F-781208C2D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793" y="4459320"/>
            <a:ext cx="3933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C19892-1EB4-4354-9687-BDDC8C0B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4" y="346345"/>
            <a:ext cx="5248986" cy="2617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8B94BF-64F5-438D-B5A7-861B6B26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428"/>
            <a:ext cx="5012987" cy="441684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27A846-0F34-4F19-909F-769FAC8EFB56}"/>
              </a:ext>
            </a:extLst>
          </p:cNvPr>
          <p:cNvGrpSpPr/>
          <p:nvPr/>
        </p:nvGrpSpPr>
        <p:grpSpPr>
          <a:xfrm>
            <a:off x="10416618" y="2441542"/>
            <a:ext cx="798940" cy="2697705"/>
            <a:chOff x="10416618" y="2441542"/>
            <a:chExt cx="798940" cy="26977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18C83E2-B101-44D2-9825-E930CCDC602C}"/>
                </a:ext>
              </a:extLst>
            </p:cNvPr>
            <p:cNvCxnSpPr/>
            <p:nvPr/>
          </p:nvCxnSpPr>
          <p:spPr>
            <a:xfrm flipV="1">
              <a:off x="10416618" y="2441542"/>
              <a:ext cx="0" cy="124433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8B8BE81-3485-42C5-B03B-57D265DE5974}"/>
                </a:ext>
              </a:extLst>
            </p:cNvPr>
            <p:cNvCxnSpPr/>
            <p:nvPr/>
          </p:nvCxnSpPr>
          <p:spPr>
            <a:xfrm flipV="1">
              <a:off x="10416618" y="3685881"/>
              <a:ext cx="0" cy="1244339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25C1DD7-DB54-44F2-8F40-74F388AA826C}"/>
                    </a:ext>
                  </a:extLst>
                </p:cNvPr>
                <p:cNvSpPr txBox="1"/>
                <p:nvPr/>
              </p:nvSpPr>
              <p:spPr>
                <a:xfrm>
                  <a:off x="10562171" y="2441542"/>
                  <a:ext cx="200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25C1DD7-DB54-44F2-8F40-74F388AA8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171" y="2441542"/>
                  <a:ext cx="20063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424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FFC4138-149E-42FC-B2DD-497E3F66E6E5}"/>
                    </a:ext>
                  </a:extLst>
                </p:cNvPr>
                <p:cNvSpPr txBox="1"/>
                <p:nvPr/>
              </p:nvSpPr>
              <p:spPr>
                <a:xfrm>
                  <a:off x="10526908" y="4585249"/>
                  <a:ext cx="68865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zh-CN" b="0" dirty="0"/>
                </a:p>
                <a:p>
                  <a:r>
                    <a:rPr lang="en-US" altLang="zh-CN" dirty="0"/>
                    <a:t>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FFC4138-149E-42FC-B2DD-497E3F66E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908" y="4585249"/>
                  <a:ext cx="688650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21239" b="-252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0496927-CE1D-460F-B2D3-2E38AA7224E5}"/>
              </a:ext>
            </a:extLst>
          </p:cNvPr>
          <p:cNvGrpSpPr/>
          <p:nvPr/>
        </p:nvGrpSpPr>
        <p:grpSpPr>
          <a:xfrm>
            <a:off x="6183554" y="600923"/>
            <a:ext cx="2734830" cy="2781500"/>
            <a:chOff x="6183554" y="600923"/>
            <a:chExt cx="2734830" cy="278150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B3B6C21-59C9-43EF-B32C-EC9942FCC13D}"/>
                </a:ext>
              </a:extLst>
            </p:cNvPr>
            <p:cNvCxnSpPr/>
            <p:nvPr/>
          </p:nvCxnSpPr>
          <p:spPr>
            <a:xfrm flipV="1">
              <a:off x="7420150" y="1970571"/>
              <a:ext cx="0" cy="12443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C997DD0-F8A9-44AD-80BD-C76CDDE6D573}"/>
                    </a:ext>
                  </a:extLst>
                </p:cNvPr>
                <p:cNvSpPr txBox="1"/>
                <p:nvPr/>
              </p:nvSpPr>
              <p:spPr>
                <a:xfrm>
                  <a:off x="7495319" y="2828425"/>
                  <a:ext cx="134203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zh-CN" b="0" dirty="0"/>
                </a:p>
                <a:p>
                  <a:r>
                    <a:rPr lang="en-US" altLang="zh-CN" dirty="0"/>
                    <a:t>Or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C997DD0-F8A9-44AD-80BD-C76CDDE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319" y="2828425"/>
                  <a:ext cx="1342034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10909" r="-7727" b="-24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DFF706A-7DE8-4114-9C96-FF7023ED9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622" y="1970570"/>
              <a:ext cx="1271679" cy="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509B8FC-DABF-439F-87E4-2E694FFAAF77}"/>
                    </a:ext>
                  </a:extLst>
                </p:cNvPr>
                <p:cNvSpPr txBox="1"/>
                <p:nvPr/>
              </p:nvSpPr>
              <p:spPr>
                <a:xfrm>
                  <a:off x="8717753" y="1717550"/>
                  <a:ext cx="200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509B8FC-DABF-439F-87E4-2E694FFAA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753" y="1717550"/>
                  <a:ext cx="2006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242" r="-2727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5EEFD70-E1B0-459C-859C-CF1466B2E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3112" y="865762"/>
              <a:ext cx="0" cy="111679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9B00F94-428E-407B-AD74-69DA050FC69A}"/>
                    </a:ext>
                  </a:extLst>
                </p:cNvPr>
                <p:cNvSpPr txBox="1"/>
                <p:nvPr/>
              </p:nvSpPr>
              <p:spPr>
                <a:xfrm>
                  <a:off x="7372306" y="600923"/>
                  <a:ext cx="313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9B00F94-428E-407B-AD74-69DA050F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306" y="600923"/>
                  <a:ext cx="31361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385" r="-5769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42D202A-E50A-4CAC-B378-F985ECE26D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3554" y="1970569"/>
              <a:ext cx="1243078" cy="1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AD779BF-ACBB-4AA6-B545-B2F65C0714DD}"/>
                    </a:ext>
                  </a:extLst>
                </p:cNvPr>
                <p:cNvSpPr txBox="1"/>
                <p:nvPr/>
              </p:nvSpPr>
              <p:spPr>
                <a:xfrm>
                  <a:off x="6326519" y="1516443"/>
                  <a:ext cx="191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AD779BF-ACBB-4AA6-B545-B2F65C071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19" y="1516443"/>
                  <a:ext cx="1910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935" r="-41935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E3F835-E017-44AF-BB6D-55A1365C908A}"/>
                  </a:ext>
                </a:extLst>
              </p:cNvPr>
              <p:cNvSpPr txBox="1"/>
              <p:nvPr/>
            </p:nvSpPr>
            <p:spPr>
              <a:xfrm>
                <a:off x="1458801" y="3121223"/>
                <a:ext cx="30746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>
                    <a:latin typeface="+mj-lt"/>
                  </a:rPr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E3F835-E017-44AF-BB6D-55A1365C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01" y="3121223"/>
                <a:ext cx="3074624" cy="615553"/>
              </a:xfrm>
              <a:prstGeom prst="rect">
                <a:avLst/>
              </a:prstGeom>
              <a:blipFill>
                <a:blip r:embed="rId11"/>
                <a:stretch>
                  <a:fillRect l="-4950" t="-12871" b="-1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152B8A5-0E26-43D5-8B84-4F29D3AAE8FE}"/>
                  </a:ext>
                </a:extLst>
              </p:cNvPr>
              <p:cNvSpPr txBox="1"/>
              <p:nvPr/>
            </p:nvSpPr>
            <p:spPr>
              <a:xfrm>
                <a:off x="1458801" y="3843122"/>
                <a:ext cx="4344523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−44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152B8A5-0E26-43D5-8B84-4F29D3AAE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01" y="3843122"/>
                <a:ext cx="4344523" cy="628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BDB77B5-4859-4D3A-9C79-F19E536FBDDF}"/>
                  </a:ext>
                </a:extLst>
              </p:cNvPr>
              <p:cNvSpPr txBox="1"/>
              <p:nvPr/>
            </p:nvSpPr>
            <p:spPr>
              <a:xfrm>
                <a:off x="1458801" y="4544706"/>
                <a:ext cx="2938497" cy="2097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j-lt"/>
                  </a:rPr>
                  <a:t>(b)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BDB77B5-4859-4D3A-9C79-F19E536F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01" y="4544706"/>
                <a:ext cx="2938497" cy="2097241"/>
              </a:xfrm>
              <a:prstGeom prst="rect">
                <a:avLst/>
              </a:prstGeom>
              <a:blipFill>
                <a:blip r:embed="rId13"/>
                <a:stretch>
                  <a:fillRect l="-4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4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252481F-8D6F-4E87-B9B6-821BDAC9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85775"/>
            <a:ext cx="5300663" cy="2943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997DB9-537C-4B08-82C9-394DB22FC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6" b="9697"/>
          <a:stretch/>
        </p:blipFill>
        <p:spPr>
          <a:xfrm>
            <a:off x="442746" y="3735420"/>
            <a:ext cx="7650015" cy="2101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0E113D-1142-4FA9-9D44-84EC5CE50FB8}"/>
                  </a:ext>
                </a:extLst>
              </p:cNvPr>
              <p:cNvSpPr txBox="1"/>
              <p:nvPr/>
            </p:nvSpPr>
            <p:spPr>
              <a:xfrm>
                <a:off x="8092761" y="600389"/>
                <a:ext cx="2503442" cy="1969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i="1" dirty="0">
                    <a:latin typeface="Cambria Math" panose="02040503050406030204" pitchFamily="18" charset="0"/>
                  </a:rPr>
                  <a:t>Top: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0E113D-1142-4FA9-9D44-84EC5CE5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61" y="600389"/>
                <a:ext cx="2503442" cy="1969898"/>
              </a:xfrm>
              <a:prstGeom prst="rect">
                <a:avLst/>
              </a:prstGeom>
              <a:blipFill>
                <a:blip r:embed="rId4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29A63A-C7D6-4BC0-99A3-645C0D43B3A8}"/>
                  </a:ext>
                </a:extLst>
              </p:cNvPr>
              <p:cNvSpPr txBox="1"/>
              <p:nvPr/>
            </p:nvSpPr>
            <p:spPr>
              <a:xfrm>
                <a:off x="8092761" y="3277774"/>
                <a:ext cx="2071529" cy="2951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i="1" dirty="0">
                    <a:latin typeface="Cambria Math" panose="02040503050406030204" pitchFamily="18" charset="0"/>
                  </a:rPr>
                  <a:t>Bottom: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=1372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29A63A-C7D6-4BC0-99A3-645C0D43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61" y="3277774"/>
                <a:ext cx="2071529" cy="2951898"/>
              </a:xfrm>
              <a:prstGeom prst="rect">
                <a:avLst/>
              </a:prstGeom>
              <a:blipFill>
                <a:blip r:embed="rId5"/>
                <a:stretch>
                  <a:fillRect l="-7670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0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221</Words>
  <Application>Microsoft Office PowerPoint</Application>
  <PresentationFormat>宽屏</PresentationFormat>
  <Paragraphs>51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Cambria Math</vt:lpstr>
      <vt:lpstr>Times New Roman</vt:lpstr>
      <vt:lpstr>Office 主题​​</vt:lpstr>
      <vt:lpstr>PHYS 1050  Tutorial 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21</cp:revision>
  <dcterms:created xsi:type="dcterms:W3CDTF">2019-02-07T15:44:57Z</dcterms:created>
  <dcterms:modified xsi:type="dcterms:W3CDTF">2019-02-07T19:19:55Z</dcterms:modified>
</cp:coreProperties>
</file>