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AEFF-9BA8-4893-B4FB-7DD8B45E3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30EE-CA23-4D46-8C8B-841DC5063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D837-AE55-4EED-9F02-F0A70CB9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49B9-AFB8-4E8B-82BC-F70ECE72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F6E4-5141-4530-8254-F70C6AC5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2FCB-91FD-49F5-A712-EC072C7A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7BA94-B828-4FE0-94DF-CBC70482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881F-3547-4A8B-8575-C26C43B4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3B26-F88A-42A8-A735-1B31CD5F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9FB86-418A-41F8-A826-B275231A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E13D3-483D-495B-AAEF-CF091824D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EC9DD-4160-4AEB-ADCF-66DEBF70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7610-B7F5-42CD-BBE1-2898D292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DC8B-5881-4CEE-BAC1-4EF9931C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8A14-AB96-4FCA-9599-1A929C67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D946-8C60-428E-BF87-FDB4BFE9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27AE-F03B-4B8D-95DA-221BD75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28EB-6DD9-43EE-99E7-C8B4900C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979D-85ED-4742-9900-43716A7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5C54-9629-49D6-8321-57148C74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2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443-CA0C-4CD6-BA51-E0CE5B91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70FB-FCF3-4BA1-97B8-F13A60C2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E722-294D-4C7B-A150-4AE811F5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3B89-8A38-4E78-ADCF-C559977B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A170-F351-495B-92F5-AF58B915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0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1C26-CCD6-4FFC-B4AB-F0A7E404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CC89-09E9-4FA9-B312-0D29859F9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A00CB-22D2-45D0-A41B-D59FD9A2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E3B1-6FDA-4488-8655-9107A1B4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487EC-1DDC-4183-B3D5-398A3328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2E8B-3247-4AE0-AA58-C3D61C2E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7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387A-1BA3-49FA-9784-C8FDBDCB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5A603-89B8-4420-BA0B-D4340101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4F236-8262-4B76-9BDC-1CE20FE3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2F5AA-D56B-4637-ADBF-67DC87164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C0281-C09B-49D2-9586-F7A58069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DA375-7CCA-4527-AFA5-DE0F6015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8C5D-0849-4D9F-A1BB-540CB259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50E95-5221-4DE5-B570-3780E4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90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86B2-F3BD-4E53-97BA-D4E607E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AD746-ADA7-4DAE-8228-F3574927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CBA31-C6EF-4F07-82FD-F6FEBCA9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1288B-C4A7-45F4-9F71-5EC4CA4E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4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E3A3F-6CCB-4F79-AAC0-232FA2CB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8053D-00EC-4182-870F-F71C6FC8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FFB1-F253-4ABB-92AF-87C38A4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7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C5EB-EC46-4255-99B9-D4AD32DA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A96D-8BCB-4A42-A8F3-58F4E05E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57648-047E-4FB6-B3E4-9CC6B4854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F80C9-4765-43E9-AA0B-05F685EB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C6DB4-5E03-4249-88BC-214F3300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2A1F-7EB6-4E15-A811-FC3BFF4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2430-594C-408A-8481-5757B4D0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EE0E2-2D45-4EE2-8056-6BB137576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8B004-FE7C-4037-A9A0-75ABE751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C60F-4619-4707-BBA2-CA3F6A75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0493-6A6C-4B00-A818-8A668009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0C4B-5850-4185-9CDC-2B1551EC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7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A578C-3915-4782-B9DB-4EC0FCAF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BC5F-DED4-4876-A1E9-092C320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F58A-9D28-4132-8B26-E9A8BA8A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0EBE-FDD5-4EF4-AF50-2D4C72FE2CC5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942C-7056-4F60-811C-3558B7E9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EE7E-68FA-4E9E-AB90-3BEBD1C1A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F68E-045D-4317-9CA9-7F99C4205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5D2B-DE46-4498-8B68-70ED7FE29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690" y="478874"/>
            <a:ext cx="9144000" cy="1121326"/>
          </a:xfrm>
        </p:spPr>
        <p:txBody>
          <a:bodyPr/>
          <a:lstStyle/>
          <a:p>
            <a:r>
              <a:rPr lang="en-US" dirty="0"/>
              <a:t>Current 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8FDE-C713-49D7-9F13-D05C8C9C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5514"/>
            <a:ext cx="9144000" cy="35922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Started implementing the application and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Starting writing the Final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Working on reformatting the report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63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C344-7D9A-482E-8FE6-4465530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5780-C11F-432E-BEFE-6D2107765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write in each section of report?</a:t>
            </a:r>
          </a:p>
          <a:p>
            <a:r>
              <a:rPr lang="en-US" dirty="0"/>
              <a:t>How much detail do I need to describe the application in the report?</a:t>
            </a:r>
          </a:p>
          <a:p>
            <a:r>
              <a:rPr lang="en-US" dirty="0"/>
              <a:t>Should I write everything that is to do with application in the Evaluation and Implementation Chapters</a:t>
            </a:r>
          </a:p>
          <a:p>
            <a:r>
              <a:rPr lang="en-GB" dirty="0"/>
              <a:t>How to reference each source used?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16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1AF-E6EE-4835-AA95-20D89CAE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Part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F973-F88A-4D00-9DFC-DAB46202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do the testing?</a:t>
            </a:r>
          </a:p>
          <a:p>
            <a:r>
              <a:rPr lang="en-US" dirty="0"/>
              <a:t>How much testing do I need to do?</a:t>
            </a:r>
          </a:p>
          <a:p>
            <a:r>
              <a:rPr lang="en-US" dirty="0"/>
              <a:t>After Testing, do I need to write evaluation base on it?</a:t>
            </a:r>
          </a:p>
          <a:p>
            <a:r>
              <a:rPr lang="en-US" dirty="0"/>
              <a:t>Carry on with finishing the implementation</a:t>
            </a:r>
          </a:p>
          <a:p>
            <a:r>
              <a:rPr lang="en-US" dirty="0"/>
              <a:t>Continue working on the </a:t>
            </a:r>
            <a:r>
              <a:rPr lang="en-US"/>
              <a:t>Final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7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Current Work</vt:lpstr>
      <vt:lpstr>Problems</vt:lpstr>
      <vt:lpstr>Next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Work</dc:title>
  <dc:creator>Zhao Zhang</dc:creator>
  <cp:lastModifiedBy>Zhao Zhang</cp:lastModifiedBy>
  <cp:revision>4</cp:revision>
  <dcterms:created xsi:type="dcterms:W3CDTF">2021-02-25T11:20:08Z</dcterms:created>
  <dcterms:modified xsi:type="dcterms:W3CDTF">2021-02-25T11:42:35Z</dcterms:modified>
</cp:coreProperties>
</file>