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Zhang" userId="a0a3655b90784889" providerId="LiveId" clId="{4D596FE8-175D-48CC-93D8-809B5B440F7E}"/>
    <pc:docChg chg="addSld modSld">
      <pc:chgData name="Zhao Zhang" userId="a0a3655b90784889" providerId="LiveId" clId="{4D596FE8-175D-48CC-93D8-809B5B440F7E}" dt="2020-10-28T18:43:26.184" v="0"/>
      <pc:docMkLst>
        <pc:docMk/>
      </pc:docMkLst>
      <pc:sldChg chg="add">
        <pc:chgData name="Zhao Zhang" userId="a0a3655b90784889" providerId="LiveId" clId="{4D596FE8-175D-48CC-93D8-809B5B440F7E}" dt="2020-10-28T18:43:26.184" v="0"/>
        <pc:sldMkLst>
          <pc:docMk/>
          <pc:sldMk cId="6267049" sldId="256"/>
        </pc:sldMkLst>
      </pc:sldChg>
    </pc:docChg>
  </pc:docChgLst>
  <pc:docChgLst>
    <pc:chgData name="Zhao Zhang" userId="a0a3655b90784889" providerId="LiveId" clId="{57C40BDC-5B7B-45F2-8B55-CB7AF07A432E}"/>
    <pc:docChg chg="custSel modSld">
      <pc:chgData name="Zhao Zhang" userId="a0a3655b90784889" providerId="LiveId" clId="{57C40BDC-5B7B-45F2-8B55-CB7AF07A432E}" dt="2020-11-13T14:23:29.562" v="599" actId="20577"/>
      <pc:docMkLst>
        <pc:docMk/>
      </pc:docMkLst>
      <pc:sldChg chg="modSp">
        <pc:chgData name="Zhao Zhang" userId="a0a3655b90784889" providerId="LiveId" clId="{57C40BDC-5B7B-45F2-8B55-CB7AF07A432E}" dt="2020-11-13T14:23:29.562" v="599" actId="20577"/>
        <pc:sldMkLst>
          <pc:docMk/>
          <pc:sldMk cId="6267049" sldId="256"/>
        </pc:sldMkLst>
        <pc:spChg chg="mod">
          <ac:chgData name="Zhao Zhang" userId="a0a3655b90784889" providerId="LiveId" clId="{57C40BDC-5B7B-45F2-8B55-CB7AF07A432E}" dt="2020-11-13T14:23:29.562" v="599" actId="20577"/>
          <ac:spMkLst>
            <pc:docMk/>
            <pc:sldMk cId="6267049" sldId="256"/>
            <ac:spMk id="3" creationId="{259A5E9F-4ED7-4D93-9B23-E41D73CD05B1}"/>
          </ac:spMkLst>
        </pc:spChg>
      </pc:sldChg>
      <pc:sldChg chg="modSp">
        <pc:chgData name="Zhao Zhang" userId="a0a3655b90784889" providerId="LiveId" clId="{57C40BDC-5B7B-45F2-8B55-CB7AF07A432E}" dt="2020-11-13T14:21:24.802" v="518" actId="20577"/>
        <pc:sldMkLst>
          <pc:docMk/>
          <pc:sldMk cId="3245957611" sldId="257"/>
        </pc:sldMkLst>
        <pc:spChg chg="mod">
          <ac:chgData name="Zhao Zhang" userId="a0a3655b90784889" providerId="LiveId" clId="{57C40BDC-5B7B-45F2-8B55-CB7AF07A432E}" dt="2020-11-13T13:58:51.182" v="416" actId="20577"/>
          <ac:spMkLst>
            <pc:docMk/>
            <pc:sldMk cId="3245957611" sldId="257"/>
            <ac:spMk id="3" creationId="{F2A4223D-C1CF-4172-9780-DD14DF030AD3}"/>
          </ac:spMkLst>
        </pc:spChg>
        <pc:spChg chg="mod">
          <ac:chgData name="Zhao Zhang" userId="a0a3655b90784889" providerId="LiveId" clId="{57C40BDC-5B7B-45F2-8B55-CB7AF07A432E}" dt="2020-11-13T14:21:24.802" v="518" actId="20577"/>
          <ac:spMkLst>
            <pc:docMk/>
            <pc:sldMk cId="3245957611" sldId="257"/>
            <ac:spMk id="4" creationId="{266FF40B-F8BC-4110-AE30-AFC815B3F32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Project Scheduling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730787118482301"/>
          <c:y val="0.17171296296296298"/>
          <c:w val="0.84868980745665656"/>
          <c:h val="0.61498432487605714"/>
        </c:manualLayout>
      </c:layout>
      <c:barChart>
        <c:barDir val="bar"/>
        <c:grouping val="stacked"/>
        <c:varyColors val="0"/>
        <c:ser>
          <c:idx val="0"/>
          <c:order val="0"/>
          <c:tx>
            <c:strRef>
              <c:f>Sheet1!$B$6</c:f>
              <c:strCache>
                <c:ptCount val="1"/>
                <c:pt idx="0">
                  <c:v>Start Date</c:v>
                </c:pt>
              </c:strCache>
            </c:strRef>
          </c:tx>
          <c:spPr>
            <a:solidFill>
              <a:schemeClr val="accent1"/>
            </a:solidFill>
            <a:ln>
              <a:noFill/>
            </a:ln>
            <a:effectLst/>
          </c:spPr>
          <c:invertIfNegative val="0"/>
          <c:cat>
            <c:strRef>
              <c:f>Sheet1!$A$7:$A$11</c:f>
              <c:strCache>
                <c:ptCount val="5"/>
                <c:pt idx="0">
                  <c:v>Evaluation</c:v>
                </c:pt>
                <c:pt idx="1">
                  <c:v>Testing</c:v>
                </c:pt>
                <c:pt idx="2">
                  <c:v>Coding</c:v>
                </c:pt>
                <c:pt idx="3">
                  <c:v>Prototyping</c:v>
                </c:pt>
                <c:pt idx="4">
                  <c:v>Research</c:v>
                </c:pt>
              </c:strCache>
            </c:strRef>
          </c:cat>
          <c:val>
            <c:numRef>
              <c:f>Sheet1!$B$7:$B$11</c:f>
              <c:numCache>
                <c:formatCode>d\-mmm\-yy</c:formatCode>
                <c:ptCount val="5"/>
                <c:pt idx="0">
                  <c:v>44256</c:v>
                </c:pt>
                <c:pt idx="1">
                  <c:v>44242</c:v>
                </c:pt>
                <c:pt idx="2">
                  <c:v>44155</c:v>
                </c:pt>
                <c:pt idx="3">
                  <c:v>44136</c:v>
                </c:pt>
                <c:pt idx="4">
                  <c:v>44123</c:v>
                </c:pt>
              </c:numCache>
            </c:numRef>
          </c:val>
          <c:extLst>
            <c:ext xmlns:c16="http://schemas.microsoft.com/office/drawing/2014/chart" uri="{C3380CC4-5D6E-409C-BE32-E72D297353CC}">
              <c16:uniqueId val="{00000000-48CD-4041-AD71-7EECCB459AB9}"/>
            </c:ext>
          </c:extLst>
        </c:ser>
        <c:ser>
          <c:idx val="1"/>
          <c:order val="1"/>
          <c:tx>
            <c:strRef>
              <c:f>Sheet1!$C$6</c:f>
              <c:strCache>
                <c:ptCount val="1"/>
                <c:pt idx="0">
                  <c:v>Duration</c:v>
                </c:pt>
              </c:strCache>
            </c:strRef>
          </c:tx>
          <c:spPr>
            <a:solidFill>
              <a:schemeClr val="accent2"/>
            </a:solidFill>
            <a:ln>
              <a:noFill/>
            </a:ln>
            <a:effectLst/>
          </c:spPr>
          <c:invertIfNegative val="0"/>
          <c:cat>
            <c:strRef>
              <c:f>Sheet1!$A$7:$A$11</c:f>
              <c:strCache>
                <c:ptCount val="5"/>
                <c:pt idx="0">
                  <c:v>Evaluation</c:v>
                </c:pt>
                <c:pt idx="1">
                  <c:v>Testing</c:v>
                </c:pt>
                <c:pt idx="2">
                  <c:v>Coding</c:v>
                </c:pt>
                <c:pt idx="3">
                  <c:v>Prototyping</c:v>
                </c:pt>
                <c:pt idx="4">
                  <c:v>Research</c:v>
                </c:pt>
              </c:strCache>
            </c:strRef>
          </c:cat>
          <c:val>
            <c:numRef>
              <c:f>Sheet1!$C$7:$C$11</c:f>
              <c:numCache>
                <c:formatCode>General</c:formatCode>
                <c:ptCount val="5"/>
                <c:pt idx="0">
                  <c:v>30</c:v>
                </c:pt>
                <c:pt idx="1">
                  <c:v>14</c:v>
                </c:pt>
                <c:pt idx="2">
                  <c:v>85</c:v>
                </c:pt>
                <c:pt idx="3">
                  <c:v>20</c:v>
                </c:pt>
                <c:pt idx="4">
                  <c:v>11</c:v>
                </c:pt>
              </c:numCache>
            </c:numRef>
          </c:val>
          <c:extLst>
            <c:ext xmlns:c16="http://schemas.microsoft.com/office/drawing/2014/chart" uri="{C3380CC4-5D6E-409C-BE32-E72D297353CC}">
              <c16:uniqueId val="{00000001-48CD-4041-AD71-7EECCB459AB9}"/>
            </c:ext>
          </c:extLst>
        </c:ser>
        <c:dLbls>
          <c:showLegendKey val="0"/>
          <c:showVal val="0"/>
          <c:showCatName val="0"/>
          <c:showSerName val="0"/>
          <c:showPercent val="0"/>
          <c:showBubbleSize val="0"/>
        </c:dLbls>
        <c:gapWidth val="150"/>
        <c:overlap val="100"/>
        <c:axId val="1490275824"/>
        <c:axId val="1398680848"/>
      </c:barChart>
      <c:catAx>
        <c:axId val="1490275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680848"/>
        <c:crosses val="autoZero"/>
        <c:auto val="1"/>
        <c:lblAlgn val="ctr"/>
        <c:lblOffset val="100"/>
        <c:noMultiLvlLbl val="0"/>
      </c:catAx>
      <c:valAx>
        <c:axId val="1398680848"/>
        <c:scaling>
          <c:orientation val="minMax"/>
        </c:scaling>
        <c:delete val="0"/>
        <c:axPos val="b"/>
        <c:majorGridlines>
          <c:spPr>
            <a:ln w="9525" cap="flat" cmpd="sng" algn="ctr">
              <a:solidFill>
                <a:schemeClr val="tx1">
                  <a:lumMod val="15000"/>
                  <a:lumOff val="85000"/>
                </a:schemeClr>
              </a:solidFill>
              <a:round/>
            </a:ln>
            <a:effectLst/>
          </c:spPr>
        </c:majorGridlines>
        <c:numFmt formatCode="d\-mmm\-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0275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1B8E-DC99-462B-93C5-474791C830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F4594-864A-4564-BC9D-C9F34656A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751F51-52D4-4D1A-B93B-7CCA01445C67}"/>
              </a:ext>
            </a:extLst>
          </p:cNvPr>
          <p:cNvSpPr>
            <a:spLocks noGrp="1"/>
          </p:cNvSpPr>
          <p:nvPr>
            <p:ph type="dt" sz="half" idx="10"/>
          </p:nvPr>
        </p:nvSpPr>
        <p:spPr/>
        <p:txBody>
          <a:bodyPr/>
          <a:lstStyle/>
          <a:p>
            <a:fld id="{C584F733-C046-487F-A2C3-28ACBD37D166}" type="datetimeFigureOut">
              <a:rPr lang="en-GB" smtClean="0"/>
              <a:t>13/11/2020</a:t>
            </a:fld>
            <a:endParaRPr lang="en-GB"/>
          </a:p>
        </p:txBody>
      </p:sp>
      <p:sp>
        <p:nvSpPr>
          <p:cNvPr id="5" name="Footer Placeholder 4">
            <a:extLst>
              <a:ext uri="{FF2B5EF4-FFF2-40B4-BE49-F238E27FC236}">
                <a16:creationId xmlns:a16="http://schemas.microsoft.com/office/drawing/2014/main" id="{0ACA486A-2BDB-4271-8665-0B16A5494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701BC0-C53E-456F-BE18-96DB7322C2D5}"/>
              </a:ext>
            </a:extLst>
          </p:cNvPr>
          <p:cNvSpPr>
            <a:spLocks noGrp="1"/>
          </p:cNvSpPr>
          <p:nvPr>
            <p:ph type="sldNum" sz="quarter" idx="12"/>
          </p:nvPr>
        </p:nvSpPr>
        <p:spPr/>
        <p:txBody>
          <a:bodyPr/>
          <a:lstStyle/>
          <a:p>
            <a:fld id="{4B8EBECD-598F-4FC8-9CDF-24EB3187C93A}" type="slidenum">
              <a:rPr lang="en-GB" smtClean="0"/>
              <a:t>‹#›</a:t>
            </a:fld>
            <a:endParaRPr lang="en-GB"/>
          </a:p>
        </p:txBody>
      </p:sp>
    </p:spTree>
    <p:extLst>
      <p:ext uri="{BB962C8B-B14F-4D97-AF65-F5344CB8AC3E}">
        <p14:creationId xmlns:p14="http://schemas.microsoft.com/office/powerpoint/2010/main" val="69265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0A31-B000-4947-9ABB-3C5CA7034C4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C21183-3D25-4BD4-AAA4-9A812F07C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4452D5-3F15-4672-B5EB-C6E74144D15D}"/>
              </a:ext>
            </a:extLst>
          </p:cNvPr>
          <p:cNvSpPr>
            <a:spLocks noGrp="1"/>
          </p:cNvSpPr>
          <p:nvPr>
            <p:ph type="dt" sz="half" idx="10"/>
          </p:nvPr>
        </p:nvSpPr>
        <p:spPr/>
        <p:txBody>
          <a:bodyPr/>
          <a:lstStyle/>
          <a:p>
            <a:fld id="{C584F733-C046-487F-A2C3-28ACBD37D166}" type="datetimeFigureOut">
              <a:rPr lang="en-GB" smtClean="0"/>
              <a:t>13/11/2020</a:t>
            </a:fld>
            <a:endParaRPr lang="en-GB"/>
          </a:p>
        </p:txBody>
      </p:sp>
      <p:sp>
        <p:nvSpPr>
          <p:cNvPr id="5" name="Footer Placeholder 4">
            <a:extLst>
              <a:ext uri="{FF2B5EF4-FFF2-40B4-BE49-F238E27FC236}">
                <a16:creationId xmlns:a16="http://schemas.microsoft.com/office/drawing/2014/main" id="{C859167B-165D-47F6-AD86-04F0D8E208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67C1F5-F4B7-4D57-85EE-0713BC01BE82}"/>
              </a:ext>
            </a:extLst>
          </p:cNvPr>
          <p:cNvSpPr>
            <a:spLocks noGrp="1"/>
          </p:cNvSpPr>
          <p:nvPr>
            <p:ph type="sldNum" sz="quarter" idx="12"/>
          </p:nvPr>
        </p:nvSpPr>
        <p:spPr/>
        <p:txBody>
          <a:bodyPr/>
          <a:lstStyle/>
          <a:p>
            <a:fld id="{4B8EBECD-598F-4FC8-9CDF-24EB3187C93A}" type="slidenum">
              <a:rPr lang="en-GB" smtClean="0"/>
              <a:t>‹#›</a:t>
            </a:fld>
            <a:endParaRPr lang="en-GB"/>
          </a:p>
        </p:txBody>
      </p:sp>
    </p:spTree>
    <p:extLst>
      <p:ext uri="{BB962C8B-B14F-4D97-AF65-F5344CB8AC3E}">
        <p14:creationId xmlns:p14="http://schemas.microsoft.com/office/powerpoint/2010/main" val="257282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CD0F7C-4E70-435C-B31C-DB329D5B82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14D374-F5A6-42DB-A8C9-7AFC9A7587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54955C-5DFC-479B-B7EF-9A4AEB4EE7DD}"/>
              </a:ext>
            </a:extLst>
          </p:cNvPr>
          <p:cNvSpPr>
            <a:spLocks noGrp="1"/>
          </p:cNvSpPr>
          <p:nvPr>
            <p:ph type="dt" sz="half" idx="10"/>
          </p:nvPr>
        </p:nvSpPr>
        <p:spPr/>
        <p:txBody>
          <a:bodyPr/>
          <a:lstStyle/>
          <a:p>
            <a:fld id="{C584F733-C046-487F-A2C3-28ACBD37D166}" type="datetimeFigureOut">
              <a:rPr lang="en-GB" smtClean="0"/>
              <a:t>13/11/2020</a:t>
            </a:fld>
            <a:endParaRPr lang="en-GB"/>
          </a:p>
        </p:txBody>
      </p:sp>
      <p:sp>
        <p:nvSpPr>
          <p:cNvPr id="5" name="Footer Placeholder 4">
            <a:extLst>
              <a:ext uri="{FF2B5EF4-FFF2-40B4-BE49-F238E27FC236}">
                <a16:creationId xmlns:a16="http://schemas.microsoft.com/office/drawing/2014/main" id="{1F7DA92F-29E5-4DB7-A107-A0D17317A0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F8086F-F9DF-495F-8CAF-13A98C471CAD}"/>
              </a:ext>
            </a:extLst>
          </p:cNvPr>
          <p:cNvSpPr>
            <a:spLocks noGrp="1"/>
          </p:cNvSpPr>
          <p:nvPr>
            <p:ph type="sldNum" sz="quarter" idx="12"/>
          </p:nvPr>
        </p:nvSpPr>
        <p:spPr/>
        <p:txBody>
          <a:bodyPr/>
          <a:lstStyle/>
          <a:p>
            <a:fld id="{4B8EBECD-598F-4FC8-9CDF-24EB3187C93A}" type="slidenum">
              <a:rPr lang="en-GB" smtClean="0"/>
              <a:t>‹#›</a:t>
            </a:fld>
            <a:endParaRPr lang="en-GB"/>
          </a:p>
        </p:txBody>
      </p:sp>
    </p:spTree>
    <p:extLst>
      <p:ext uri="{BB962C8B-B14F-4D97-AF65-F5344CB8AC3E}">
        <p14:creationId xmlns:p14="http://schemas.microsoft.com/office/powerpoint/2010/main" val="308978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518D-14CF-4355-A4C3-5E9F0A39EAB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79CB4E2-DA39-4571-AC12-29F54B109D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44A126-3715-40DB-A9EE-12EB510F90FB}"/>
              </a:ext>
            </a:extLst>
          </p:cNvPr>
          <p:cNvSpPr>
            <a:spLocks noGrp="1"/>
          </p:cNvSpPr>
          <p:nvPr>
            <p:ph type="dt" sz="half" idx="10"/>
          </p:nvPr>
        </p:nvSpPr>
        <p:spPr/>
        <p:txBody>
          <a:bodyPr/>
          <a:lstStyle/>
          <a:p>
            <a:fld id="{C584F733-C046-487F-A2C3-28ACBD37D166}" type="datetimeFigureOut">
              <a:rPr lang="en-GB" smtClean="0"/>
              <a:t>13/11/2020</a:t>
            </a:fld>
            <a:endParaRPr lang="en-GB"/>
          </a:p>
        </p:txBody>
      </p:sp>
      <p:sp>
        <p:nvSpPr>
          <p:cNvPr id="5" name="Footer Placeholder 4">
            <a:extLst>
              <a:ext uri="{FF2B5EF4-FFF2-40B4-BE49-F238E27FC236}">
                <a16:creationId xmlns:a16="http://schemas.microsoft.com/office/drawing/2014/main" id="{5890B93E-1C6E-46BB-ABA1-1B279CCF46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26568D-36EE-40B5-9590-8BAF85075DA4}"/>
              </a:ext>
            </a:extLst>
          </p:cNvPr>
          <p:cNvSpPr>
            <a:spLocks noGrp="1"/>
          </p:cNvSpPr>
          <p:nvPr>
            <p:ph type="sldNum" sz="quarter" idx="12"/>
          </p:nvPr>
        </p:nvSpPr>
        <p:spPr/>
        <p:txBody>
          <a:bodyPr/>
          <a:lstStyle/>
          <a:p>
            <a:fld id="{4B8EBECD-598F-4FC8-9CDF-24EB3187C93A}" type="slidenum">
              <a:rPr lang="en-GB" smtClean="0"/>
              <a:t>‹#›</a:t>
            </a:fld>
            <a:endParaRPr lang="en-GB"/>
          </a:p>
        </p:txBody>
      </p:sp>
    </p:spTree>
    <p:extLst>
      <p:ext uri="{BB962C8B-B14F-4D97-AF65-F5344CB8AC3E}">
        <p14:creationId xmlns:p14="http://schemas.microsoft.com/office/powerpoint/2010/main" val="327385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8F45-873D-4320-BA6A-E118A73F06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45D71C7-F3BD-4460-8B3B-C0CF3912D3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E67C62-D8B6-4054-831D-BCC2FD00ADC8}"/>
              </a:ext>
            </a:extLst>
          </p:cNvPr>
          <p:cNvSpPr>
            <a:spLocks noGrp="1"/>
          </p:cNvSpPr>
          <p:nvPr>
            <p:ph type="dt" sz="half" idx="10"/>
          </p:nvPr>
        </p:nvSpPr>
        <p:spPr/>
        <p:txBody>
          <a:bodyPr/>
          <a:lstStyle/>
          <a:p>
            <a:fld id="{C584F733-C046-487F-A2C3-28ACBD37D166}" type="datetimeFigureOut">
              <a:rPr lang="en-GB" smtClean="0"/>
              <a:t>13/11/2020</a:t>
            </a:fld>
            <a:endParaRPr lang="en-GB"/>
          </a:p>
        </p:txBody>
      </p:sp>
      <p:sp>
        <p:nvSpPr>
          <p:cNvPr id="5" name="Footer Placeholder 4">
            <a:extLst>
              <a:ext uri="{FF2B5EF4-FFF2-40B4-BE49-F238E27FC236}">
                <a16:creationId xmlns:a16="http://schemas.microsoft.com/office/drawing/2014/main" id="{416EE433-904F-4BD8-B8B2-4072A8D74F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BF3AB0-E664-426B-998E-43C68C26666A}"/>
              </a:ext>
            </a:extLst>
          </p:cNvPr>
          <p:cNvSpPr>
            <a:spLocks noGrp="1"/>
          </p:cNvSpPr>
          <p:nvPr>
            <p:ph type="sldNum" sz="quarter" idx="12"/>
          </p:nvPr>
        </p:nvSpPr>
        <p:spPr/>
        <p:txBody>
          <a:bodyPr/>
          <a:lstStyle/>
          <a:p>
            <a:fld id="{4B8EBECD-598F-4FC8-9CDF-24EB3187C93A}" type="slidenum">
              <a:rPr lang="en-GB" smtClean="0"/>
              <a:t>‹#›</a:t>
            </a:fld>
            <a:endParaRPr lang="en-GB"/>
          </a:p>
        </p:txBody>
      </p:sp>
    </p:spTree>
    <p:extLst>
      <p:ext uri="{BB962C8B-B14F-4D97-AF65-F5344CB8AC3E}">
        <p14:creationId xmlns:p14="http://schemas.microsoft.com/office/powerpoint/2010/main" val="12476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3068-18EC-4A77-9CE7-554A65F0EA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D0A7F8-414C-43F3-A577-DA53D8A67E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64BF3FD-DD0C-423C-874F-3D02441173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94E682-9E64-4103-99A5-E622D5D2B521}"/>
              </a:ext>
            </a:extLst>
          </p:cNvPr>
          <p:cNvSpPr>
            <a:spLocks noGrp="1"/>
          </p:cNvSpPr>
          <p:nvPr>
            <p:ph type="dt" sz="half" idx="10"/>
          </p:nvPr>
        </p:nvSpPr>
        <p:spPr/>
        <p:txBody>
          <a:bodyPr/>
          <a:lstStyle/>
          <a:p>
            <a:fld id="{C584F733-C046-487F-A2C3-28ACBD37D166}" type="datetimeFigureOut">
              <a:rPr lang="en-GB" smtClean="0"/>
              <a:t>13/11/2020</a:t>
            </a:fld>
            <a:endParaRPr lang="en-GB"/>
          </a:p>
        </p:txBody>
      </p:sp>
      <p:sp>
        <p:nvSpPr>
          <p:cNvPr id="6" name="Footer Placeholder 5">
            <a:extLst>
              <a:ext uri="{FF2B5EF4-FFF2-40B4-BE49-F238E27FC236}">
                <a16:creationId xmlns:a16="http://schemas.microsoft.com/office/drawing/2014/main" id="{7229C04C-244B-4109-B033-47947A5F55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26D214-70BE-44A2-B535-8859720875A3}"/>
              </a:ext>
            </a:extLst>
          </p:cNvPr>
          <p:cNvSpPr>
            <a:spLocks noGrp="1"/>
          </p:cNvSpPr>
          <p:nvPr>
            <p:ph type="sldNum" sz="quarter" idx="12"/>
          </p:nvPr>
        </p:nvSpPr>
        <p:spPr/>
        <p:txBody>
          <a:bodyPr/>
          <a:lstStyle/>
          <a:p>
            <a:fld id="{4B8EBECD-598F-4FC8-9CDF-24EB3187C93A}" type="slidenum">
              <a:rPr lang="en-GB" smtClean="0"/>
              <a:t>‹#›</a:t>
            </a:fld>
            <a:endParaRPr lang="en-GB"/>
          </a:p>
        </p:txBody>
      </p:sp>
    </p:spTree>
    <p:extLst>
      <p:ext uri="{BB962C8B-B14F-4D97-AF65-F5344CB8AC3E}">
        <p14:creationId xmlns:p14="http://schemas.microsoft.com/office/powerpoint/2010/main" val="264893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4FBF-FAAA-4678-AB74-7C707580663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F3F1967-64F9-4A8D-A9F8-E1B8CF3A84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5FE0A7-AFC3-4F7F-8866-DAD531E730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788D339-D8C5-4E5C-9B20-DE44BACFBF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A6F59-9DF0-4E5F-9B48-ECF34D5649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00E79E8-CF85-4E02-9FD2-7D212798E1C7}"/>
              </a:ext>
            </a:extLst>
          </p:cNvPr>
          <p:cNvSpPr>
            <a:spLocks noGrp="1"/>
          </p:cNvSpPr>
          <p:nvPr>
            <p:ph type="dt" sz="half" idx="10"/>
          </p:nvPr>
        </p:nvSpPr>
        <p:spPr/>
        <p:txBody>
          <a:bodyPr/>
          <a:lstStyle/>
          <a:p>
            <a:fld id="{C584F733-C046-487F-A2C3-28ACBD37D166}" type="datetimeFigureOut">
              <a:rPr lang="en-GB" smtClean="0"/>
              <a:t>13/11/2020</a:t>
            </a:fld>
            <a:endParaRPr lang="en-GB"/>
          </a:p>
        </p:txBody>
      </p:sp>
      <p:sp>
        <p:nvSpPr>
          <p:cNvPr id="8" name="Footer Placeholder 7">
            <a:extLst>
              <a:ext uri="{FF2B5EF4-FFF2-40B4-BE49-F238E27FC236}">
                <a16:creationId xmlns:a16="http://schemas.microsoft.com/office/drawing/2014/main" id="{C8D8583C-8628-4E25-9555-B9E05F8A516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82238C6-0CEC-42AE-A141-0423EC673579}"/>
              </a:ext>
            </a:extLst>
          </p:cNvPr>
          <p:cNvSpPr>
            <a:spLocks noGrp="1"/>
          </p:cNvSpPr>
          <p:nvPr>
            <p:ph type="sldNum" sz="quarter" idx="12"/>
          </p:nvPr>
        </p:nvSpPr>
        <p:spPr/>
        <p:txBody>
          <a:bodyPr/>
          <a:lstStyle/>
          <a:p>
            <a:fld id="{4B8EBECD-598F-4FC8-9CDF-24EB3187C93A}" type="slidenum">
              <a:rPr lang="en-GB" smtClean="0"/>
              <a:t>‹#›</a:t>
            </a:fld>
            <a:endParaRPr lang="en-GB"/>
          </a:p>
        </p:txBody>
      </p:sp>
    </p:spTree>
    <p:extLst>
      <p:ext uri="{BB962C8B-B14F-4D97-AF65-F5344CB8AC3E}">
        <p14:creationId xmlns:p14="http://schemas.microsoft.com/office/powerpoint/2010/main" val="2703721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DA49-3026-445C-BF85-72560AE7F38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3E8CE-D518-4350-8541-197F00DE5A93}"/>
              </a:ext>
            </a:extLst>
          </p:cNvPr>
          <p:cNvSpPr>
            <a:spLocks noGrp="1"/>
          </p:cNvSpPr>
          <p:nvPr>
            <p:ph type="dt" sz="half" idx="10"/>
          </p:nvPr>
        </p:nvSpPr>
        <p:spPr/>
        <p:txBody>
          <a:bodyPr/>
          <a:lstStyle/>
          <a:p>
            <a:fld id="{C584F733-C046-487F-A2C3-28ACBD37D166}" type="datetimeFigureOut">
              <a:rPr lang="en-GB" smtClean="0"/>
              <a:t>13/11/2020</a:t>
            </a:fld>
            <a:endParaRPr lang="en-GB"/>
          </a:p>
        </p:txBody>
      </p:sp>
      <p:sp>
        <p:nvSpPr>
          <p:cNvPr id="4" name="Footer Placeholder 3">
            <a:extLst>
              <a:ext uri="{FF2B5EF4-FFF2-40B4-BE49-F238E27FC236}">
                <a16:creationId xmlns:a16="http://schemas.microsoft.com/office/drawing/2014/main" id="{0C697354-03B8-4843-9E53-0935B0CE3CD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F3E1080-15C6-4761-BA6C-1A8B84E955AC}"/>
              </a:ext>
            </a:extLst>
          </p:cNvPr>
          <p:cNvSpPr>
            <a:spLocks noGrp="1"/>
          </p:cNvSpPr>
          <p:nvPr>
            <p:ph type="sldNum" sz="quarter" idx="12"/>
          </p:nvPr>
        </p:nvSpPr>
        <p:spPr/>
        <p:txBody>
          <a:bodyPr/>
          <a:lstStyle/>
          <a:p>
            <a:fld id="{4B8EBECD-598F-4FC8-9CDF-24EB3187C93A}" type="slidenum">
              <a:rPr lang="en-GB" smtClean="0"/>
              <a:t>‹#›</a:t>
            </a:fld>
            <a:endParaRPr lang="en-GB"/>
          </a:p>
        </p:txBody>
      </p:sp>
    </p:spTree>
    <p:extLst>
      <p:ext uri="{BB962C8B-B14F-4D97-AF65-F5344CB8AC3E}">
        <p14:creationId xmlns:p14="http://schemas.microsoft.com/office/powerpoint/2010/main" val="347516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0B71E6-329C-47B9-B9BC-0136CBD13CB2}"/>
              </a:ext>
            </a:extLst>
          </p:cNvPr>
          <p:cNvSpPr>
            <a:spLocks noGrp="1"/>
          </p:cNvSpPr>
          <p:nvPr>
            <p:ph type="dt" sz="half" idx="10"/>
          </p:nvPr>
        </p:nvSpPr>
        <p:spPr/>
        <p:txBody>
          <a:bodyPr/>
          <a:lstStyle/>
          <a:p>
            <a:fld id="{C584F733-C046-487F-A2C3-28ACBD37D166}" type="datetimeFigureOut">
              <a:rPr lang="en-GB" smtClean="0"/>
              <a:t>13/11/2020</a:t>
            </a:fld>
            <a:endParaRPr lang="en-GB"/>
          </a:p>
        </p:txBody>
      </p:sp>
      <p:sp>
        <p:nvSpPr>
          <p:cNvPr id="3" name="Footer Placeholder 2">
            <a:extLst>
              <a:ext uri="{FF2B5EF4-FFF2-40B4-BE49-F238E27FC236}">
                <a16:creationId xmlns:a16="http://schemas.microsoft.com/office/drawing/2014/main" id="{E63671F5-BA5A-4CDB-86B9-350EA364697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E28802E-2D59-45E5-A3EB-76F7C2814BC4}"/>
              </a:ext>
            </a:extLst>
          </p:cNvPr>
          <p:cNvSpPr>
            <a:spLocks noGrp="1"/>
          </p:cNvSpPr>
          <p:nvPr>
            <p:ph type="sldNum" sz="quarter" idx="12"/>
          </p:nvPr>
        </p:nvSpPr>
        <p:spPr/>
        <p:txBody>
          <a:bodyPr/>
          <a:lstStyle/>
          <a:p>
            <a:fld id="{4B8EBECD-598F-4FC8-9CDF-24EB3187C93A}" type="slidenum">
              <a:rPr lang="en-GB" smtClean="0"/>
              <a:t>‹#›</a:t>
            </a:fld>
            <a:endParaRPr lang="en-GB"/>
          </a:p>
        </p:txBody>
      </p:sp>
    </p:spTree>
    <p:extLst>
      <p:ext uri="{BB962C8B-B14F-4D97-AF65-F5344CB8AC3E}">
        <p14:creationId xmlns:p14="http://schemas.microsoft.com/office/powerpoint/2010/main" val="194975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F211-4A63-4BD4-BCF8-1B29841A6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D455AFE-D967-4B2A-AF23-F0E3E66877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1225271-EB08-44B1-A039-4825E2B91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824B8-2A7B-4513-B411-44B591735480}"/>
              </a:ext>
            </a:extLst>
          </p:cNvPr>
          <p:cNvSpPr>
            <a:spLocks noGrp="1"/>
          </p:cNvSpPr>
          <p:nvPr>
            <p:ph type="dt" sz="half" idx="10"/>
          </p:nvPr>
        </p:nvSpPr>
        <p:spPr/>
        <p:txBody>
          <a:bodyPr/>
          <a:lstStyle/>
          <a:p>
            <a:fld id="{C584F733-C046-487F-A2C3-28ACBD37D166}" type="datetimeFigureOut">
              <a:rPr lang="en-GB" smtClean="0"/>
              <a:t>13/11/2020</a:t>
            </a:fld>
            <a:endParaRPr lang="en-GB"/>
          </a:p>
        </p:txBody>
      </p:sp>
      <p:sp>
        <p:nvSpPr>
          <p:cNvPr id="6" name="Footer Placeholder 5">
            <a:extLst>
              <a:ext uri="{FF2B5EF4-FFF2-40B4-BE49-F238E27FC236}">
                <a16:creationId xmlns:a16="http://schemas.microsoft.com/office/drawing/2014/main" id="{BB641A11-0425-4537-BEAA-E1DA5E3ED0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876C95-63F3-4603-837D-E2C4D35C936F}"/>
              </a:ext>
            </a:extLst>
          </p:cNvPr>
          <p:cNvSpPr>
            <a:spLocks noGrp="1"/>
          </p:cNvSpPr>
          <p:nvPr>
            <p:ph type="sldNum" sz="quarter" idx="12"/>
          </p:nvPr>
        </p:nvSpPr>
        <p:spPr/>
        <p:txBody>
          <a:bodyPr/>
          <a:lstStyle/>
          <a:p>
            <a:fld id="{4B8EBECD-598F-4FC8-9CDF-24EB3187C93A}" type="slidenum">
              <a:rPr lang="en-GB" smtClean="0"/>
              <a:t>‹#›</a:t>
            </a:fld>
            <a:endParaRPr lang="en-GB"/>
          </a:p>
        </p:txBody>
      </p:sp>
    </p:spTree>
    <p:extLst>
      <p:ext uri="{BB962C8B-B14F-4D97-AF65-F5344CB8AC3E}">
        <p14:creationId xmlns:p14="http://schemas.microsoft.com/office/powerpoint/2010/main" val="387417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E216-E341-4460-B395-61B0A7048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435E4D4-31CF-468E-BC34-61B4819EC4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0B8947F-C989-4FAB-9F5C-372C377A5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F4836-D9EE-42E2-9098-68A5FA59F5F1}"/>
              </a:ext>
            </a:extLst>
          </p:cNvPr>
          <p:cNvSpPr>
            <a:spLocks noGrp="1"/>
          </p:cNvSpPr>
          <p:nvPr>
            <p:ph type="dt" sz="half" idx="10"/>
          </p:nvPr>
        </p:nvSpPr>
        <p:spPr/>
        <p:txBody>
          <a:bodyPr/>
          <a:lstStyle/>
          <a:p>
            <a:fld id="{C584F733-C046-487F-A2C3-28ACBD37D166}" type="datetimeFigureOut">
              <a:rPr lang="en-GB" smtClean="0"/>
              <a:t>13/11/2020</a:t>
            </a:fld>
            <a:endParaRPr lang="en-GB"/>
          </a:p>
        </p:txBody>
      </p:sp>
      <p:sp>
        <p:nvSpPr>
          <p:cNvPr id="6" name="Footer Placeholder 5">
            <a:extLst>
              <a:ext uri="{FF2B5EF4-FFF2-40B4-BE49-F238E27FC236}">
                <a16:creationId xmlns:a16="http://schemas.microsoft.com/office/drawing/2014/main" id="{995AB7D7-9D59-4834-BA08-DC1F26A78F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E1833F-4208-492C-86C2-DE6E083D0436}"/>
              </a:ext>
            </a:extLst>
          </p:cNvPr>
          <p:cNvSpPr>
            <a:spLocks noGrp="1"/>
          </p:cNvSpPr>
          <p:nvPr>
            <p:ph type="sldNum" sz="quarter" idx="12"/>
          </p:nvPr>
        </p:nvSpPr>
        <p:spPr/>
        <p:txBody>
          <a:bodyPr/>
          <a:lstStyle/>
          <a:p>
            <a:fld id="{4B8EBECD-598F-4FC8-9CDF-24EB3187C93A}" type="slidenum">
              <a:rPr lang="en-GB" smtClean="0"/>
              <a:t>‹#›</a:t>
            </a:fld>
            <a:endParaRPr lang="en-GB"/>
          </a:p>
        </p:txBody>
      </p:sp>
    </p:spTree>
    <p:extLst>
      <p:ext uri="{BB962C8B-B14F-4D97-AF65-F5344CB8AC3E}">
        <p14:creationId xmlns:p14="http://schemas.microsoft.com/office/powerpoint/2010/main" val="2892142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1AC5F2-0885-46E0-A524-0A803F2ABF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83BD517-2BB1-4E67-8247-97B284B33D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0404C3-7989-4182-B504-B9061B87A0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4F733-C046-487F-A2C3-28ACBD37D166}" type="datetimeFigureOut">
              <a:rPr lang="en-GB" smtClean="0"/>
              <a:t>13/11/2020</a:t>
            </a:fld>
            <a:endParaRPr lang="en-GB"/>
          </a:p>
        </p:txBody>
      </p:sp>
      <p:sp>
        <p:nvSpPr>
          <p:cNvPr id="5" name="Footer Placeholder 4">
            <a:extLst>
              <a:ext uri="{FF2B5EF4-FFF2-40B4-BE49-F238E27FC236}">
                <a16:creationId xmlns:a16="http://schemas.microsoft.com/office/drawing/2014/main" id="{9C8426B5-4FF6-4B1E-9CA0-7E2E21CFD3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3F33BBB-58F8-48E9-A271-8717E5808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EBECD-598F-4FC8-9CDF-24EB3187C93A}" type="slidenum">
              <a:rPr lang="en-GB" smtClean="0"/>
              <a:t>‹#›</a:t>
            </a:fld>
            <a:endParaRPr lang="en-GB"/>
          </a:p>
        </p:txBody>
      </p:sp>
    </p:spTree>
    <p:extLst>
      <p:ext uri="{BB962C8B-B14F-4D97-AF65-F5344CB8AC3E}">
        <p14:creationId xmlns:p14="http://schemas.microsoft.com/office/powerpoint/2010/main" val="2213077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6EA3-FE3E-4778-B4A2-5597E3C617D6}"/>
              </a:ext>
            </a:extLst>
          </p:cNvPr>
          <p:cNvSpPr>
            <a:spLocks noGrp="1"/>
          </p:cNvSpPr>
          <p:nvPr>
            <p:ph type="ctrTitle"/>
          </p:nvPr>
        </p:nvSpPr>
        <p:spPr>
          <a:xfrm>
            <a:off x="1491343" y="0"/>
            <a:ext cx="9144000" cy="1275281"/>
          </a:xfrm>
        </p:spPr>
        <p:txBody>
          <a:bodyPr/>
          <a:lstStyle/>
          <a:p>
            <a:r>
              <a:rPr lang="en-US" dirty="0"/>
              <a:t>Point to Point App</a:t>
            </a:r>
            <a:endParaRPr lang="en-GB" dirty="0"/>
          </a:p>
        </p:txBody>
      </p:sp>
      <p:sp>
        <p:nvSpPr>
          <p:cNvPr id="3" name="Subtitle 2">
            <a:extLst>
              <a:ext uri="{FF2B5EF4-FFF2-40B4-BE49-F238E27FC236}">
                <a16:creationId xmlns:a16="http://schemas.microsoft.com/office/drawing/2014/main" id="{259A5E9F-4ED7-4D93-9B23-E41D73CD05B1}"/>
              </a:ext>
            </a:extLst>
          </p:cNvPr>
          <p:cNvSpPr>
            <a:spLocks noGrp="1"/>
          </p:cNvSpPr>
          <p:nvPr>
            <p:ph type="subTitle" idx="1"/>
          </p:nvPr>
        </p:nvSpPr>
        <p:spPr>
          <a:xfrm>
            <a:off x="1556657" y="1203649"/>
            <a:ext cx="9144000" cy="5435082"/>
          </a:xfrm>
        </p:spPr>
        <p:txBody>
          <a:bodyPr/>
          <a:lstStyle/>
          <a:p>
            <a:pPr algn="l"/>
            <a:r>
              <a:rPr lang="en-US" sz="2000" dirty="0"/>
              <a:t>Operating System: Developed using windows but app is designed for Androids. </a:t>
            </a:r>
          </a:p>
          <a:p>
            <a:pPr algn="l"/>
            <a:r>
              <a:rPr lang="en-US" sz="2000" dirty="0"/>
              <a:t>Tool: Use Android Studio for development, (Anything suggestions)</a:t>
            </a:r>
          </a:p>
          <a:p>
            <a:pPr algn="l"/>
            <a:r>
              <a:rPr lang="en-US" sz="2000" dirty="0"/>
              <a:t>Programming Language: Java</a:t>
            </a:r>
          </a:p>
          <a:p>
            <a:pPr algn="l"/>
            <a:r>
              <a:rPr lang="en-US" sz="2000" dirty="0"/>
              <a:t>Problem Space: The app will take as input the map of bush house and King’s building and it will calculate and shortest path between user’s current location and user’s destination. It will return the path along with estimation of time it will take for user.</a:t>
            </a:r>
          </a:p>
          <a:p>
            <a:pPr algn="l"/>
            <a:r>
              <a:rPr lang="en-US" sz="2000" dirty="0"/>
              <a:t>Motivation: The Project comprises of 3 steps:</a:t>
            </a:r>
          </a:p>
          <a:p>
            <a:pPr algn="l"/>
            <a:r>
              <a:rPr lang="en-US" sz="2000" dirty="0"/>
              <a:t>1: Get the current location of user( how to calculate it in </a:t>
            </a:r>
            <a:r>
              <a:rPr lang="en-US" sz="2000"/>
              <a:t>a dynamic)</a:t>
            </a:r>
            <a:endParaRPr lang="en-US" sz="2000" dirty="0"/>
          </a:p>
          <a:p>
            <a:pPr algn="l"/>
            <a:r>
              <a:rPr lang="en-US" sz="2000" dirty="0"/>
              <a:t>2: Calculate the distance between user and destination</a:t>
            </a:r>
          </a:p>
          <a:p>
            <a:pPr algn="l"/>
            <a:r>
              <a:rPr lang="en-US" sz="2000" dirty="0"/>
              <a:t>3: Return the information to User</a:t>
            </a:r>
          </a:p>
          <a:p>
            <a:pPr algn="l"/>
            <a:r>
              <a:rPr lang="en-US" sz="2000" dirty="0"/>
              <a:t>Design Processes: Use Agile approach, consider design patterns.</a:t>
            </a:r>
          </a:p>
          <a:p>
            <a:pPr algn="l"/>
            <a:r>
              <a:rPr lang="en-US" sz="2000" dirty="0"/>
              <a:t>Testing: Research into test framework and consider using test driven development</a:t>
            </a:r>
          </a:p>
          <a:p>
            <a:pPr algn="l"/>
            <a:endParaRPr lang="en-GB" dirty="0"/>
          </a:p>
        </p:txBody>
      </p:sp>
    </p:spTree>
    <p:extLst>
      <p:ext uri="{BB962C8B-B14F-4D97-AF65-F5344CB8AC3E}">
        <p14:creationId xmlns:p14="http://schemas.microsoft.com/office/powerpoint/2010/main" val="626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8064-7664-48BB-94DE-86E50B362131}"/>
              </a:ext>
            </a:extLst>
          </p:cNvPr>
          <p:cNvSpPr>
            <a:spLocks noGrp="1"/>
          </p:cNvSpPr>
          <p:nvPr>
            <p:ph type="title"/>
          </p:nvPr>
        </p:nvSpPr>
        <p:spPr>
          <a:xfrm>
            <a:off x="838200" y="85206"/>
            <a:ext cx="10515600" cy="1325563"/>
          </a:xfrm>
        </p:spPr>
        <p:txBody>
          <a:bodyPr/>
          <a:lstStyle/>
          <a:p>
            <a:pPr algn="ctr"/>
            <a:r>
              <a:rPr lang="en-US" dirty="0"/>
              <a:t>Questions</a:t>
            </a:r>
            <a:endParaRPr lang="en-GB" dirty="0"/>
          </a:p>
        </p:txBody>
      </p:sp>
      <p:sp>
        <p:nvSpPr>
          <p:cNvPr id="3" name="Content Placeholder 2">
            <a:extLst>
              <a:ext uri="{FF2B5EF4-FFF2-40B4-BE49-F238E27FC236}">
                <a16:creationId xmlns:a16="http://schemas.microsoft.com/office/drawing/2014/main" id="{F2A4223D-C1CF-4172-9780-DD14DF030AD3}"/>
              </a:ext>
            </a:extLst>
          </p:cNvPr>
          <p:cNvSpPr>
            <a:spLocks noGrp="1"/>
          </p:cNvSpPr>
          <p:nvPr>
            <p:ph idx="1"/>
          </p:nvPr>
        </p:nvSpPr>
        <p:spPr>
          <a:xfrm>
            <a:off x="917511" y="1079176"/>
            <a:ext cx="10515600" cy="1673355"/>
          </a:xfrm>
        </p:spPr>
        <p:txBody>
          <a:bodyPr>
            <a:normAutofit fontScale="85000" lnSpcReduction="20000"/>
          </a:bodyPr>
          <a:lstStyle/>
          <a:p>
            <a:r>
              <a:rPr lang="en-US" sz="2000" dirty="0"/>
              <a:t>Algorithm to use for finding shortest path?</a:t>
            </a:r>
          </a:p>
          <a:p>
            <a:r>
              <a:rPr lang="en-US" sz="2000" dirty="0"/>
              <a:t>How do we get location of user?</a:t>
            </a:r>
          </a:p>
          <a:p>
            <a:r>
              <a:rPr lang="en-US" sz="2000" dirty="0"/>
              <a:t>Prototype necessary? Maybe use wireframe for simple sketch of the form/layout of the app?( At the moment, I’m just using paper to sketch out the layout of each page of the app, and I currently have a main page, a search page, a display page)</a:t>
            </a:r>
          </a:p>
          <a:p>
            <a:r>
              <a:rPr lang="en-US" sz="2000" dirty="0"/>
              <a:t>Database for user’s information, direction and location?( Is database necessary or shall I hard code it)</a:t>
            </a:r>
            <a:endParaRPr lang="en-GB" sz="2000" dirty="0"/>
          </a:p>
        </p:txBody>
      </p:sp>
      <p:sp>
        <p:nvSpPr>
          <p:cNvPr id="4" name="TextBox 3">
            <a:extLst>
              <a:ext uri="{FF2B5EF4-FFF2-40B4-BE49-F238E27FC236}">
                <a16:creationId xmlns:a16="http://schemas.microsoft.com/office/drawing/2014/main" id="{266FF40B-F8BC-4110-AE30-AFC815B3F321}"/>
              </a:ext>
            </a:extLst>
          </p:cNvPr>
          <p:cNvSpPr txBox="1"/>
          <p:nvPr/>
        </p:nvSpPr>
        <p:spPr>
          <a:xfrm>
            <a:off x="1398036" y="2733869"/>
            <a:ext cx="9876453" cy="1384995"/>
          </a:xfrm>
          <a:prstGeom prst="rect">
            <a:avLst/>
          </a:prstGeom>
          <a:noFill/>
        </p:spPr>
        <p:txBody>
          <a:bodyPr wrap="square" rtlCol="0">
            <a:spAutoFit/>
          </a:bodyPr>
          <a:lstStyle/>
          <a:p>
            <a:pPr algn="ctr"/>
            <a:r>
              <a:rPr lang="en-US" sz="2400" dirty="0"/>
              <a:t>Literatures</a:t>
            </a:r>
          </a:p>
          <a:p>
            <a:pPr marL="342900" indent="-342900">
              <a:buFont typeface="Arial" panose="020B0604020202020204" pitchFamily="34" charset="0"/>
              <a:buChar char="•"/>
            </a:pPr>
            <a:r>
              <a:rPr lang="en-US" sz="2000" dirty="0"/>
              <a:t>Books about Graph Algorithm</a:t>
            </a:r>
          </a:p>
          <a:p>
            <a:pPr marL="342900" indent="-342900">
              <a:buFont typeface="Arial" panose="020B0604020202020204" pitchFamily="34" charset="0"/>
              <a:buChar char="•"/>
            </a:pPr>
            <a:r>
              <a:rPr lang="en-US" sz="2000" dirty="0"/>
              <a:t>Books about App development</a:t>
            </a:r>
          </a:p>
          <a:p>
            <a:pPr marL="342900" indent="-342900">
              <a:buFont typeface="Arial" panose="020B0604020202020204" pitchFamily="34" charset="0"/>
              <a:buChar char="•"/>
            </a:pPr>
            <a:r>
              <a:rPr lang="en-US" sz="2000" dirty="0"/>
              <a:t>How many resources do I need to get a good mark?</a:t>
            </a:r>
          </a:p>
        </p:txBody>
      </p:sp>
      <p:sp>
        <p:nvSpPr>
          <p:cNvPr id="7" name="TextBox 6">
            <a:extLst>
              <a:ext uri="{FF2B5EF4-FFF2-40B4-BE49-F238E27FC236}">
                <a16:creationId xmlns:a16="http://schemas.microsoft.com/office/drawing/2014/main" id="{73108EBD-87F1-4D29-80F9-69FB2323BD82}"/>
              </a:ext>
            </a:extLst>
          </p:cNvPr>
          <p:cNvSpPr txBox="1"/>
          <p:nvPr/>
        </p:nvSpPr>
        <p:spPr>
          <a:xfrm>
            <a:off x="1609532" y="3951514"/>
            <a:ext cx="8990044" cy="1477328"/>
          </a:xfrm>
          <a:prstGeom prst="rect">
            <a:avLst/>
          </a:prstGeom>
          <a:noFill/>
        </p:spPr>
        <p:txBody>
          <a:bodyPr wrap="square" rtlCol="0">
            <a:spAutoFit/>
          </a:bodyPr>
          <a:lstStyle/>
          <a:p>
            <a:r>
              <a:rPr lang="en-US" dirty="0"/>
              <a:t>				Deliverable</a:t>
            </a:r>
            <a:endParaRPr lang="en-GB" dirty="0"/>
          </a:p>
          <a:p>
            <a:pPr marL="285750" indent="-285750">
              <a:buFont typeface="Arial" panose="020B0604020202020204" pitchFamily="34" charset="0"/>
              <a:buChar char="•"/>
            </a:pPr>
            <a:r>
              <a:rPr lang="en-GB" dirty="0"/>
              <a:t>Source Code</a:t>
            </a:r>
          </a:p>
          <a:p>
            <a:pPr marL="285750" indent="-285750">
              <a:buFont typeface="Arial" panose="020B0604020202020204" pitchFamily="34" charset="0"/>
              <a:buChar char="•"/>
            </a:pPr>
            <a:r>
              <a:rPr lang="en-GB" dirty="0"/>
              <a:t>Final Report</a:t>
            </a:r>
          </a:p>
          <a:p>
            <a:pPr marL="285750" indent="-285750">
              <a:buFont typeface="Arial" panose="020B0604020202020204" pitchFamily="34" charset="0"/>
              <a:buChar char="•"/>
            </a:pPr>
            <a:r>
              <a:rPr lang="en-GB" dirty="0"/>
              <a:t>Background and Specification Report (BSPR)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45957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5DAA-FEB6-41C8-B096-02B5B7923803}"/>
              </a:ext>
            </a:extLst>
          </p:cNvPr>
          <p:cNvSpPr>
            <a:spLocks noGrp="1"/>
          </p:cNvSpPr>
          <p:nvPr>
            <p:ph type="title"/>
          </p:nvPr>
        </p:nvSpPr>
        <p:spPr/>
        <p:txBody>
          <a:bodyPr/>
          <a:lstStyle/>
          <a:p>
            <a:pPr algn="ctr"/>
            <a:r>
              <a:rPr lang="en-US" dirty="0"/>
              <a:t>Gantt Chart</a:t>
            </a:r>
            <a:endParaRPr lang="en-GB" dirty="0"/>
          </a:p>
        </p:txBody>
      </p:sp>
      <p:graphicFrame>
        <p:nvGraphicFramePr>
          <p:cNvPr id="4" name="Content Placeholder 3">
            <a:extLst>
              <a:ext uri="{FF2B5EF4-FFF2-40B4-BE49-F238E27FC236}">
                <a16:creationId xmlns:a16="http://schemas.microsoft.com/office/drawing/2014/main" id="{68BE1403-9335-4895-9B9A-3D1F338F28B5}"/>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3561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Words>
  <Application>Microsoft Office PowerPoint</Application>
  <PresentationFormat>Widescreen</PresentationFormat>
  <Paragraphs>26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Point to Point App</vt:lpstr>
      <vt:lpstr>Questions</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Zhao Zhang</dc:creator>
  <cp:lastModifiedBy>Zhao Zhang</cp:lastModifiedBy>
  <cp:revision>8</cp:revision>
  <dcterms:created xsi:type="dcterms:W3CDTF">2020-10-28T18:42:39Z</dcterms:created>
  <dcterms:modified xsi:type="dcterms:W3CDTF">2020-11-13T14:23:31Z</dcterms:modified>
</cp:coreProperties>
</file>