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67214-15C7-4696-B2DB-CC6140EC413F}" v="4" dt="2020-11-20T20:23:32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Zhang" userId="a0a3655b90784889" providerId="LiveId" clId="{7B367214-15C7-4696-B2DB-CC6140EC413F}"/>
    <pc:docChg chg="custSel addSld modSld">
      <pc:chgData name="Zhao Zhang" userId="a0a3655b90784889" providerId="LiveId" clId="{7B367214-15C7-4696-B2DB-CC6140EC413F}" dt="2020-11-20T20:26:40.596" v="1704" actId="20577"/>
      <pc:docMkLst>
        <pc:docMk/>
      </pc:docMkLst>
      <pc:sldChg chg="modSp add">
        <pc:chgData name="Zhao Zhang" userId="a0a3655b90784889" providerId="LiveId" clId="{7B367214-15C7-4696-B2DB-CC6140EC413F}" dt="2020-11-20T20:17:03.167" v="874" actId="20577"/>
        <pc:sldMkLst>
          <pc:docMk/>
          <pc:sldMk cId="1017162223" sldId="256"/>
        </pc:sldMkLst>
        <pc:spChg chg="mod">
          <ac:chgData name="Zhao Zhang" userId="a0a3655b90784889" providerId="LiveId" clId="{7B367214-15C7-4696-B2DB-CC6140EC413F}" dt="2020-11-18T20:00:38.859" v="563" actId="1076"/>
          <ac:spMkLst>
            <pc:docMk/>
            <pc:sldMk cId="1017162223" sldId="256"/>
            <ac:spMk id="2" creationId="{2DE526BE-A3DD-484A-A169-A072EAE710A5}"/>
          </ac:spMkLst>
        </pc:spChg>
        <pc:spChg chg="mod">
          <ac:chgData name="Zhao Zhang" userId="a0a3655b90784889" providerId="LiveId" clId="{7B367214-15C7-4696-B2DB-CC6140EC413F}" dt="2020-11-20T20:17:03.167" v="874" actId="20577"/>
          <ac:spMkLst>
            <pc:docMk/>
            <pc:sldMk cId="1017162223" sldId="256"/>
            <ac:spMk id="3" creationId="{97713616-6E3B-4009-AC7C-C346BE8558DA}"/>
          </ac:spMkLst>
        </pc:spChg>
      </pc:sldChg>
      <pc:sldChg chg="modSp add">
        <pc:chgData name="Zhao Zhang" userId="a0a3655b90784889" providerId="LiveId" clId="{7B367214-15C7-4696-B2DB-CC6140EC413F}" dt="2020-11-20T20:26:14.152" v="1631" actId="20577"/>
        <pc:sldMkLst>
          <pc:docMk/>
          <pc:sldMk cId="3386480180" sldId="257"/>
        </pc:sldMkLst>
        <pc:spChg chg="mod">
          <ac:chgData name="Zhao Zhang" userId="a0a3655b90784889" providerId="LiveId" clId="{7B367214-15C7-4696-B2DB-CC6140EC413F}" dt="2020-11-20T20:19:45.504" v="896" actId="122"/>
          <ac:spMkLst>
            <pc:docMk/>
            <pc:sldMk cId="3386480180" sldId="257"/>
            <ac:spMk id="2" creationId="{46CA0044-93CC-467C-B062-7891C389D5A2}"/>
          </ac:spMkLst>
        </pc:spChg>
        <pc:spChg chg="mod">
          <ac:chgData name="Zhao Zhang" userId="a0a3655b90784889" providerId="LiveId" clId="{7B367214-15C7-4696-B2DB-CC6140EC413F}" dt="2020-11-20T20:26:14.152" v="1631" actId="20577"/>
          <ac:spMkLst>
            <pc:docMk/>
            <pc:sldMk cId="3386480180" sldId="257"/>
            <ac:spMk id="3" creationId="{1EF43026-DCF7-4032-BBBC-6748130C0F37}"/>
          </ac:spMkLst>
        </pc:spChg>
      </pc:sldChg>
      <pc:sldChg chg="modSp add">
        <pc:chgData name="Zhao Zhang" userId="a0a3655b90784889" providerId="LiveId" clId="{7B367214-15C7-4696-B2DB-CC6140EC413F}" dt="2020-11-20T20:26:40.596" v="1704" actId="20577"/>
        <pc:sldMkLst>
          <pc:docMk/>
          <pc:sldMk cId="2938329933" sldId="258"/>
        </pc:sldMkLst>
        <pc:spChg chg="mod">
          <ac:chgData name="Zhao Zhang" userId="a0a3655b90784889" providerId="LiveId" clId="{7B367214-15C7-4696-B2DB-CC6140EC413F}" dt="2020-11-20T20:23:49.875" v="1231" actId="122"/>
          <ac:spMkLst>
            <pc:docMk/>
            <pc:sldMk cId="2938329933" sldId="258"/>
            <ac:spMk id="2" creationId="{16407047-632B-4CE1-AED0-3D1F9C8A7CFE}"/>
          </ac:spMkLst>
        </pc:spChg>
        <pc:spChg chg="mod">
          <ac:chgData name="Zhao Zhang" userId="a0a3655b90784889" providerId="LiveId" clId="{7B367214-15C7-4696-B2DB-CC6140EC413F}" dt="2020-11-20T20:26:40.596" v="1704" actId="20577"/>
          <ac:spMkLst>
            <pc:docMk/>
            <pc:sldMk cId="2938329933" sldId="258"/>
            <ac:spMk id="3" creationId="{479449DE-4AB6-47CE-9AEE-2930CB34ED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01C8-92CB-40B9-A814-C96C8CAF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0787D-F837-4083-AB6B-6F401C8D4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BAE9-7E3A-40CF-AD29-12198017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2C246-C19D-402E-8212-3F37DC58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DE63-0668-4D8F-888F-9EB9A07D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4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ECB7-275C-4EA3-9067-748BBADF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DE439-2D3C-433A-BF94-40BBB889C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3216D-C9B3-40A4-995C-F1A77291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2CF8-1805-47E3-BF94-8FBA1448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6B96-AE0D-4D83-8C98-787FE9B3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71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BB5A3-F95E-4438-9000-7127019CD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5CCD4-FCD2-4BAC-BAF4-CCB74A1F7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BB81-6FA7-43CB-A546-BA932B1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4C4C-AAFB-4970-9E55-0449D002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7BBA1-814A-4A38-844E-9E79F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5D79-77AA-481E-BE1D-A3B2E525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7212-1B29-44B5-9D8F-BB361B8D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B8EC-F015-42D4-A941-AAA739F6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37BB7-97BF-45D6-B8EC-06D05F11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57C0-F2CA-4105-8CA6-006948DA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7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B3C0-32FB-47AB-BDBB-6AA654CB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4C568-6AA0-4300-8609-8F4DE62B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3992-2454-459A-BE14-DD99FB55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73DF-4CA4-4AC6-870D-0C21DFC4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1352-BCD8-4F7A-A387-57A48BB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4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35DE-69C0-4966-A389-EAC1EC98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9F27-CC8D-421B-B106-89BFCDBA7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354FA-EA4D-4882-9B4E-653E7DDF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7410D-68AB-4B49-855D-4540B11A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DB935-B3E3-4268-B157-431C5244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47B62-C5C4-4933-939C-01D16590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68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3A70-412D-48F3-B7DE-8F1DA565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21B9C-CFAA-4437-9A93-95CB0ABB5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AD792-18FC-4EA7-9C0B-B94ECA922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F8D60-2741-4E0B-BB20-29B34DA23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A7237-0496-4F80-BBC4-402786916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86AEA-8682-4A93-9569-EB9AA4F5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89781-5AB0-4042-B63B-E9B0E514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1A055-3AC0-49C8-92AA-F3522404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0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2AFE-B108-4546-A330-840EF7A6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2E366-0F8B-4CD1-A8D1-9558A945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207AC-8DAF-4A71-82B7-5DEFCF90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D9F88-5EE1-4756-9A3E-ED701F15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4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0F087-CA61-4DB2-945F-F70CB9FE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059B0-8646-4B3C-A43D-3AD0E123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9B6C3-9C14-41DF-96BC-D5896B1E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4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DCA0-753E-4885-96E3-FEC3530B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A81B-3115-4279-893E-B76C79C4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F4B18-B4EA-426E-B802-2FE62B4BB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BC464-79A6-488B-B209-DDFF0EE4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73869-1ABC-475A-B3B8-996D1718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23B42-F0FD-4142-9C55-BCA2E603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3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BD8-7809-4805-ABC0-20A8668C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F8B5A-3268-4639-9A7D-30DBAEABB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DA0D4-4894-4A01-BBAD-CB963B38E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25960-9551-44DB-8893-C458F00A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684A-218D-4800-9170-3247446F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67A65-C1F2-421F-BA0A-C8BC6305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84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48AC7-9046-46A6-870E-669AEDAC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EDA83-141B-4A2B-B34D-79DEE806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BBE-7247-4D0C-B923-43285C62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4372-236F-469F-959F-AE53C486C94D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6484-B045-43D6-937D-614833F81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AC09-9838-464B-93C4-1B2AB9285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DA34-70BF-4E2C-B962-D0CA40A3D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5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26BE-A3DD-484A-A169-A072EAE71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453" y="629817"/>
            <a:ext cx="9144000" cy="57341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Current Progress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13616-6E3B-4009-AC7C-C346BE855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5368"/>
            <a:ext cx="9144000" cy="506143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Started writing basic code for the structure of the app.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Thinking of using static way of finding route at first. i.e. only provide a user with an direction from their location to destination. I will try to make it dynamic later if time allows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Use MVC to separate design concerns. Algorithm will be model part and outlook in view part. More research is needed to find a suitable database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Prototyping – Building a prototype version of the app – with just simply nodes representing offices and completely static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16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0044-93CC-467C-B062-7891C389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Problem/Barriers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3026-DCF7-4032-BBBC-6748130C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Android-Studio, because I’m a complete beginner to app development, I’m spending considerate amount of time on learning android studio. </a:t>
            </a:r>
          </a:p>
          <a:p>
            <a:r>
              <a:rPr lang="en-US" dirty="0"/>
              <a:t>Use of database, I need to decide on a data base system to store all the nodes of the graph</a:t>
            </a:r>
          </a:p>
          <a:p>
            <a:r>
              <a:rPr lang="en-US" dirty="0"/>
              <a:t>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48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7047-632B-4CE1-AED0-3D1F9C8A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49DE-4AB6-47CE-9AEE-2930CB34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simple app to get used to the IDE environment </a:t>
            </a:r>
          </a:p>
          <a:p>
            <a:r>
              <a:rPr lang="en-US" dirty="0"/>
              <a:t>Focus on implementing the graph in term of either adjacency matrix or adjacency list representation</a:t>
            </a:r>
          </a:p>
          <a:p>
            <a:r>
              <a:rPr lang="en-US" dirty="0"/>
              <a:t>Finish Designing and Prototyping by middle December and start coding by no later than end of December</a:t>
            </a:r>
          </a:p>
          <a:p>
            <a:r>
              <a:rPr lang="en-US" dirty="0"/>
              <a:t>Research into Testing more later after finish design </a:t>
            </a:r>
            <a:r>
              <a:rPr lang="en-US"/>
              <a:t>and prototype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32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Current Progress</vt:lpstr>
      <vt:lpstr>Problem/Barriers</vt:lpstr>
      <vt:lpstr>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Zhao Zhang</dc:creator>
  <cp:lastModifiedBy>Zhao Zhang</cp:lastModifiedBy>
  <cp:revision>1</cp:revision>
  <dcterms:created xsi:type="dcterms:W3CDTF">2020-11-17T21:05:02Z</dcterms:created>
  <dcterms:modified xsi:type="dcterms:W3CDTF">2020-11-20T20:26:42Z</dcterms:modified>
</cp:coreProperties>
</file>