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9F17E-FA4C-466A-9F73-102E33E2189D}" v="4" dt="2020-12-09T14:31:4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Zhang" userId="a0a3655b90784889" providerId="LiveId" clId="{1069F17E-FA4C-466A-9F73-102E33E2189D}"/>
    <pc:docChg chg="custSel addSld modSld sldOrd">
      <pc:chgData name="Zhao Zhang" userId="a0a3655b90784889" providerId="LiveId" clId="{1069F17E-FA4C-466A-9F73-102E33E2189D}" dt="2020-12-09T14:37:36.901" v="810" actId="20577"/>
      <pc:docMkLst>
        <pc:docMk/>
      </pc:docMkLst>
      <pc:sldChg chg="modSp add">
        <pc:chgData name="Zhao Zhang" userId="a0a3655b90784889" providerId="LiveId" clId="{1069F17E-FA4C-466A-9F73-102E33E2189D}" dt="2020-12-01T17:46:59.688" v="395" actId="20577"/>
        <pc:sldMkLst>
          <pc:docMk/>
          <pc:sldMk cId="1205897496" sldId="256"/>
        </pc:sldMkLst>
        <pc:spChg chg="mod">
          <ac:chgData name="Zhao Zhang" userId="a0a3655b90784889" providerId="LiveId" clId="{1069F17E-FA4C-466A-9F73-102E33E2189D}" dt="2020-12-01T17:43:08.668" v="24" actId="313"/>
          <ac:spMkLst>
            <pc:docMk/>
            <pc:sldMk cId="1205897496" sldId="256"/>
            <ac:spMk id="2" creationId="{60887A77-01C5-40B2-AB34-CE33E6F1AE72}"/>
          </ac:spMkLst>
        </pc:spChg>
        <pc:spChg chg="mod">
          <ac:chgData name="Zhao Zhang" userId="a0a3655b90784889" providerId="LiveId" clId="{1069F17E-FA4C-466A-9F73-102E33E2189D}" dt="2020-12-01T17:46:59.688" v="395" actId="20577"/>
          <ac:spMkLst>
            <pc:docMk/>
            <pc:sldMk cId="1205897496" sldId="256"/>
            <ac:spMk id="3" creationId="{850ACE67-7803-48C9-BF2B-494C9374C76E}"/>
          </ac:spMkLst>
        </pc:spChg>
      </pc:sldChg>
      <pc:sldChg chg="modSp add ord">
        <pc:chgData name="Zhao Zhang" userId="a0a3655b90784889" providerId="LiveId" clId="{1069F17E-FA4C-466A-9F73-102E33E2189D}" dt="2020-12-09T14:32:11.664" v="595" actId="20577"/>
        <pc:sldMkLst>
          <pc:docMk/>
          <pc:sldMk cId="2076826907" sldId="257"/>
        </pc:sldMkLst>
        <pc:spChg chg="mod">
          <ac:chgData name="Zhao Zhang" userId="a0a3655b90784889" providerId="LiveId" clId="{1069F17E-FA4C-466A-9F73-102E33E2189D}" dt="2020-12-09T14:30:08.851" v="408" actId="1076"/>
          <ac:spMkLst>
            <pc:docMk/>
            <pc:sldMk cId="2076826907" sldId="257"/>
            <ac:spMk id="2" creationId="{5053F72C-8517-43D6-B5C0-E05F51E99861}"/>
          </ac:spMkLst>
        </pc:spChg>
        <pc:spChg chg="mod">
          <ac:chgData name="Zhao Zhang" userId="a0a3655b90784889" providerId="LiveId" clId="{1069F17E-FA4C-466A-9F73-102E33E2189D}" dt="2020-12-09T14:32:11.664" v="595" actId="20577"/>
          <ac:spMkLst>
            <pc:docMk/>
            <pc:sldMk cId="2076826907" sldId="257"/>
            <ac:spMk id="3" creationId="{AFD74B28-4F7E-4251-A384-040AB4F35AE9}"/>
          </ac:spMkLst>
        </pc:spChg>
      </pc:sldChg>
      <pc:sldChg chg="modSp add">
        <pc:chgData name="Zhao Zhang" userId="a0a3655b90784889" providerId="LiveId" clId="{1069F17E-FA4C-466A-9F73-102E33E2189D}" dt="2020-12-09T14:37:36.901" v="810" actId="20577"/>
        <pc:sldMkLst>
          <pc:docMk/>
          <pc:sldMk cId="1312994556" sldId="258"/>
        </pc:sldMkLst>
        <pc:spChg chg="mod">
          <ac:chgData name="Zhao Zhang" userId="a0a3655b90784889" providerId="LiveId" clId="{1069F17E-FA4C-466A-9F73-102E33E2189D}" dt="2020-12-09T14:35:34.905" v="607" actId="122"/>
          <ac:spMkLst>
            <pc:docMk/>
            <pc:sldMk cId="1312994556" sldId="258"/>
            <ac:spMk id="2" creationId="{62B28808-33E1-40D3-AAF3-05B988618400}"/>
          </ac:spMkLst>
        </pc:spChg>
        <pc:spChg chg="mod">
          <ac:chgData name="Zhao Zhang" userId="a0a3655b90784889" providerId="LiveId" clId="{1069F17E-FA4C-466A-9F73-102E33E2189D}" dt="2020-12-09T14:37:36.901" v="810" actId="20577"/>
          <ac:spMkLst>
            <pc:docMk/>
            <pc:sldMk cId="1312994556" sldId="258"/>
            <ac:spMk id="3" creationId="{370DB064-08F4-477A-8344-D963E30F54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255F-D81E-4EFF-AD11-E6550DB7B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41797-84B5-4EE3-9B0D-D260F9EE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7332-8932-42F7-8EEA-26FBC1FD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4D80-0067-4B88-AE0C-9F03AE88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BA54-6252-4810-B931-116AFD2E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8F0C-ECA6-4F1D-B4EB-900801B2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3D207-01E3-4151-AE0C-EC1B16D3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FAB5-45D9-445F-9748-867B34E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98D8-A3B8-4C63-95CB-177773A4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0842-88EA-4F13-86A4-13D4B177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9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C814C-4215-4CEA-9181-71DCCEEFB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74BBF-DD8A-46C5-AC94-2C75182B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C1E5-0C9F-4FFC-8354-2F05064D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13FD-5805-49C2-B567-6D9E31ED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4991-5F70-4095-88A2-95322FC0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7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06C9-44CA-4EF6-B731-EF56A456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BD93-8B87-4DF1-942F-B8BC4655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0933-4FA8-482A-BEA4-35964737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A985-7804-4166-9090-232C058C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29EC-B7F5-4F35-863E-E6BF48DC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3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B271-A49F-4EFE-B5B3-538A9A33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0E285-C3BF-4CB1-B5EE-367EBFE8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D7D7-D8BF-43B6-9CDB-EF7245F6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F011-250A-45E3-8D49-15F65DED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48E4-8AB1-4097-8DE6-3C4FA73C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41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2E-5748-4089-A625-CD35E6AF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D581-BFCC-42C3-B112-01BFC5920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A554-912A-4DDA-848B-456804288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EAEC-A4F1-439A-9A9B-FDE23542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FC48-7B5C-40EA-A709-FBE5BE1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87817-29FB-4D82-B169-8D549AC5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4E3-4EDD-4293-B452-1988BE5C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A966-631D-4C51-9592-BE00198F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EB6B-4706-49D6-A013-C04BAD94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A43FB-D292-4F9B-BA36-F5EEFECB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4EDC3-0E05-44B2-9493-77D77D5C5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4727-2F3E-4AC0-BED9-C5797363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75B84-3FCB-48E0-9BD5-BE12149F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F749B-E733-4FC3-AEC4-886B2E4F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2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B8C5-FE29-478C-A392-4708F71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D4C2B-EBD1-4C35-9C40-EE9E2DE4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2036C-C8E6-4C9B-ACAF-FD164C4E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FE77C-ADB0-48A3-85DA-F3CA6B9C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2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81C2E-8EF4-488E-9771-8B07BFAB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2930-2E03-43EE-B123-1B7B0790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D492-0356-45DE-9AB4-59C17A7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60ED-B14D-4520-9AA2-E5CD5DB2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27AD-105C-454F-8472-AEA3061B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65214-15BB-48FC-AAD9-202714B7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CC26-525A-493E-9A1F-26CF0A8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027B-B0CF-47A7-98A7-0A1D7E56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D9D6-9EBC-47D7-93F5-7CACF5B9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4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F35E-6E0D-498C-8508-3D8140C5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D787D-5DA4-4222-A0F3-723342778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3058-550B-45EA-BC5C-00B9927B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92D6-9647-4DAB-A146-3BCDDB23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3249-6C22-4A6F-B1CF-B9988681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49364-8A07-46E7-8C46-67A2752F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94C42-9B97-48B5-AD05-00FD6F27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2F7A-6E11-4FDB-BB72-5039839D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EC3D-5287-44CF-B9C4-1C75502C2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3D7A-2327-427C-BD1F-0E4719948118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8B18-3ED7-4DDA-91B0-4888ACFF6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3FF3-86E0-4556-9385-20560793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9710-EE7B-421B-BA05-DFF63B3E1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46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72C-8517-43D6-B5C0-E05F51E99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7" y="373224"/>
            <a:ext cx="9144000" cy="79009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74B28-4F7E-4251-A384-040AB4F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8943"/>
            <a:ext cx="9144000" cy="391885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Writing up BSPR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of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Writing up simple classes that can store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 A*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8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7A77-01C5-40B2-AB34-CE33E6F1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309637"/>
            <a:ext cx="9144000" cy="1052211"/>
          </a:xfrm>
        </p:spPr>
        <p:txBody>
          <a:bodyPr/>
          <a:lstStyle/>
          <a:p>
            <a:r>
              <a:rPr lang="en-US" dirty="0"/>
              <a:t>Problems Encounter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ACE67-7803-48C9-BF2B-494C9374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7237"/>
            <a:ext cx="9144000" cy="48042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Research into existing indoor GPS system. Not much found. Struggling to find relevant literatures.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Finding time consuming to learn new technologies-to get up to scratch with speed. Can I just write some java classes inside </a:t>
            </a:r>
            <a:r>
              <a:rPr lang="en-US" dirty="0" err="1"/>
              <a:t>intellij</a:t>
            </a:r>
            <a:r>
              <a:rPr lang="en-US" dirty="0"/>
              <a:t> and then perhaps transfer this into app later?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8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8808-33E1-40D3-AAF3-05B98861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B064-08F4-477A-8344-D963E30F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tutorial for learning Android Studio</a:t>
            </a:r>
          </a:p>
          <a:p>
            <a:r>
              <a:rPr lang="en-US" dirty="0"/>
              <a:t>Working on the design and layout using the new platform. Try to improve the layout </a:t>
            </a:r>
            <a:r>
              <a:rPr lang="en-US"/>
              <a:t>of the app.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99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Progress</vt:lpstr>
      <vt:lpstr>Problems Encounter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Encounter</dc:title>
  <dc:creator>Zhao Zhang</dc:creator>
  <cp:lastModifiedBy>Zhao Zhang</cp:lastModifiedBy>
  <cp:revision>2</cp:revision>
  <dcterms:created xsi:type="dcterms:W3CDTF">2020-12-01T17:42:27Z</dcterms:created>
  <dcterms:modified xsi:type="dcterms:W3CDTF">2020-12-18T11:24:51Z</dcterms:modified>
</cp:coreProperties>
</file>