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2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3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3EB5-CB7E-49F9-AEAD-85DA4721A1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3AB2A-F814-46DE-9475-36B5383096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3EB5-CB7E-49F9-AEAD-85DA4721A1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3AB2A-F814-46DE-9475-36B5383096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3EB5-CB7E-49F9-AEAD-85DA4721A1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3AB2A-F814-46DE-9475-36B5383096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3EB5-CB7E-49F9-AEAD-85DA4721A1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3AB2A-F814-46DE-9475-36B5383096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3EB5-CB7E-49F9-AEAD-85DA4721A1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3AB2A-F814-46DE-9475-36B5383096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3EB5-CB7E-49F9-AEAD-85DA4721A1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3AB2A-F814-46DE-9475-36B5383096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3EB5-CB7E-49F9-AEAD-85DA4721A1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3AB2A-F814-46DE-9475-36B5383096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3EB5-CB7E-49F9-AEAD-85DA4721A1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3AB2A-F814-46DE-9475-36B5383096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3EB5-CB7E-49F9-AEAD-85DA4721A1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3AB2A-F814-46DE-9475-36B5383096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3EB5-CB7E-49F9-AEAD-85DA4721A1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3AB2A-F814-46DE-9475-36B5383096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3EB5-CB7E-49F9-AEAD-85DA4721A1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3AB2A-F814-46DE-9475-36B5383096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B3EB5-CB7E-49F9-AEAD-85DA4721A1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3AB2A-F814-46DE-9475-36B53830965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实现长连接的解决方案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1.NODEJS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2.</a:t>
            </a:r>
            <a:r>
              <a:rPr lang="en-US" dirty="0" smtClean="0">
                <a:solidFill>
                  <a:schemeClr val="tx1"/>
                </a:solidFill>
              </a:rPr>
              <a:t>php swoole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99695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708920"/>
            <a:ext cx="8229600" cy="1143000"/>
          </a:xfrm>
        </p:spPr>
        <p:txBody>
          <a:bodyPr/>
          <a:lstStyle/>
          <a:p>
            <a:r>
              <a:rPr lang="en-US" altLang="zh-CN" dirty="0" err="1" smtClean="0"/>
              <a:t>Js</a:t>
            </a:r>
            <a:r>
              <a:rPr lang="zh-CN" altLang="en-US" dirty="0" smtClean="0"/>
              <a:t>语法</a:t>
            </a:r>
            <a:r>
              <a:rPr lang="zh-CN" altLang="en-US" dirty="0"/>
              <a:t>介绍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</a:t>
            </a:r>
            <a:r>
              <a:rPr lang="en-US" altLang="zh-CN" dirty="0"/>
              <a:t>.</a:t>
            </a:r>
            <a:r>
              <a:rPr lang="en-US" altLang="zh-CN" dirty="0" smtClean="0"/>
              <a:t>js 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简单的说 </a:t>
            </a:r>
            <a:r>
              <a:rPr lang="en-US" altLang="zh-CN" dirty="0" smtClean="0"/>
              <a:t>Node.js </a:t>
            </a:r>
            <a:r>
              <a:rPr lang="zh-CN" altLang="en-US" dirty="0" smtClean="0"/>
              <a:t>就是运行在服务端的 </a:t>
            </a:r>
            <a:r>
              <a:rPr lang="en-US" altLang="zh-CN" dirty="0" smtClean="0"/>
              <a:t>JavaScript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Node.js</a:t>
            </a:r>
            <a:r>
              <a:rPr lang="zh-CN" altLang="en-US" dirty="0" smtClean="0"/>
              <a:t>是一个事件驱动</a:t>
            </a:r>
            <a:r>
              <a:rPr lang="en-US" altLang="zh-CN" dirty="0" smtClean="0"/>
              <a:t>I/O</a:t>
            </a:r>
            <a:r>
              <a:rPr lang="zh-CN" altLang="en-US" dirty="0" smtClean="0"/>
              <a:t>服务端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环境，基于</a:t>
            </a:r>
            <a:r>
              <a:rPr lang="en-US" altLang="zh-CN" b="1" dirty="0" smtClean="0"/>
              <a:t>Google</a:t>
            </a:r>
            <a:r>
              <a:rPr lang="zh-CN" altLang="en-US" b="1" dirty="0" smtClean="0"/>
              <a:t>的</a:t>
            </a:r>
            <a:r>
              <a:rPr lang="en-US" altLang="zh-CN" b="1" dirty="0" smtClean="0"/>
              <a:t>V8</a:t>
            </a:r>
            <a:r>
              <a:rPr lang="zh-CN" altLang="en-US" b="1" dirty="0" smtClean="0"/>
              <a:t>引擎</a:t>
            </a:r>
            <a:r>
              <a:rPr lang="zh-CN" altLang="en-US" dirty="0" smtClean="0"/>
              <a:t>，</a:t>
            </a:r>
            <a:r>
              <a:rPr lang="en-US" altLang="zh-CN" dirty="0" smtClean="0"/>
              <a:t>V8</a:t>
            </a:r>
            <a:r>
              <a:rPr lang="zh-CN" altLang="en-US" dirty="0" smtClean="0"/>
              <a:t>引擎执行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的速度非常快，性能非常好。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第一个程序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b="1" dirty="0" err="1"/>
              <a:t>var</a:t>
            </a:r>
            <a:r>
              <a:rPr lang="en-US" altLang="zh-CN" dirty="0"/>
              <a:t> http = require('http');  </a:t>
            </a:r>
            <a:endParaRPr lang="en-US" altLang="zh-CN" dirty="0"/>
          </a:p>
          <a:p>
            <a:r>
              <a:rPr lang="en-US" altLang="zh-CN" dirty="0"/>
              <a:t>  </a:t>
            </a:r>
            <a:endParaRPr lang="en-US" altLang="zh-CN" dirty="0"/>
          </a:p>
          <a:p>
            <a:r>
              <a:rPr lang="en-US" altLang="zh-CN" dirty="0" err="1"/>
              <a:t>http.createServer</a:t>
            </a:r>
            <a:r>
              <a:rPr lang="en-US" altLang="zh-CN" dirty="0"/>
              <a:t>(</a:t>
            </a:r>
            <a:r>
              <a:rPr lang="en-US" altLang="zh-CN" b="1" dirty="0"/>
              <a:t>function</a:t>
            </a:r>
            <a:r>
              <a:rPr lang="en-US" altLang="zh-CN" dirty="0"/>
              <a:t> (request, response) {  </a:t>
            </a:r>
            <a:endParaRPr lang="en-US" altLang="zh-CN" dirty="0"/>
          </a:p>
          <a:p>
            <a:r>
              <a:rPr lang="en-US" altLang="zh-CN" dirty="0"/>
              <a:t>  </a:t>
            </a:r>
            <a:endParaRPr lang="en-US" altLang="zh-CN" dirty="0"/>
          </a:p>
          <a:p>
            <a:r>
              <a:rPr lang="en-US" altLang="zh-CN" dirty="0"/>
              <a:t>    // </a:t>
            </a:r>
            <a:r>
              <a:rPr lang="zh-CN" altLang="en-US" dirty="0"/>
              <a:t>发送 </a:t>
            </a:r>
            <a:r>
              <a:rPr lang="en-US" altLang="zh-CN" dirty="0"/>
              <a:t>HTTP </a:t>
            </a:r>
            <a:r>
              <a:rPr lang="zh-CN" altLang="en-US" dirty="0"/>
              <a:t>头部   </a:t>
            </a:r>
            <a:endParaRPr lang="zh-CN" altLang="en-US" dirty="0"/>
          </a:p>
          <a:p>
            <a:r>
              <a:rPr lang="zh-CN" altLang="en-US" dirty="0"/>
              <a:t>    </a:t>
            </a:r>
            <a:r>
              <a:rPr lang="en-US" altLang="zh-CN" dirty="0"/>
              <a:t>// HTTP </a:t>
            </a:r>
            <a:r>
              <a:rPr lang="zh-CN" altLang="en-US" dirty="0"/>
              <a:t>状态值</a:t>
            </a:r>
            <a:r>
              <a:rPr lang="en-US" altLang="zh-CN" dirty="0"/>
              <a:t>: 200 : OK  </a:t>
            </a:r>
            <a:endParaRPr lang="en-US" altLang="zh-CN" dirty="0"/>
          </a:p>
          <a:p>
            <a:r>
              <a:rPr lang="en-US" altLang="zh-CN" dirty="0"/>
              <a:t>    // </a:t>
            </a:r>
            <a:r>
              <a:rPr lang="zh-CN" altLang="en-US" dirty="0"/>
              <a:t>内容类型</a:t>
            </a:r>
            <a:r>
              <a:rPr lang="en-US" altLang="zh-CN" dirty="0"/>
              <a:t>: text/plain  </a:t>
            </a:r>
            <a:endParaRPr lang="en-US" altLang="zh-CN" dirty="0"/>
          </a:p>
          <a:p>
            <a:r>
              <a:rPr lang="en-US" altLang="zh-CN" dirty="0"/>
              <a:t>    </a:t>
            </a:r>
            <a:r>
              <a:rPr lang="en-US" altLang="zh-CN" dirty="0" err="1"/>
              <a:t>response.writeHead</a:t>
            </a:r>
            <a:r>
              <a:rPr lang="en-US" altLang="zh-CN" dirty="0"/>
              <a:t>(200, {'Content-Type': 'text/plain'});  </a:t>
            </a:r>
            <a:endParaRPr lang="en-US" altLang="zh-CN" dirty="0"/>
          </a:p>
          <a:p>
            <a:r>
              <a:rPr lang="en-US" altLang="zh-CN" dirty="0"/>
              <a:t>  </a:t>
            </a:r>
            <a:endParaRPr lang="en-US" altLang="zh-CN" dirty="0"/>
          </a:p>
          <a:p>
            <a:r>
              <a:rPr lang="en-US" altLang="zh-CN" dirty="0"/>
              <a:t>    // </a:t>
            </a:r>
            <a:r>
              <a:rPr lang="zh-CN" altLang="en-US" dirty="0"/>
              <a:t>发送响应数据 </a:t>
            </a:r>
            <a:r>
              <a:rPr lang="en-US" altLang="zh-CN" dirty="0"/>
              <a:t>"Hello World"  </a:t>
            </a:r>
            <a:endParaRPr lang="en-US" altLang="zh-CN" dirty="0"/>
          </a:p>
          <a:p>
            <a:r>
              <a:rPr lang="en-US" altLang="zh-CN" dirty="0"/>
              <a:t>    </a:t>
            </a:r>
            <a:r>
              <a:rPr lang="en-US" altLang="zh-CN" dirty="0" err="1"/>
              <a:t>response.end</a:t>
            </a:r>
            <a:r>
              <a:rPr lang="en-US" altLang="zh-CN" dirty="0"/>
              <a:t>('Hello World\n');  </a:t>
            </a:r>
            <a:endParaRPr lang="en-US" altLang="zh-CN" dirty="0"/>
          </a:p>
          <a:p>
            <a:r>
              <a:rPr lang="en-US" altLang="zh-CN" dirty="0"/>
              <a:t>}).listen(8888);  </a:t>
            </a:r>
            <a:endParaRPr lang="en-US" altLang="zh-CN" dirty="0"/>
          </a:p>
          <a:p>
            <a:r>
              <a:rPr lang="en-US" altLang="zh-CN" dirty="0"/>
              <a:t>  </a:t>
            </a:r>
            <a:endParaRPr lang="en-US" altLang="zh-CN" dirty="0"/>
          </a:p>
          <a:p>
            <a:r>
              <a:rPr lang="en-US" altLang="zh-CN" dirty="0"/>
              <a:t>// </a:t>
            </a:r>
            <a:r>
              <a:rPr lang="zh-CN" altLang="en-US" dirty="0"/>
              <a:t>终端打印如下信息  </a:t>
            </a:r>
            <a:endParaRPr lang="zh-CN" altLang="en-US" dirty="0"/>
          </a:p>
          <a:p>
            <a:r>
              <a:rPr lang="en-US" altLang="zh-CN" dirty="0"/>
              <a:t>console.log('Server running at http://127.0.0.1:8888/'); 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14096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NODEJS</a:t>
            </a:r>
            <a:r>
              <a:rPr lang="zh-CN" altLang="en-US" dirty="0" smtClean="0"/>
              <a:t>聊天室程序结构介绍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996952"/>
            <a:ext cx="8229600" cy="1143000"/>
          </a:xfrm>
        </p:spPr>
        <p:txBody>
          <a:bodyPr/>
          <a:lstStyle/>
          <a:p>
            <a:r>
              <a:rPr lang="en-US" dirty="0" err="1" smtClean="0"/>
              <a:t>H5 websocket </a:t>
            </a:r>
            <a:r>
              <a:rPr lang="zh-CN" dirty="0" err="1" smtClean="0"/>
              <a:t>介绍</a:t>
            </a:r>
            <a:endParaRPr lang="zh-CN" dirty="0" err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995" y="2925128"/>
            <a:ext cx="8229600" cy="1143000"/>
          </a:xfrm>
        </p:spPr>
        <p:txBody>
          <a:bodyPr/>
          <a:p>
            <a:r>
              <a:rPr lang="en-US" altLang="zh-CN"/>
              <a:t>php swoole </a:t>
            </a:r>
            <a:r>
              <a:rPr lang="zh-CN" altLang="zh-CN"/>
              <a:t>介绍</a:t>
            </a:r>
            <a:endParaRPr lang="zh-CN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995" y="2708910"/>
            <a:ext cx="8234680" cy="1140460"/>
          </a:xfrm>
        </p:spPr>
        <p:txBody>
          <a:bodyPr/>
          <a:p>
            <a:r>
              <a:rPr lang="en-US" altLang="zh-CN"/>
              <a:t>swoole </a:t>
            </a:r>
            <a:r>
              <a:rPr lang="zh-CN" altLang="zh-CN"/>
              <a:t>聊天室程序结构介绍</a:t>
            </a:r>
            <a:endParaRPr lang="zh-CN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995" y="2708593"/>
            <a:ext cx="8229600" cy="1143000"/>
          </a:xfrm>
        </p:spPr>
        <p:txBody>
          <a:bodyPr/>
          <a:p>
            <a:r>
              <a:rPr lang="zh-CN" altLang="en-US"/>
              <a:t>想法与建议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607</Words>
  <Application>Kingsoft Office WPP</Application>
  <PresentationFormat>全屏显示(4:3)</PresentationFormat>
  <Paragraphs>44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主题​​</vt:lpstr>
      <vt:lpstr>PHP实现长连接的解决方案</vt:lpstr>
      <vt:lpstr>Js语法介绍</vt:lpstr>
      <vt:lpstr>Node.js 介绍</vt:lpstr>
      <vt:lpstr>第一个程序</vt:lpstr>
      <vt:lpstr>聊天室程序结构介绍</vt:lpstr>
      <vt:lpstr>Redis发布订阅功能演示</vt:lpstr>
      <vt:lpstr>PowerPoint 演示文稿</vt:lpstr>
      <vt:lpstr>PowerPoint 演示文稿</vt:lpstr>
      <vt:lpstr>PowerPoint 演示文稿</vt:lpstr>
      <vt:lpstr>THANKS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PHP实现长连接的解决方案</dc:title>
  <dc:creator>prize</dc:creator>
  <cp:lastModifiedBy>Administrator</cp:lastModifiedBy>
  <cp:revision>29</cp:revision>
  <dcterms:created xsi:type="dcterms:W3CDTF">2017-08-16T06:48:00Z</dcterms:created>
  <dcterms:modified xsi:type="dcterms:W3CDTF">2017-11-09T01:15:18Z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2052-10.1.0.5554</vt:lpwstr>
  </property>
</Properties>
</file>