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331" r:id="rId4"/>
    <p:sldId id="257" r:id="rId5"/>
    <p:sldId id="258" r:id="rId6"/>
    <p:sldId id="338" r:id="rId7"/>
    <p:sldId id="264" r:id="rId8"/>
    <p:sldId id="310" r:id="rId9"/>
    <p:sldId id="377" r:id="rId11"/>
    <p:sldId id="378" r:id="rId12"/>
    <p:sldId id="379" r:id="rId13"/>
    <p:sldId id="384" r:id="rId14"/>
    <p:sldId id="385" r:id="rId15"/>
    <p:sldId id="380" r:id="rId16"/>
    <p:sldId id="381" r:id="rId17"/>
    <p:sldId id="270" r:id="rId18"/>
    <p:sldId id="317" r:id="rId19"/>
    <p:sldId id="382" r:id="rId20"/>
    <p:sldId id="383" r:id="rId21"/>
    <p:sldId id="276" r:id="rId22"/>
    <p:sldId id="346" r:id="rId23"/>
    <p:sldId id="282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7CD1"/>
    <a:srgbClr val="15A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1080" y="-246"/>
      </p:cViewPr>
      <p:guideLst>
        <p:guide orient="horz" pos="2182"/>
        <p:guide pos="38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9" name="Shape 2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5" name="image6.pdf" descr="EMF 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58898" y="403226"/>
            <a:ext cx="2308215" cy="60649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hasCustomPrompt="1"/>
          </p:nvPr>
        </p:nvSpPr>
        <p:spPr>
          <a:xfrm>
            <a:off x="729564" y="365126"/>
            <a:ext cx="8922436" cy="7303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4" name="image6.pdf" descr="EMF 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58898" y="403226"/>
            <a:ext cx="2308215" cy="60649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358411" cy="35066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image6.pdf" descr="EMF 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58898" y="403226"/>
            <a:ext cx="2308215" cy="60649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 hasCustomPrompt="1"/>
          </p:nvPr>
        </p:nvSpPr>
        <p:spPr>
          <a:xfrm>
            <a:off x="1524000" y="2917646"/>
            <a:ext cx="9144000" cy="744717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" hasCustomPrompt="1"/>
          </p:nvPr>
        </p:nvSpPr>
        <p:spPr>
          <a:xfrm>
            <a:off x="7329524" y="4554537"/>
            <a:ext cx="3338475" cy="4584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SzTx/>
              <a:buFontTx/>
              <a:buNone/>
              <a:defRPr sz="20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fld id="{46E0ED07-AFB2-4B05-A42A-79FF6C8D88AE}" type="datetime2">
              <a:rPr lang="zh-CN" altLang="en-US" smtClean="0"/>
            </a:fld>
            <a:endParaRPr dirty="0"/>
          </a:p>
        </p:txBody>
      </p:sp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Shape 239"/>
          <p:cNvSpPr/>
          <p:nvPr userDrawn="1"/>
        </p:nvSpPr>
        <p:spPr>
          <a:xfrm>
            <a:off x="6064188" y="5720718"/>
            <a:ext cx="2530675" cy="127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0CF9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6" name="Shape 240"/>
          <p:cNvSpPr/>
          <p:nvPr userDrawn="1"/>
        </p:nvSpPr>
        <p:spPr>
          <a:xfrm>
            <a:off x="9283699" y="4060457"/>
            <a:ext cx="5839005" cy="2930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F6FC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7" name="Shape 241"/>
          <p:cNvSpPr/>
          <p:nvPr userDrawn="1"/>
        </p:nvSpPr>
        <p:spPr>
          <a:xfrm>
            <a:off x="-1676401" y="4848640"/>
            <a:ext cx="5839005" cy="2930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BD0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8" name="Shape 241"/>
          <p:cNvSpPr/>
          <p:nvPr userDrawn="1"/>
        </p:nvSpPr>
        <p:spPr>
          <a:xfrm rot="5400000">
            <a:off x="-1143389" y="3879141"/>
            <a:ext cx="2857071" cy="1433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5A8E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dirty="0"/>
          </a:p>
        </p:txBody>
      </p:sp>
      <p:sp>
        <p:nvSpPr>
          <p:cNvPr id="9" name="Shape 241"/>
          <p:cNvSpPr/>
          <p:nvPr userDrawn="1"/>
        </p:nvSpPr>
        <p:spPr>
          <a:xfrm rot="10800000">
            <a:off x="7776095" y="5720718"/>
            <a:ext cx="2290930" cy="1149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07CD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dirty="0"/>
          </a:p>
        </p:txBody>
      </p:sp>
      <p:pic>
        <p:nvPicPr>
          <p:cNvPr id="11" name="image6.pdf" descr="EMF 2.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17419" y="728186"/>
            <a:ext cx="5357162" cy="140762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 0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xfrm>
            <a:off x="8478978" y="6221731"/>
            <a:ext cx="258623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3" name="Group 1488"/>
          <p:cNvGrpSpPr/>
          <p:nvPr userDrawn="1"/>
        </p:nvGrpSpPr>
        <p:grpSpPr>
          <a:xfrm>
            <a:off x="5262244" y="2030033"/>
            <a:ext cx="4993373" cy="2348998"/>
            <a:chOff x="0" y="0"/>
            <a:chExt cx="4993371" cy="2348996"/>
          </a:xfrm>
        </p:grpSpPr>
        <p:sp>
          <p:nvSpPr>
            <p:cNvPr id="4" name="Shape 1486"/>
            <p:cNvSpPr/>
            <p:nvPr/>
          </p:nvSpPr>
          <p:spPr>
            <a:xfrm>
              <a:off x="0" y="-1"/>
              <a:ext cx="4168139" cy="151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8000" b="1">
                  <a:solidFill>
                    <a:srgbClr val="116FC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lvl1pPr>
            </a:lstStyle>
            <a:p>
              <a:r>
                <a:t>感谢观看</a:t>
              </a:r>
            </a:p>
          </p:txBody>
        </p:sp>
        <p:sp>
          <p:nvSpPr>
            <p:cNvPr id="5" name="Shape 1487"/>
            <p:cNvSpPr/>
            <p:nvPr/>
          </p:nvSpPr>
          <p:spPr>
            <a:xfrm>
              <a:off x="263068" y="1483408"/>
              <a:ext cx="4730305" cy="865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4493" tIns="64493" rIns="64493" bIns="64493" numCol="1" anchor="t">
              <a:spAutoFit/>
            </a:bodyPr>
            <a:lstStyle>
              <a:lvl1pPr>
                <a:defRPr sz="4800">
                  <a:solidFill>
                    <a:srgbClr val="0291D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lvl1pPr>
            </a:lstStyle>
            <a:p>
              <a:r>
                <a:t>THANK YOU</a:t>
              </a:r>
            </a:p>
          </p:txBody>
        </p:sp>
      </p:grpSp>
      <p:sp>
        <p:nvSpPr>
          <p:cNvPr id="6" name="Shape 1491"/>
          <p:cNvSpPr/>
          <p:nvPr userDrawn="1"/>
        </p:nvSpPr>
        <p:spPr>
          <a:xfrm>
            <a:off x="5344906" y="5534373"/>
            <a:ext cx="2699539" cy="1354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0CF9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7" name="Shape 1492"/>
          <p:cNvSpPr/>
          <p:nvPr userDrawn="1"/>
        </p:nvSpPr>
        <p:spPr>
          <a:xfrm>
            <a:off x="9017254" y="3734449"/>
            <a:ext cx="6346750" cy="3185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F6FC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8" name="Shape 1493"/>
          <p:cNvSpPr/>
          <p:nvPr userDrawn="1"/>
        </p:nvSpPr>
        <p:spPr>
          <a:xfrm>
            <a:off x="-636275" y="4075214"/>
            <a:ext cx="5839005" cy="2930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009D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dirty="0"/>
          </a:p>
        </p:txBody>
      </p:sp>
      <p:sp>
        <p:nvSpPr>
          <p:cNvPr id="9" name="Shape 1493"/>
          <p:cNvSpPr/>
          <p:nvPr userDrawn="1"/>
        </p:nvSpPr>
        <p:spPr>
          <a:xfrm rot="5400000">
            <a:off x="-2476946" y="2285250"/>
            <a:ext cx="5839005" cy="2930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15A8E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10" name="Shape 1493"/>
          <p:cNvSpPr/>
          <p:nvPr userDrawn="1"/>
        </p:nvSpPr>
        <p:spPr>
          <a:xfrm rot="10800000">
            <a:off x="7227553" y="5522721"/>
            <a:ext cx="2637531" cy="1323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107CD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11" name="文本框 5"/>
          <p:cNvSpPr txBox="1"/>
          <p:nvPr userDrawn="1"/>
        </p:nvSpPr>
        <p:spPr>
          <a:xfrm>
            <a:off x="893994" y="6300556"/>
            <a:ext cx="278646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www.gomefinance.com.cn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3" name="image6.pdf" descr="EMF 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58898" y="403226"/>
            <a:ext cx="2308215" cy="60649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95178" y="6404293"/>
            <a:ext cx="258623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3028950" y="4649685"/>
            <a:ext cx="6134100" cy="5105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>
              <a:defRPr sz="24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t>· 智慧 · 便捷 · 安全 · 高效 ·   </a:t>
            </a:r>
          </a:p>
        </p:txBody>
      </p:sp>
      <p:sp>
        <p:nvSpPr>
          <p:cNvPr id="239" name="Shape 239"/>
          <p:cNvSpPr/>
          <p:nvPr/>
        </p:nvSpPr>
        <p:spPr>
          <a:xfrm>
            <a:off x="6064188" y="5720718"/>
            <a:ext cx="2530675" cy="127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0CF9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240" name="Shape 240"/>
          <p:cNvSpPr/>
          <p:nvPr/>
        </p:nvSpPr>
        <p:spPr>
          <a:xfrm>
            <a:off x="9283699" y="4060457"/>
            <a:ext cx="5839005" cy="2930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F6FC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241" name="Shape 241"/>
          <p:cNvSpPr/>
          <p:nvPr/>
        </p:nvSpPr>
        <p:spPr>
          <a:xfrm>
            <a:off x="-1676401" y="4848640"/>
            <a:ext cx="5839005" cy="2930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BD0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15" name="Shape 241"/>
          <p:cNvSpPr/>
          <p:nvPr/>
        </p:nvSpPr>
        <p:spPr>
          <a:xfrm rot="5400000">
            <a:off x="-1143389" y="3879141"/>
            <a:ext cx="2857071" cy="1433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5A8E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dirty="0"/>
          </a:p>
        </p:txBody>
      </p:sp>
      <p:sp>
        <p:nvSpPr>
          <p:cNvPr id="16" name="Shape 241"/>
          <p:cNvSpPr/>
          <p:nvPr/>
        </p:nvSpPr>
        <p:spPr>
          <a:xfrm rot="10800000">
            <a:off x="7776095" y="5720718"/>
            <a:ext cx="2290930" cy="1149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07CD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930" y="2520950"/>
            <a:ext cx="7579360" cy="16052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单例模式之终极一问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7520024" y="5296217"/>
            <a:ext cx="3338475" cy="45842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404985" y="4873625"/>
            <a:ext cx="9302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赵志强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71245"/>
            <a:ext cx="10435590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2.2.3.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双重检查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优点：懒加载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缺点：非线程安全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71245"/>
            <a:ext cx="1043559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2.2.3.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双重检查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memory = allocate(); //1：分配对象的内存空间 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ctorInstance(memory); //2：初始化对象 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instance = memory; //3：设置instance指向刚分配的内存地址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50" y="2757170"/>
            <a:ext cx="6924040" cy="3856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71245"/>
            <a:ext cx="1043559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2.2.3.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双重检查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memory = allocate(); //1：分配对象的内存空间 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ctorInstance(memory); //2：初始化对象 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instance = memory; //3：设置instance指向刚分配的内存地址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50" y="2764790"/>
            <a:ext cx="5687695" cy="3794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71245"/>
            <a:ext cx="10435590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2.2.4.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双重检查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+ volatile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优点：懒加载，线程安全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缺点：实现略复杂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0890" y="1071245"/>
            <a:ext cx="6514465" cy="5542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71245"/>
            <a:ext cx="10435590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2.2.5.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静态内部类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优点：懒加载，线程安全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缺点：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perfect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？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0025" y="2141855"/>
            <a:ext cx="7219315" cy="4485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3" name="Group 903"/>
          <p:cNvGrpSpPr/>
          <p:nvPr/>
        </p:nvGrpSpPr>
        <p:grpSpPr>
          <a:xfrm>
            <a:off x="1817663" y="2429202"/>
            <a:ext cx="8722067" cy="2305685"/>
            <a:chOff x="0" y="-173216"/>
            <a:chExt cx="8722066" cy="2305684"/>
          </a:xfrm>
        </p:grpSpPr>
        <p:sp>
          <p:nvSpPr>
            <p:cNvPr id="900" name="Shape 900"/>
            <p:cNvSpPr/>
            <p:nvPr/>
          </p:nvSpPr>
          <p:spPr>
            <a:xfrm>
              <a:off x="0" y="206261"/>
              <a:ext cx="7912283" cy="1551058"/>
            </a:xfrm>
            <a:prstGeom prst="rect">
              <a:avLst/>
            </a:prstGeom>
            <a:solidFill>
              <a:srgbClr val="7CCA62"/>
            </a:solidFill>
            <a:ln w="25400" cap="flat">
              <a:solidFill>
                <a:srgbClr val="7CCA6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901" name="Shape 901"/>
            <p:cNvSpPr/>
            <p:nvPr/>
          </p:nvSpPr>
          <p:spPr>
            <a:xfrm rot="5400000">
              <a:off x="7475373" y="567134"/>
              <a:ext cx="1683600" cy="809785"/>
            </a:xfrm>
            <a:prstGeom prst="triangle">
              <a:avLst/>
            </a:prstGeom>
            <a:solidFill>
              <a:srgbClr val="7CCA62"/>
            </a:solidFill>
            <a:ln w="25400" cap="flat">
              <a:solidFill>
                <a:srgbClr val="7CCA6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902" name="Shape 902"/>
            <p:cNvSpPr/>
            <p:nvPr/>
          </p:nvSpPr>
          <p:spPr>
            <a:xfrm>
              <a:off x="4252025" y="-173216"/>
              <a:ext cx="2731770" cy="2305684"/>
            </a:xfrm>
            <a:prstGeom prst="rect">
              <a:avLst/>
            </a:prstGeom>
            <a:solidFill>
              <a:srgbClr val="7CCA62"/>
            </a:solidFill>
            <a:ln w="9525" cap="flat">
              <a:solidFill>
                <a:srgbClr val="7CCA62"/>
              </a:solidFill>
              <a:prstDash val="solid"/>
              <a:round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800" spc="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>
                  <a:sym typeface="+mn-ea"/>
                </a:rPr>
                <a:t>打破单例</a:t>
              </a:r>
              <a:endParaRPr lang="zh-CN" altLang="en-US"/>
            </a:p>
            <a:p>
              <a:pPr algn="l"/>
              <a:r>
                <a:rPr lang="zh-CN" altLang="en-US">
                  <a:sym typeface="+mn-ea"/>
                </a:rPr>
                <a:t>的</a:t>
              </a:r>
              <a:endParaRPr lang="zh-CN" altLang="en-US"/>
            </a:p>
            <a:p>
              <a:pPr algn="l"/>
              <a:r>
                <a:rPr lang="zh-CN" altLang="en-US">
                  <a:sym typeface="+mn-ea"/>
                </a:rPr>
                <a:t>几种方式</a:t>
              </a:r>
              <a:endParaRPr lang="zh-CN">
                <a:sym typeface="+mn-ea"/>
              </a:endParaRPr>
            </a:p>
          </p:txBody>
        </p:sp>
      </p:grpSp>
      <p:grpSp>
        <p:nvGrpSpPr>
          <p:cNvPr id="908" name="Group 908"/>
          <p:cNvGrpSpPr/>
          <p:nvPr/>
        </p:nvGrpSpPr>
        <p:grpSpPr>
          <a:xfrm>
            <a:off x="2081803" y="1831085"/>
            <a:ext cx="3493225" cy="3493225"/>
            <a:chOff x="0" y="0"/>
            <a:chExt cx="3493223" cy="3493223"/>
          </a:xfrm>
        </p:grpSpPr>
        <p:sp>
          <p:nvSpPr>
            <p:cNvPr id="904" name="Shape 904"/>
            <p:cNvSpPr/>
            <p:nvPr/>
          </p:nvSpPr>
          <p:spPr>
            <a:xfrm>
              <a:off x="263460" y="155473"/>
              <a:ext cx="2999383" cy="303595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905" name="Shape 905"/>
            <p:cNvSpPr/>
            <p:nvPr/>
          </p:nvSpPr>
          <p:spPr>
            <a:xfrm>
              <a:off x="585897" y="582641"/>
              <a:ext cx="2321437" cy="2321437"/>
            </a:xfrm>
            <a:prstGeom prst="ellipse">
              <a:avLst/>
            </a:prstGeom>
            <a:solidFill>
              <a:srgbClr val="7CCA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906" name="Shape 906"/>
            <p:cNvSpPr/>
            <p:nvPr/>
          </p:nvSpPr>
          <p:spPr>
            <a:xfrm>
              <a:off x="-1" y="-1"/>
              <a:ext cx="3493225" cy="349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50" y="10800"/>
                  </a:moveTo>
                  <a:cubicBezTo>
                    <a:pt x="1850" y="15743"/>
                    <a:pt x="5857" y="19750"/>
                    <a:pt x="10800" y="19750"/>
                  </a:cubicBezTo>
                  <a:cubicBezTo>
                    <a:pt x="15743" y="19750"/>
                    <a:pt x="19750" y="15743"/>
                    <a:pt x="19750" y="10800"/>
                  </a:cubicBezTo>
                  <a:cubicBezTo>
                    <a:pt x="19750" y="5857"/>
                    <a:pt x="15743" y="1850"/>
                    <a:pt x="10800" y="1850"/>
                  </a:cubicBezTo>
                  <a:cubicBezTo>
                    <a:pt x="5857" y="1850"/>
                    <a:pt x="1850" y="5857"/>
                    <a:pt x="185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2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907" name="Shape 907"/>
            <p:cNvSpPr/>
            <p:nvPr/>
          </p:nvSpPr>
          <p:spPr>
            <a:xfrm>
              <a:off x="792077" y="627010"/>
              <a:ext cx="1912301" cy="19051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00760" y="1122680"/>
            <a:ext cx="10280015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3.1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克隆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解决方案：重写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clone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方法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00760" y="1122680"/>
            <a:ext cx="10280015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3.2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序列化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解决方案：实现readResolve方法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00760" y="1122680"/>
            <a:ext cx="10280015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3.3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反射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解决方案：利用静态变量对实例进行计数，超过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则抛异常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7" name="Group 1217"/>
          <p:cNvGrpSpPr/>
          <p:nvPr/>
        </p:nvGrpSpPr>
        <p:grpSpPr>
          <a:xfrm>
            <a:off x="1817663" y="2732645"/>
            <a:ext cx="8722067" cy="1683601"/>
            <a:chOff x="0" y="130227"/>
            <a:chExt cx="8722066" cy="1683600"/>
          </a:xfrm>
        </p:grpSpPr>
        <p:sp>
          <p:nvSpPr>
            <p:cNvPr id="1214" name="Shape 1214"/>
            <p:cNvSpPr/>
            <p:nvPr/>
          </p:nvSpPr>
          <p:spPr>
            <a:xfrm>
              <a:off x="0" y="206261"/>
              <a:ext cx="7912283" cy="1551058"/>
            </a:xfrm>
            <a:prstGeom prst="rect">
              <a:avLst/>
            </a:prstGeom>
            <a:solidFill>
              <a:srgbClr val="0BD0D9"/>
            </a:solidFill>
            <a:ln w="25400" cap="flat">
              <a:solidFill>
                <a:srgbClr val="0BD0D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215" name="Shape 1215"/>
            <p:cNvSpPr/>
            <p:nvPr/>
          </p:nvSpPr>
          <p:spPr>
            <a:xfrm rot="5400000">
              <a:off x="7475373" y="567134"/>
              <a:ext cx="1683600" cy="809785"/>
            </a:xfrm>
            <a:prstGeom prst="triangle">
              <a:avLst/>
            </a:prstGeom>
            <a:solidFill>
              <a:srgbClr val="0BD0D9"/>
            </a:solidFill>
            <a:ln w="25400" cap="flat">
              <a:solidFill>
                <a:srgbClr val="0BD0D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4468560" y="591324"/>
              <a:ext cx="2731770" cy="828675"/>
            </a:xfrm>
            <a:prstGeom prst="rect">
              <a:avLst/>
            </a:prstGeom>
            <a:solidFill>
              <a:srgbClr val="0BD0D9"/>
            </a:solidFill>
            <a:ln w="9525" cap="flat">
              <a:solidFill>
                <a:srgbClr val="0BD0D9"/>
              </a:solidFill>
              <a:prstDash val="solid"/>
              <a:round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800" spc="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>
                  <a:sym typeface="+mn-ea"/>
                </a:rPr>
                <a:t>终极方案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1222" name="Group 1222"/>
          <p:cNvGrpSpPr/>
          <p:nvPr/>
        </p:nvGrpSpPr>
        <p:grpSpPr>
          <a:xfrm>
            <a:off x="2081803" y="1831085"/>
            <a:ext cx="3493225" cy="3493225"/>
            <a:chOff x="0" y="0"/>
            <a:chExt cx="3493223" cy="3493223"/>
          </a:xfrm>
        </p:grpSpPr>
        <p:sp>
          <p:nvSpPr>
            <p:cNvPr id="1218" name="Shape 1218"/>
            <p:cNvSpPr/>
            <p:nvPr/>
          </p:nvSpPr>
          <p:spPr>
            <a:xfrm>
              <a:off x="263460" y="155473"/>
              <a:ext cx="2999383" cy="303595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585897" y="582641"/>
              <a:ext cx="2321437" cy="2321437"/>
            </a:xfrm>
            <a:prstGeom prst="ellipse">
              <a:avLst/>
            </a:prstGeom>
            <a:solidFill>
              <a:srgbClr val="0BD0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-1" y="-1"/>
              <a:ext cx="3493225" cy="349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50" y="10800"/>
                  </a:moveTo>
                  <a:cubicBezTo>
                    <a:pt x="1850" y="15743"/>
                    <a:pt x="5857" y="19750"/>
                    <a:pt x="10800" y="19750"/>
                  </a:cubicBezTo>
                  <a:cubicBezTo>
                    <a:pt x="15743" y="19750"/>
                    <a:pt x="19750" y="15743"/>
                    <a:pt x="19750" y="10800"/>
                  </a:cubicBezTo>
                  <a:cubicBezTo>
                    <a:pt x="19750" y="5857"/>
                    <a:pt x="15743" y="1850"/>
                    <a:pt x="10800" y="1850"/>
                  </a:cubicBezTo>
                  <a:cubicBezTo>
                    <a:pt x="5857" y="1850"/>
                    <a:pt x="1850" y="5857"/>
                    <a:pt x="185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2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792077" y="627010"/>
              <a:ext cx="1912301" cy="19051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5820" y="1226185"/>
            <a:ext cx="9789160" cy="3968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：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手写单例模式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Q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：饿汉、懒汉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：各自优缺点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Q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：线程安全性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Q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：打破单例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Q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：如何解决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Q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55035" y="2723515"/>
            <a:ext cx="52819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少啰嗦，直接看代码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...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93994" y="6300556"/>
            <a:ext cx="278646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www.gomefinance.com.cn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4010543" y="680757"/>
            <a:ext cx="4170992" cy="878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ctr">
              <a:defRPr sz="44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t>目录 </a:t>
            </a:r>
            <a:r>
              <a:rPr sz="4000" b="0"/>
              <a:t>CONTENTS</a:t>
            </a:r>
            <a:endParaRPr sz="4000" b="0"/>
          </a:p>
        </p:txBody>
      </p:sp>
      <p:sp>
        <p:nvSpPr>
          <p:cNvPr id="245" name="Shape 245"/>
          <p:cNvSpPr/>
          <p:nvPr/>
        </p:nvSpPr>
        <p:spPr>
          <a:xfrm>
            <a:off x="1292879" y="2430769"/>
            <a:ext cx="1521937" cy="1521937"/>
          </a:xfrm>
          <a:prstGeom prst="ellipse">
            <a:avLst/>
          </a:prstGeom>
          <a:solidFill>
            <a:srgbClr val="0B539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grpSp>
        <p:nvGrpSpPr>
          <p:cNvPr id="258" name="Group 258"/>
          <p:cNvGrpSpPr/>
          <p:nvPr/>
        </p:nvGrpSpPr>
        <p:grpSpPr>
          <a:xfrm>
            <a:off x="1119258" y="2257145"/>
            <a:ext cx="1868079" cy="1868080"/>
            <a:chOff x="0" y="0"/>
            <a:chExt cx="1868078" cy="1868078"/>
          </a:xfrm>
        </p:grpSpPr>
        <p:sp>
          <p:nvSpPr>
            <p:cNvPr id="246" name="Shape 246"/>
            <p:cNvSpPr/>
            <p:nvPr/>
          </p:nvSpPr>
          <p:spPr>
            <a:xfrm>
              <a:off x="1375783" y="137358"/>
              <a:ext cx="356036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79"/>
                  </a:moveTo>
                  <a:cubicBezTo>
                    <a:pt x="16904" y="11219"/>
                    <a:pt x="10435" y="4718"/>
                    <a:pt x="2713" y="0"/>
                  </a:cubicBezTo>
                  <a:cubicBezTo>
                    <a:pt x="0" y="4614"/>
                    <a:pt x="0" y="4614"/>
                    <a:pt x="0" y="4614"/>
                  </a:cubicBezTo>
                  <a:cubicBezTo>
                    <a:pt x="6887" y="8913"/>
                    <a:pt x="12730" y="14680"/>
                    <a:pt x="17009" y="21600"/>
                  </a:cubicBezTo>
                  <a:lnTo>
                    <a:pt x="21600" y="18979"/>
                  </a:ln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47" name="Shape 247"/>
            <p:cNvSpPr/>
            <p:nvPr/>
          </p:nvSpPr>
          <p:spPr>
            <a:xfrm>
              <a:off x="956014" y="-1"/>
              <a:ext cx="427463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9924"/>
                    <a:pt x="0" y="9924"/>
                    <a:pt x="0" y="9924"/>
                  </a:cubicBezTo>
                  <a:cubicBezTo>
                    <a:pt x="6968" y="10314"/>
                    <a:pt x="13587" y="14595"/>
                    <a:pt x="19335" y="21600"/>
                  </a:cubicBezTo>
                  <a:cubicBezTo>
                    <a:pt x="21600" y="13038"/>
                    <a:pt x="21600" y="13038"/>
                    <a:pt x="21600" y="13038"/>
                  </a:cubicBezTo>
                  <a:cubicBezTo>
                    <a:pt x="15155" y="5059"/>
                    <a:pt x="7839" y="389"/>
                    <a:pt x="0" y="0"/>
                  </a:cubicBez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48" name="Shape 248"/>
            <p:cNvSpPr/>
            <p:nvPr/>
          </p:nvSpPr>
          <p:spPr>
            <a:xfrm>
              <a:off x="1676873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57" y="0"/>
                  </a:moveTo>
                  <a:cubicBezTo>
                    <a:pt x="0" y="2274"/>
                    <a:pt x="0" y="2274"/>
                    <a:pt x="0" y="2274"/>
                  </a:cubicBezTo>
                  <a:cubicBezTo>
                    <a:pt x="7200" y="8045"/>
                    <a:pt x="11286" y="14604"/>
                    <a:pt x="11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211" y="13817"/>
                    <a:pt x="16541" y="6471"/>
                    <a:pt x="8757" y="0"/>
                  </a:cubicBez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49" name="Shape 249"/>
            <p:cNvSpPr/>
            <p:nvPr/>
          </p:nvSpPr>
          <p:spPr>
            <a:xfrm>
              <a:off x="1676873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6" y="0"/>
                  </a:moveTo>
                  <a:cubicBezTo>
                    <a:pt x="11286" y="6968"/>
                    <a:pt x="7200" y="13587"/>
                    <a:pt x="0" y="19335"/>
                  </a:cubicBezTo>
                  <a:cubicBezTo>
                    <a:pt x="8757" y="21600"/>
                    <a:pt x="8757" y="21600"/>
                    <a:pt x="8757" y="21600"/>
                  </a:cubicBezTo>
                  <a:cubicBezTo>
                    <a:pt x="16541" y="15155"/>
                    <a:pt x="21211" y="7839"/>
                    <a:pt x="21600" y="0"/>
                  </a:cubicBezTo>
                  <a:lnTo>
                    <a:pt x="11676" y="0"/>
                  </a:ln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0" name="Shape 250"/>
            <p:cNvSpPr/>
            <p:nvPr/>
          </p:nvSpPr>
          <p:spPr>
            <a:xfrm>
              <a:off x="1375783" y="1375784"/>
              <a:ext cx="356036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13"/>
                  </a:moveTo>
                  <a:cubicBezTo>
                    <a:pt x="17009" y="0"/>
                    <a:pt x="17009" y="0"/>
                    <a:pt x="17009" y="0"/>
                  </a:cubicBezTo>
                  <a:cubicBezTo>
                    <a:pt x="12730" y="6887"/>
                    <a:pt x="6887" y="12730"/>
                    <a:pt x="0" y="17009"/>
                  </a:cubicBezTo>
                  <a:cubicBezTo>
                    <a:pt x="2713" y="21600"/>
                    <a:pt x="2713" y="21600"/>
                    <a:pt x="2713" y="21600"/>
                  </a:cubicBezTo>
                  <a:cubicBezTo>
                    <a:pt x="10435" y="16904"/>
                    <a:pt x="16904" y="10435"/>
                    <a:pt x="21600" y="2713"/>
                  </a:cubicBez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1" name="Shape 251"/>
            <p:cNvSpPr/>
            <p:nvPr/>
          </p:nvSpPr>
          <p:spPr>
            <a:xfrm>
              <a:off x="956014" y="1679070"/>
              <a:ext cx="427463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640"/>
                  </a:moveTo>
                  <a:cubicBezTo>
                    <a:pt x="19335" y="0"/>
                    <a:pt x="19335" y="0"/>
                    <a:pt x="19335" y="0"/>
                  </a:cubicBezTo>
                  <a:cubicBezTo>
                    <a:pt x="13587" y="7069"/>
                    <a:pt x="6968" y="11193"/>
                    <a:pt x="0" y="11585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839" y="21207"/>
                    <a:pt x="15155" y="16495"/>
                    <a:pt x="21600" y="8640"/>
                  </a:cubicBez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2" name="Shape 252"/>
            <p:cNvSpPr/>
            <p:nvPr/>
          </p:nvSpPr>
          <p:spPr>
            <a:xfrm>
              <a:off x="486799" y="1679070"/>
              <a:ext cx="425264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640"/>
                  </a:moveTo>
                  <a:cubicBezTo>
                    <a:pt x="6471" y="16495"/>
                    <a:pt x="13817" y="21207"/>
                    <a:pt x="21600" y="21600"/>
                  </a:cubicBezTo>
                  <a:cubicBezTo>
                    <a:pt x="21600" y="11585"/>
                    <a:pt x="21600" y="11585"/>
                    <a:pt x="21600" y="11585"/>
                  </a:cubicBezTo>
                  <a:cubicBezTo>
                    <a:pt x="14604" y="11193"/>
                    <a:pt x="8045" y="7069"/>
                    <a:pt x="2274" y="0"/>
                  </a:cubicBezTo>
                  <a:lnTo>
                    <a:pt x="0" y="8640"/>
                  </a:ln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3" name="Shape 253"/>
            <p:cNvSpPr/>
            <p:nvPr/>
          </p:nvSpPr>
          <p:spPr>
            <a:xfrm>
              <a:off x="137358" y="1375784"/>
              <a:ext cx="354937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14" y="0"/>
                  </a:moveTo>
                  <a:cubicBezTo>
                    <a:pt x="0" y="2713"/>
                    <a:pt x="0" y="2713"/>
                    <a:pt x="0" y="2713"/>
                  </a:cubicBezTo>
                  <a:cubicBezTo>
                    <a:pt x="4718" y="10435"/>
                    <a:pt x="11219" y="16904"/>
                    <a:pt x="18979" y="21600"/>
                  </a:cubicBezTo>
                  <a:cubicBezTo>
                    <a:pt x="21600" y="17009"/>
                    <a:pt x="21600" y="17009"/>
                    <a:pt x="21600" y="17009"/>
                  </a:cubicBezTo>
                  <a:cubicBezTo>
                    <a:pt x="14680" y="12730"/>
                    <a:pt x="8913" y="6887"/>
                    <a:pt x="4614" y="0"/>
                  </a:cubicBez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4" name="Shape 254"/>
            <p:cNvSpPr/>
            <p:nvPr/>
          </p:nvSpPr>
          <p:spPr>
            <a:xfrm>
              <a:off x="-1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89" y="7839"/>
                    <a:pt x="5059" y="15155"/>
                    <a:pt x="13038" y="21600"/>
                  </a:cubicBezTo>
                  <a:cubicBezTo>
                    <a:pt x="21600" y="19335"/>
                    <a:pt x="21600" y="19335"/>
                    <a:pt x="21600" y="19335"/>
                  </a:cubicBezTo>
                  <a:cubicBezTo>
                    <a:pt x="14595" y="13587"/>
                    <a:pt x="10314" y="6968"/>
                    <a:pt x="99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5" name="Shape 255"/>
            <p:cNvSpPr/>
            <p:nvPr/>
          </p:nvSpPr>
          <p:spPr>
            <a:xfrm>
              <a:off x="-1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24" y="21600"/>
                  </a:moveTo>
                  <a:cubicBezTo>
                    <a:pt x="10314" y="14604"/>
                    <a:pt x="14595" y="8045"/>
                    <a:pt x="21600" y="2274"/>
                  </a:cubicBezTo>
                  <a:cubicBezTo>
                    <a:pt x="13038" y="0"/>
                    <a:pt x="13038" y="0"/>
                    <a:pt x="13038" y="0"/>
                  </a:cubicBezTo>
                  <a:cubicBezTo>
                    <a:pt x="5059" y="6471"/>
                    <a:pt x="389" y="13817"/>
                    <a:pt x="0" y="21600"/>
                  </a:cubicBezTo>
                  <a:lnTo>
                    <a:pt x="9924" y="21600"/>
                  </a:ln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6" name="Shape 256"/>
            <p:cNvSpPr/>
            <p:nvPr/>
          </p:nvSpPr>
          <p:spPr>
            <a:xfrm>
              <a:off x="137358" y="137358"/>
              <a:ext cx="354937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979"/>
                  </a:moveTo>
                  <a:cubicBezTo>
                    <a:pt x="4614" y="21600"/>
                    <a:pt x="4614" y="21600"/>
                    <a:pt x="4614" y="21600"/>
                  </a:cubicBezTo>
                  <a:cubicBezTo>
                    <a:pt x="8913" y="14680"/>
                    <a:pt x="14680" y="8913"/>
                    <a:pt x="21600" y="4614"/>
                  </a:cubicBezTo>
                  <a:cubicBezTo>
                    <a:pt x="18979" y="0"/>
                    <a:pt x="18979" y="0"/>
                    <a:pt x="18979" y="0"/>
                  </a:cubicBezTo>
                  <a:cubicBezTo>
                    <a:pt x="11219" y="4718"/>
                    <a:pt x="4718" y="11219"/>
                    <a:pt x="0" y="18979"/>
                  </a:cubicBezTo>
                  <a:close/>
                </a:path>
              </a:pathLst>
            </a:custGeom>
            <a:solidFill>
              <a:srgbClr val="0B5395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7" name="Shape 257"/>
            <p:cNvSpPr/>
            <p:nvPr/>
          </p:nvSpPr>
          <p:spPr>
            <a:xfrm>
              <a:off x="486799" y="-1"/>
              <a:ext cx="425264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038"/>
                  </a:moveTo>
                  <a:cubicBezTo>
                    <a:pt x="2186" y="21600"/>
                    <a:pt x="2186" y="21600"/>
                    <a:pt x="2186" y="21600"/>
                  </a:cubicBezTo>
                  <a:cubicBezTo>
                    <a:pt x="8045" y="14595"/>
                    <a:pt x="14604" y="10314"/>
                    <a:pt x="21600" y="99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3817" y="389"/>
                    <a:pt x="6471" y="5059"/>
                    <a:pt x="0" y="13038"/>
                  </a:cubicBezTo>
                  <a:close/>
                </a:path>
              </a:pathLst>
            </a:custGeom>
            <a:solidFill>
              <a:srgbClr val="0B5395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  <p:sp>
        <p:nvSpPr>
          <p:cNvPr id="259" name="Shape 259"/>
          <p:cNvSpPr/>
          <p:nvPr/>
        </p:nvSpPr>
        <p:spPr>
          <a:xfrm>
            <a:off x="3973857" y="2430769"/>
            <a:ext cx="1521937" cy="1521937"/>
          </a:xfrm>
          <a:prstGeom prst="ellipse">
            <a:avLst/>
          </a:prstGeom>
          <a:solidFill>
            <a:srgbClr val="009DD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grpSp>
        <p:nvGrpSpPr>
          <p:cNvPr id="272" name="Group 272"/>
          <p:cNvGrpSpPr/>
          <p:nvPr/>
        </p:nvGrpSpPr>
        <p:grpSpPr>
          <a:xfrm>
            <a:off x="3800237" y="2257145"/>
            <a:ext cx="1868079" cy="1868080"/>
            <a:chOff x="0" y="0"/>
            <a:chExt cx="1868078" cy="1868078"/>
          </a:xfrm>
        </p:grpSpPr>
        <p:sp>
          <p:nvSpPr>
            <p:cNvPr id="260" name="Shape 260"/>
            <p:cNvSpPr/>
            <p:nvPr/>
          </p:nvSpPr>
          <p:spPr>
            <a:xfrm>
              <a:off x="1375783" y="137358"/>
              <a:ext cx="356036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79"/>
                  </a:moveTo>
                  <a:cubicBezTo>
                    <a:pt x="16904" y="11219"/>
                    <a:pt x="10435" y="4718"/>
                    <a:pt x="2713" y="0"/>
                  </a:cubicBezTo>
                  <a:cubicBezTo>
                    <a:pt x="0" y="4614"/>
                    <a:pt x="0" y="4614"/>
                    <a:pt x="0" y="4614"/>
                  </a:cubicBezTo>
                  <a:cubicBezTo>
                    <a:pt x="6887" y="8913"/>
                    <a:pt x="12730" y="14680"/>
                    <a:pt x="17009" y="21600"/>
                  </a:cubicBezTo>
                  <a:lnTo>
                    <a:pt x="21600" y="18979"/>
                  </a:lnTo>
                  <a:close/>
                </a:path>
              </a:pathLst>
            </a:custGeom>
            <a:solidFill>
              <a:srgbClr val="009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1" name="Shape 261"/>
            <p:cNvSpPr/>
            <p:nvPr/>
          </p:nvSpPr>
          <p:spPr>
            <a:xfrm>
              <a:off x="956014" y="-1"/>
              <a:ext cx="427463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9924"/>
                    <a:pt x="0" y="9924"/>
                    <a:pt x="0" y="9924"/>
                  </a:cubicBezTo>
                  <a:cubicBezTo>
                    <a:pt x="6968" y="10314"/>
                    <a:pt x="13587" y="14595"/>
                    <a:pt x="19335" y="21600"/>
                  </a:cubicBezTo>
                  <a:cubicBezTo>
                    <a:pt x="21600" y="13038"/>
                    <a:pt x="21600" y="13038"/>
                    <a:pt x="21600" y="13038"/>
                  </a:cubicBezTo>
                  <a:cubicBezTo>
                    <a:pt x="15155" y="5059"/>
                    <a:pt x="7839" y="389"/>
                    <a:pt x="0" y="0"/>
                  </a:cubicBezTo>
                  <a:close/>
                </a:path>
              </a:pathLst>
            </a:custGeom>
            <a:solidFill>
              <a:srgbClr val="009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2" name="Shape 262"/>
            <p:cNvSpPr/>
            <p:nvPr/>
          </p:nvSpPr>
          <p:spPr>
            <a:xfrm>
              <a:off x="1676873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57" y="0"/>
                  </a:moveTo>
                  <a:cubicBezTo>
                    <a:pt x="0" y="2274"/>
                    <a:pt x="0" y="2274"/>
                    <a:pt x="0" y="2274"/>
                  </a:cubicBezTo>
                  <a:cubicBezTo>
                    <a:pt x="7200" y="8045"/>
                    <a:pt x="11286" y="14604"/>
                    <a:pt x="11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211" y="13817"/>
                    <a:pt x="16541" y="6471"/>
                    <a:pt x="8757" y="0"/>
                  </a:cubicBezTo>
                  <a:close/>
                </a:path>
              </a:pathLst>
            </a:custGeom>
            <a:solidFill>
              <a:srgbClr val="009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3" name="Shape 263"/>
            <p:cNvSpPr/>
            <p:nvPr/>
          </p:nvSpPr>
          <p:spPr>
            <a:xfrm>
              <a:off x="1676873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6" y="0"/>
                  </a:moveTo>
                  <a:cubicBezTo>
                    <a:pt x="11286" y="6968"/>
                    <a:pt x="7200" y="13587"/>
                    <a:pt x="0" y="19335"/>
                  </a:cubicBezTo>
                  <a:cubicBezTo>
                    <a:pt x="8757" y="21600"/>
                    <a:pt x="8757" y="21600"/>
                    <a:pt x="8757" y="21600"/>
                  </a:cubicBezTo>
                  <a:cubicBezTo>
                    <a:pt x="16541" y="15155"/>
                    <a:pt x="21211" y="7839"/>
                    <a:pt x="21600" y="0"/>
                  </a:cubicBezTo>
                  <a:lnTo>
                    <a:pt x="11676" y="0"/>
                  </a:lnTo>
                  <a:close/>
                </a:path>
              </a:pathLst>
            </a:custGeom>
            <a:solidFill>
              <a:srgbClr val="009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375783" y="1375784"/>
              <a:ext cx="356036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13"/>
                  </a:moveTo>
                  <a:cubicBezTo>
                    <a:pt x="17009" y="0"/>
                    <a:pt x="17009" y="0"/>
                    <a:pt x="17009" y="0"/>
                  </a:cubicBezTo>
                  <a:cubicBezTo>
                    <a:pt x="12730" y="6887"/>
                    <a:pt x="6887" y="12730"/>
                    <a:pt x="0" y="17009"/>
                  </a:cubicBezTo>
                  <a:cubicBezTo>
                    <a:pt x="2713" y="21600"/>
                    <a:pt x="2713" y="21600"/>
                    <a:pt x="2713" y="21600"/>
                  </a:cubicBezTo>
                  <a:cubicBezTo>
                    <a:pt x="10435" y="16904"/>
                    <a:pt x="16904" y="10435"/>
                    <a:pt x="21600" y="2713"/>
                  </a:cubicBezTo>
                  <a:close/>
                </a:path>
              </a:pathLst>
            </a:custGeom>
            <a:solidFill>
              <a:srgbClr val="009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5" name="Shape 265"/>
            <p:cNvSpPr/>
            <p:nvPr/>
          </p:nvSpPr>
          <p:spPr>
            <a:xfrm>
              <a:off x="956014" y="1679070"/>
              <a:ext cx="427463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640"/>
                  </a:moveTo>
                  <a:cubicBezTo>
                    <a:pt x="19335" y="0"/>
                    <a:pt x="19335" y="0"/>
                    <a:pt x="19335" y="0"/>
                  </a:cubicBezTo>
                  <a:cubicBezTo>
                    <a:pt x="13587" y="7069"/>
                    <a:pt x="6968" y="11193"/>
                    <a:pt x="0" y="11585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839" y="21207"/>
                    <a:pt x="15155" y="16495"/>
                    <a:pt x="21600" y="8640"/>
                  </a:cubicBezTo>
                  <a:close/>
                </a:path>
              </a:pathLst>
            </a:custGeom>
            <a:solidFill>
              <a:srgbClr val="009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6" name="Shape 266"/>
            <p:cNvSpPr/>
            <p:nvPr/>
          </p:nvSpPr>
          <p:spPr>
            <a:xfrm>
              <a:off x="486799" y="1679070"/>
              <a:ext cx="425264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640"/>
                  </a:moveTo>
                  <a:cubicBezTo>
                    <a:pt x="6471" y="16495"/>
                    <a:pt x="13817" y="21207"/>
                    <a:pt x="21600" y="21600"/>
                  </a:cubicBezTo>
                  <a:cubicBezTo>
                    <a:pt x="21600" y="11585"/>
                    <a:pt x="21600" y="11585"/>
                    <a:pt x="21600" y="11585"/>
                  </a:cubicBezTo>
                  <a:cubicBezTo>
                    <a:pt x="14604" y="11193"/>
                    <a:pt x="8045" y="7069"/>
                    <a:pt x="2274" y="0"/>
                  </a:cubicBezTo>
                  <a:lnTo>
                    <a:pt x="0" y="8640"/>
                  </a:lnTo>
                  <a:close/>
                </a:path>
              </a:pathLst>
            </a:custGeom>
            <a:solidFill>
              <a:srgbClr val="009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7" name="Shape 267"/>
            <p:cNvSpPr/>
            <p:nvPr/>
          </p:nvSpPr>
          <p:spPr>
            <a:xfrm>
              <a:off x="137358" y="1375784"/>
              <a:ext cx="354937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14" y="0"/>
                  </a:moveTo>
                  <a:cubicBezTo>
                    <a:pt x="0" y="2713"/>
                    <a:pt x="0" y="2713"/>
                    <a:pt x="0" y="2713"/>
                  </a:cubicBezTo>
                  <a:cubicBezTo>
                    <a:pt x="4718" y="10435"/>
                    <a:pt x="11219" y="16904"/>
                    <a:pt x="18979" y="21600"/>
                  </a:cubicBezTo>
                  <a:cubicBezTo>
                    <a:pt x="21600" y="17009"/>
                    <a:pt x="21600" y="17009"/>
                    <a:pt x="21600" y="17009"/>
                  </a:cubicBezTo>
                  <a:cubicBezTo>
                    <a:pt x="14680" y="12730"/>
                    <a:pt x="8913" y="6887"/>
                    <a:pt x="4614" y="0"/>
                  </a:cubicBezTo>
                  <a:close/>
                </a:path>
              </a:pathLst>
            </a:custGeom>
            <a:solidFill>
              <a:srgbClr val="009D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8" name="Shape 268"/>
            <p:cNvSpPr/>
            <p:nvPr/>
          </p:nvSpPr>
          <p:spPr>
            <a:xfrm>
              <a:off x="-1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89" y="7839"/>
                    <a:pt x="5059" y="15155"/>
                    <a:pt x="13038" y="21600"/>
                  </a:cubicBezTo>
                  <a:cubicBezTo>
                    <a:pt x="21600" y="19335"/>
                    <a:pt x="21600" y="19335"/>
                    <a:pt x="21600" y="19335"/>
                  </a:cubicBezTo>
                  <a:cubicBezTo>
                    <a:pt x="14595" y="13587"/>
                    <a:pt x="10314" y="6968"/>
                    <a:pt x="99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D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9" name="Shape 269"/>
            <p:cNvSpPr/>
            <p:nvPr/>
          </p:nvSpPr>
          <p:spPr>
            <a:xfrm>
              <a:off x="-1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24" y="21600"/>
                  </a:moveTo>
                  <a:cubicBezTo>
                    <a:pt x="10314" y="14604"/>
                    <a:pt x="14595" y="8045"/>
                    <a:pt x="21600" y="2274"/>
                  </a:cubicBezTo>
                  <a:cubicBezTo>
                    <a:pt x="13038" y="0"/>
                    <a:pt x="13038" y="0"/>
                    <a:pt x="13038" y="0"/>
                  </a:cubicBezTo>
                  <a:cubicBezTo>
                    <a:pt x="5059" y="6471"/>
                    <a:pt x="389" y="13817"/>
                    <a:pt x="0" y="21600"/>
                  </a:cubicBezTo>
                  <a:lnTo>
                    <a:pt x="9924" y="21600"/>
                  </a:lnTo>
                  <a:close/>
                </a:path>
              </a:pathLst>
            </a:custGeom>
            <a:solidFill>
              <a:srgbClr val="009D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70" name="Shape 270"/>
            <p:cNvSpPr/>
            <p:nvPr/>
          </p:nvSpPr>
          <p:spPr>
            <a:xfrm>
              <a:off x="137358" y="137358"/>
              <a:ext cx="354937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979"/>
                  </a:moveTo>
                  <a:cubicBezTo>
                    <a:pt x="4614" y="21600"/>
                    <a:pt x="4614" y="21600"/>
                    <a:pt x="4614" y="21600"/>
                  </a:cubicBezTo>
                  <a:cubicBezTo>
                    <a:pt x="8913" y="14680"/>
                    <a:pt x="14680" y="8913"/>
                    <a:pt x="21600" y="4614"/>
                  </a:cubicBezTo>
                  <a:cubicBezTo>
                    <a:pt x="18979" y="0"/>
                    <a:pt x="18979" y="0"/>
                    <a:pt x="18979" y="0"/>
                  </a:cubicBezTo>
                  <a:cubicBezTo>
                    <a:pt x="11219" y="4718"/>
                    <a:pt x="4718" y="11219"/>
                    <a:pt x="0" y="18979"/>
                  </a:cubicBezTo>
                  <a:close/>
                </a:path>
              </a:pathLst>
            </a:custGeom>
            <a:solidFill>
              <a:srgbClr val="009D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86799" y="-1"/>
              <a:ext cx="425264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038"/>
                  </a:moveTo>
                  <a:cubicBezTo>
                    <a:pt x="2186" y="21600"/>
                    <a:pt x="2186" y="21600"/>
                    <a:pt x="2186" y="21600"/>
                  </a:cubicBezTo>
                  <a:cubicBezTo>
                    <a:pt x="8045" y="14595"/>
                    <a:pt x="14604" y="10314"/>
                    <a:pt x="21600" y="99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3817" y="389"/>
                    <a:pt x="6471" y="5059"/>
                    <a:pt x="0" y="13038"/>
                  </a:cubicBezTo>
                  <a:close/>
                </a:path>
              </a:pathLst>
            </a:custGeom>
            <a:solidFill>
              <a:srgbClr val="009D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  <p:sp>
        <p:nvSpPr>
          <p:cNvPr id="273" name="Shape 273"/>
          <p:cNvSpPr/>
          <p:nvPr/>
        </p:nvSpPr>
        <p:spPr>
          <a:xfrm>
            <a:off x="6720034" y="2430769"/>
            <a:ext cx="1521936" cy="1521937"/>
          </a:xfrm>
          <a:prstGeom prst="ellipse">
            <a:avLst/>
          </a:prstGeom>
          <a:solidFill>
            <a:srgbClr val="0BD0D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grpSp>
        <p:nvGrpSpPr>
          <p:cNvPr id="286" name="Group 286"/>
          <p:cNvGrpSpPr/>
          <p:nvPr/>
        </p:nvGrpSpPr>
        <p:grpSpPr>
          <a:xfrm>
            <a:off x="6546412" y="2257145"/>
            <a:ext cx="1868079" cy="1868080"/>
            <a:chOff x="0" y="0"/>
            <a:chExt cx="1868078" cy="1868078"/>
          </a:xfrm>
        </p:grpSpPr>
        <p:sp>
          <p:nvSpPr>
            <p:cNvPr id="274" name="Shape 274"/>
            <p:cNvSpPr/>
            <p:nvPr/>
          </p:nvSpPr>
          <p:spPr>
            <a:xfrm>
              <a:off x="1375783" y="137358"/>
              <a:ext cx="356036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79"/>
                  </a:moveTo>
                  <a:cubicBezTo>
                    <a:pt x="16904" y="11219"/>
                    <a:pt x="10435" y="4718"/>
                    <a:pt x="2713" y="0"/>
                  </a:cubicBezTo>
                  <a:cubicBezTo>
                    <a:pt x="0" y="4614"/>
                    <a:pt x="0" y="4614"/>
                    <a:pt x="0" y="4614"/>
                  </a:cubicBezTo>
                  <a:cubicBezTo>
                    <a:pt x="6887" y="8913"/>
                    <a:pt x="12730" y="14680"/>
                    <a:pt x="17009" y="21600"/>
                  </a:cubicBezTo>
                  <a:lnTo>
                    <a:pt x="21600" y="18979"/>
                  </a:lnTo>
                  <a:close/>
                </a:path>
              </a:pathLst>
            </a:custGeom>
            <a:solidFill>
              <a:srgbClr val="0BD0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75" name="Shape 275"/>
            <p:cNvSpPr/>
            <p:nvPr/>
          </p:nvSpPr>
          <p:spPr>
            <a:xfrm>
              <a:off x="956014" y="-1"/>
              <a:ext cx="427463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9924"/>
                    <a:pt x="0" y="9924"/>
                    <a:pt x="0" y="9924"/>
                  </a:cubicBezTo>
                  <a:cubicBezTo>
                    <a:pt x="6968" y="10314"/>
                    <a:pt x="13587" y="14595"/>
                    <a:pt x="19335" y="21600"/>
                  </a:cubicBezTo>
                  <a:cubicBezTo>
                    <a:pt x="21600" y="13038"/>
                    <a:pt x="21600" y="13038"/>
                    <a:pt x="21600" y="13038"/>
                  </a:cubicBezTo>
                  <a:cubicBezTo>
                    <a:pt x="15155" y="5059"/>
                    <a:pt x="7839" y="389"/>
                    <a:pt x="0" y="0"/>
                  </a:cubicBezTo>
                  <a:close/>
                </a:path>
              </a:pathLst>
            </a:custGeom>
            <a:solidFill>
              <a:srgbClr val="0BD0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76" name="Shape 276"/>
            <p:cNvSpPr/>
            <p:nvPr/>
          </p:nvSpPr>
          <p:spPr>
            <a:xfrm>
              <a:off x="1676873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57" y="0"/>
                  </a:moveTo>
                  <a:cubicBezTo>
                    <a:pt x="0" y="2274"/>
                    <a:pt x="0" y="2274"/>
                    <a:pt x="0" y="2274"/>
                  </a:cubicBezTo>
                  <a:cubicBezTo>
                    <a:pt x="7200" y="8045"/>
                    <a:pt x="11286" y="14604"/>
                    <a:pt x="11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211" y="13817"/>
                    <a:pt x="16541" y="6471"/>
                    <a:pt x="8757" y="0"/>
                  </a:cubicBezTo>
                  <a:close/>
                </a:path>
              </a:pathLst>
            </a:custGeom>
            <a:solidFill>
              <a:srgbClr val="0BD0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676873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6" y="0"/>
                  </a:moveTo>
                  <a:cubicBezTo>
                    <a:pt x="11286" y="6968"/>
                    <a:pt x="7200" y="13587"/>
                    <a:pt x="0" y="19335"/>
                  </a:cubicBezTo>
                  <a:cubicBezTo>
                    <a:pt x="8757" y="21600"/>
                    <a:pt x="8757" y="21600"/>
                    <a:pt x="8757" y="21600"/>
                  </a:cubicBezTo>
                  <a:cubicBezTo>
                    <a:pt x="16541" y="15155"/>
                    <a:pt x="21211" y="7839"/>
                    <a:pt x="21600" y="0"/>
                  </a:cubicBezTo>
                  <a:lnTo>
                    <a:pt x="11676" y="0"/>
                  </a:lnTo>
                  <a:close/>
                </a:path>
              </a:pathLst>
            </a:custGeom>
            <a:solidFill>
              <a:srgbClr val="0BD0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78" name="Shape 278"/>
            <p:cNvSpPr/>
            <p:nvPr/>
          </p:nvSpPr>
          <p:spPr>
            <a:xfrm>
              <a:off x="1375783" y="1375784"/>
              <a:ext cx="356036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13"/>
                  </a:moveTo>
                  <a:cubicBezTo>
                    <a:pt x="17009" y="0"/>
                    <a:pt x="17009" y="0"/>
                    <a:pt x="17009" y="0"/>
                  </a:cubicBezTo>
                  <a:cubicBezTo>
                    <a:pt x="12730" y="6887"/>
                    <a:pt x="6887" y="12730"/>
                    <a:pt x="0" y="17009"/>
                  </a:cubicBezTo>
                  <a:cubicBezTo>
                    <a:pt x="2713" y="21600"/>
                    <a:pt x="2713" y="21600"/>
                    <a:pt x="2713" y="21600"/>
                  </a:cubicBezTo>
                  <a:cubicBezTo>
                    <a:pt x="10435" y="16904"/>
                    <a:pt x="16904" y="10435"/>
                    <a:pt x="21600" y="2713"/>
                  </a:cubicBez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79" name="Shape 279"/>
            <p:cNvSpPr/>
            <p:nvPr/>
          </p:nvSpPr>
          <p:spPr>
            <a:xfrm>
              <a:off x="956014" y="1679070"/>
              <a:ext cx="427463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640"/>
                  </a:moveTo>
                  <a:cubicBezTo>
                    <a:pt x="19335" y="0"/>
                    <a:pt x="19335" y="0"/>
                    <a:pt x="19335" y="0"/>
                  </a:cubicBezTo>
                  <a:cubicBezTo>
                    <a:pt x="13587" y="7069"/>
                    <a:pt x="6968" y="11193"/>
                    <a:pt x="0" y="11585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839" y="21207"/>
                    <a:pt x="15155" y="16495"/>
                    <a:pt x="21600" y="8640"/>
                  </a:cubicBez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80" name="Shape 280"/>
            <p:cNvSpPr/>
            <p:nvPr/>
          </p:nvSpPr>
          <p:spPr>
            <a:xfrm>
              <a:off x="486799" y="1679070"/>
              <a:ext cx="425264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640"/>
                  </a:moveTo>
                  <a:cubicBezTo>
                    <a:pt x="6471" y="16495"/>
                    <a:pt x="13817" y="21207"/>
                    <a:pt x="21600" y="21600"/>
                  </a:cubicBezTo>
                  <a:cubicBezTo>
                    <a:pt x="21600" y="11585"/>
                    <a:pt x="21600" y="11585"/>
                    <a:pt x="21600" y="11585"/>
                  </a:cubicBezTo>
                  <a:cubicBezTo>
                    <a:pt x="14604" y="11193"/>
                    <a:pt x="8045" y="7069"/>
                    <a:pt x="2274" y="0"/>
                  </a:cubicBezTo>
                  <a:lnTo>
                    <a:pt x="0" y="8640"/>
                  </a:ln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37358" y="1375784"/>
              <a:ext cx="354937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14" y="0"/>
                  </a:moveTo>
                  <a:cubicBezTo>
                    <a:pt x="0" y="2713"/>
                    <a:pt x="0" y="2713"/>
                    <a:pt x="0" y="2713"/>
                  </a:cubicBezTo>
                  <a:cubicBezTo>
                    <a:pt x="4718" y="10435"/>
                    <a:pt x="11219" y="16904"/>
                    <a:pt x="18979" y="21600"/>
                  </a:cubicBezTo>
                  <a:cubicBezTo>
                    <a:pt x="21600" y="17009"/>
                    <a:pt x="21600" y="17009"/>
                    <a:pt x="21600" y="17009"/>
                  </a:cubicBezTo>
                  <a:cubicBezTo>
                    <a:pt x="14680" y="12730"/>
                    <a:pt x="8913" y="6887"/>
                    <a:pt x="4614" y="0"/>
                  </a:cubicBez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82" name="Shape 282"/>
            <p:cNvSpPr/>
            <p:nvPr/>
          </p:nvSpPr>
          <p:spPr>
            <a:xfrm>
              <a:off x="-1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89" y="7839"/>
                    <a:pt x="5059" y="15155"/>
                    <a:pt x="13038" y="21600"/>
                  </a:cubicBezTo>
                  <a:cubicBezTo>
                    <a:pt x="21600" y="19335"/>
                    <a:pt x="21600" y="19335"/>
                    <a:pt x="21600" y="19335"/>
                  </a:cubicBezTo>
                  <a:cubicBezTo>
                    <a:pt x="14595" y="13587"/>
                    <a:pt x="10314" y="6968"/>
                    <a:pt x="99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83" name="Shape 283"/>
            <p:cNvSpPr/>
            <p:nvPr/>
          </p:nvSpPr>
          <p:spPr>
            <a:xfrm>
              <a:off x="-1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24" y="21600"/>
                  </a:moveTo>
                  <a:cubicBezTo>
                    <a:pt x="10314" y="14604"/>
                    <a:pt x="14595" y="8045"/>
                    <a:pt x="21600" y="2274"/>
                  </a:cubicBezTo>
                  <a:cubicBezTo>
                    <a:pt x="13038" y="0"/>
                    <a:pt x="13038" y="0"/>
                    <a:pt x="13038" y="0"/>
                  </a:cubicBezTo>
                  <a:cubicBezTo>
                    <a:pt x="5059" y="6471"/>
                    <a:pt x="389" y="13817"/>
                    <a:pt x="0" y="21600"/>
                  </a:cubicBezTo>
                  <a:lnTo>
                    <a:pt x="9924" y="21600"/>
                  </a:ln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84" name="Shape 284"/>
            <p:cNvSpPr/>
            <p:nvPr/>
          </p:nvSpPr>
          <p:spPr>
            <a:xfrm>
              <a:off x="137358" y="137358"/>
              <a:ext cx="354937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979"/>
                  </a:moveTo>
                  <a:cubicBezTo>
                    <a:pt x="4614" y="21600"/>
                    <a:pt x="4614" y="21600"/>
                    <a:pt x="4614" y="21600"/>
                  </a:cubicBezTo>
                  <a:cubicBezTo>
                    <a:pt x="8913" y="14680"/>
                    <a:pt x="14680" y="8913"/>
                    <a:pt x="21600" y="4614"/>
                  </a:cubicBezTo>
                  <a:cubicBezTo>
                    <a:pt x="18979" y="0"/>
                    <a:pt x="18979" y="0"/>
                    <a:pt x="18979" y="0"/>
                  </a:cubicBezTo>
                  <a:cubicBezTo>
                    <a:pt x="11219" y="4718"/>
                    <a:pt x="4718" y="11219"/>
                    <a:pt x="0" y="18979"/>
                  </a:cubicBez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85" name="Shape 285"/>
            <p:cNvSpPr/>
            <p:nvPr/>
          </p:nvSpPr>
          <p:spPr>
            <a:xfrm>
              <a:off x="486799" y="-1"/>
              <a:ext cx="425264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038"/>
                  </a:moveTo>
                  <a:cubicBezTo>
                    <a:pt x="2186" y="21600"/>
                    <a:pt x="2186" y="21600"/>
                    <a:pt x="2186" y="21600"/>
                  </a:cubicBezTo>
                  <a:cubicBezTo>
                    <a:pt x="8045" y="14595"/>
                    <a:pt x="14604" y="10314"/>
                    <a:pt x="21600" y="99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3817" y="389"/>
                    <a:pt x="6471" y="5059"/>
                    <a:pt x="0" y="13038"/>
                  </a:cubicBez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  <p:sp>
        <p:nvSpPr>
          <p:cNvPr id="287" name="Shape 287"/>
          <p:cNvSpPr/>
          <p:nvPr/>
        </p:nvSpPr>
        <p:spPr>
          <a:xfrm>
            <a:off x="9410817" y="2430769"/>
            <a:ext cx="1521937" cy="1521937"/>
          </a:xfrm>
          <a:prstGeom prst="ellipse">
            <a:avLst/>
          </a:prstGeom>
          <a:solidFill>
            <a:srgbClr val="10CF9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grpSp>
        <p:nvGrpSpPr>
          <p:cNvPr id="300" name="Group 300"/>
          <p:cNvGrpSpPr/>
          <p:nvPr/>
        </p:nvGrpSpPr>
        <p:grpSpPr>
          <a:xfrm>
            <a:off x="9237195" y="2257145"/>
            <a:ext cx="1868079" cy="1868080"/>
            <a:chOff x="0" y="0"/>
            <a:chExt cx="1868078" cy="1868078"/>
          </a:xfrm>
        </p:grpSpPr>
        <p:sp>
          <p:nvSpPr>
            <p:cNvPr id="288" name="Shape 288"/>
            <p:cNvSpPr/>
            <p:nvPr/>
          </p:nvSpPr>
          <p:spPr>
            <a:xfrm>
              <a:off x="1375783" y="137358"/>
              <a:ext cx="356036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79"/>
                  </a:moveTo>
                  <a:cubicBezTo>
                    <a:pt x="16904" y="11219"/>
                    <a:pt x="10435" y="4718"/>
                    <a:pt x="2713" y="0"/>
                  </a:cubicBezTo>
                  <a:cubicBezTo>
                    <a:pt x="0" y="4614"/>
                    <a:pt x="0" y="4614"/>
                    <a:pt x="0" y="4614"/>
                  </a:cubicBezTo>
                  <a:cubicBezTo>
                    <a:pt x="6887" y="8913"/>
                    <a:pt x="12730" y="14680"/>
                    <a:pt x="17009" y="21600"/>
                  </a:cubicBezTo>
                  <a:lnTo>
                    <a:pt x="21600" y="18979"/>
                  </a:ln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89" name="Shape 289"/>
            <p:cNvSpPr/>
            <p:nvPr/>
          </p:nvSpPr>
          <p:spPr>
            <a:xfrm>
              <a:off x="956014" y="-1"/>
              <a:ext cx="427463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9924"/>
                    <a:pt x="0" y="9924"/>
                    <a:pt x="0" y="9924"/>
                  </a:cubicBezTo>
                  <a:cubicBezTo>
                    <a:pt x="6968" y="10314"/>
                    <a:pt x="13587" y="14595"/>
                    <a:pt x="19335" y="21600"/>
                  </a:cubicBezTo>
                  <a:cubicBezTo>
                    <a:pt x="21600" y="13038"/>
                    <a:pt x="21600" y="13038"/>
                    <a:pt x="21600" y="13038"/>
                  </a:cubicBezTo>
                  <a:cubicBezTo>
                    <a:pt x="15155" y="5059"/>
                    <a:pt x="7839" y="389"/>
                    <a:pt x="0" y="0"/>
                  </a:cubicBez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0" name="Shape 290"/>
            <p:cNvSpPr/>
            <p:nvPr/>
          </p:nvSpPr>
          <p:spPr>
            <a:xfrm>
              <a:off x="1676873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57" y="0"/>
                  </a:moveTo>
                  <a:cubicBezTo>
                    <a:pt x="0" y="2274"/>
                    <a:pt x="0" y="2274"/>
                    <a:pt x="0" y="2274"/>
                  </a:cubicBezTo>
                  <a:cubicBezTo>
                    <a:pt x="7200" y="8045"/>
                    <a:pt x="11286" y="14604"/>
                    <a:pt x="11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211" y="13817"/>
                    <a:pt x="16541" y="6471"/>
                    <a:pt x="8757" y="0"/>
                  </a:cubicBez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1" name="Shape 291"/>
            <p:cNvSpPr/>
            <p:nvPr/>
          </p:nvSpPr>
          <p:spPr>
            <a:xfrm>
              <a:off x="1676873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6" y="0"/>
                  </a:moveTo>
                  <a:cubicBezTo>
                    <a:pt x="11286" y="6968"/>
                    <a:pt x="7200" y="13587"/>
                    <a:pt x="0" y="19335"/>
                  </a:cubicBezTo>
                  <a:cubicBezTo>
                    <a:pt x="8757" y="21600"/>
                    <a:pt x="8757" y="21600"/>
                    <a:pt x="8757" y="21600"/>
                  </a:cubicBezTo>
                  <a:cubicBezTo>
                    <a:pt x="16541" y="15155"/>
                    <a:pt x="21211" y="7839"/>
                    <a:pt x="21600" y="0"/>
                  </a:cubicBezTo>
                  <a:lnTo>
                    <a:pt x="11676" y="0"/>
                  </a:ln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2" name="Shape 292"/>
            <p:cNvSpPr/>
            <p:nvPr/>
          </p:nvSpPr>
          <p:spPr>
            <a:xfrm>
              <a:off x="1375783" y="1375784"/>
              <a:ext cx="356036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13"/>
                  </a:moveTo>
                  <a:cubicBezTo>
                    <a:pt x="17009" y="0"/>
                    <a:pt x="17009" y="0"/>
                    <a:pt x="17009" y="0"/>
                  </a:cubicBezTo>
                  <a:cubicBezTo>
                    <a:pt x="12730" y="6887"/>
                    <a:pt x="6887" y="12730"/>
                    <a:pt x="0" y="17009"/>
                  </a:cubicBezTo>
                  <a:cubicBezTo>
                    <a:pt x="2713" y="21600"/>
                    <a:pt x="2713" y="21600"/>
                    <a:pt x="2713" y="21600"/>
                  </a:cubicBezTo>
                  <a:cubicBezTo>
                    <a:pt x="10435" y="16904"/>
                    <a:pt x="16904" y="10435"/>
                    <a:pt x="21600" y="2713"/>
                  </a:cubicBez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3" name="Shape 293"/>
            <p:cNvSpPr/>
            <p:nvPr/>
          </p:nvSpPr>
          <p:spPr>
            <a:xfrm>
              <a:off x="956014" y="1679070"/>
              <a:ext cx="427463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640"/>
                  </a:moveTo>
                  <a:cubicBezTo>
                    <a:pt x="19335" y="0"/>
                    <a:pt x="19335" y="0"/>
                    <a:pt x="19335" y="0"/>
                  </a:cubicBezTo>
                  <a:cubicBezTo>
                    <a:pt x="13587" y="7069"/>
                    <a:pt x="6968" y="11193"/>
                    <a:pt x="0" y="11585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839" y="21207"/>
                    <a:pt x="15155" y="16495"/>
                    <a:pt x="21600" y="8640"/>
                  </a:cubicBez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4" name="Shape 294"/>
            <p:cNvSpPr/>
            <p:nvPr/>
          </p:nvSpPr>
          <p:spPr>
            <a:xfrm>
              <a:off x="486799" y="1679070"/>
              <a:ext cx="425264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640"/>
                  </a:moveTo>
                  <a:cubicBezTo>
                    <a:pt x="6471" y="16495"/>
                    <a:pt x="13817" y="21207"/>
                    <a:pt x="21600" y="21600"/>
                  </a:cubicBezTo>
                  <a:cubicBezTo>
                    <a:pt x="21600" y="11585"/>
                    <a:pt x="21600" y="11585"/>
                    <a:pt x="21600" y="11585"/>
                  </a:cubicBezTo>
                  <a:cubicBezTo>
                    <a:pt x="14604" y="11193"/>
                    <a:pt x="8045" y="7069"/>
                    <a:pt x="2274" y="0"/>
                  </a:cubicBezTo>
                  <a:lnTo>
                    <a:pt x="0" y="8640"/>
                  </a:ln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5" name="Shape 295"/>
            <p:cNvSpPr/>
            <p:nvPr/>
          </p:nvSpPr>
          <p:spPr>
            <a:xfrm>
              <a:off x="137358" y="1375784"/>
              <a:ext cx="354937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14" y="0"/>
                  </a:moveTo>
                  <a:cubicBezTo>
                    <a:pt x="0" y="2713"/>
                    <a:pt x="0" y="2713"/>
                    <a:pt x="0" y="2713"/>
                  </a:cubicBezTo>
                  <a:cubicBezTo>
                    <a:pt x="4718" y="10435"/>
                    <a:pt x="11219" y="16904"/>
                    <a:pt x="18979" y="21600"/>
                  </a:cubicBezTo>
                  <a:cubicBezTo>
                    <a:pt x="21600" y="17009"/>
                    <a:pt x="21600" y="17009"/>
                    <a:pt x="21600" y="17009"/>
                  </a:cubicBezTo>
                  <a:cubicBezTo>
                    <a:pt x="14680" y="12730"/>
                    <a:pt x="8913" y="6887"/>
                    <a:pt x="4614" y="0"/>
                  </a:cubicBez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6" name="Shape 296"/>
            <p:cNvSpPr/>
            <p:nvPr/>
          </p:nvSpPr>
          <p:spPr>
            <a:xfrm>
              <a:off x="-1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89" y="7839"/>
                    <a:pt x="5059" y="15155"/>
                    <a:pt x="13038" y="21600"/>
                  </a:cubicBezTo>
                  <a:cubicBezTo>
                    <a:pt x="21600" y="19335"/>
                    <a:pt x="21600" y="19335"/>
                    <a:pt x="21600" y="19335"/>
                  </a:cubicBezTo>
                  <a:cubicBezTo>
                    <a:pt x="14595" y="13587"/>
                    <a:pt x="10314" y="6968"/>
                    <a:pt x="99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7" name="Shape 297"/>
            <p:cNvSpPr/>
            <p:nvPr/>
          </p:nvSpPr>
          <p:spPr>
            <a:xfrm>
              <a:off x="-1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24" y="21600"/>
                  </a:moveTo>
                  <a:cubicBezTo>
                    <a:pt x="10314" y="14604"/>
                    <a:pt x="14595" y="8045"/>
                    <a:pt x="21600" y="2274"/>
                  </a:cubicBezTo>
                  <a:cubicBezTo>
                    <a:pt x="13038" y="0"/>
                    <a:pt x="13038" y="0"/>
                    <a:pt x="13038" y="0"/>
                  </a:cubicBezTo>
                  <a:cubicBezTo>
                    <a:pt x="5059" y="6471"/>
                    <a:pt x="389" y="13817"/>
                    <a:pt x="0" y="21600"/>
                  </a:cubicBezTo>
                  <a:lnTo>
                    <a:pt x="9924" y="21600"/>
                  </a:lnTo>
                  <a:close/>
                </a:path>
              </a:pathLst>
            </a:custGeom>
            <a:solidFill>
              <a:srgbClr val="10CF9B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8" name="Shape 298"/>
            <p:cNvSpPr/>
            <p:nvPr/>
          </p:nvSpPr>
          <p:spPr>
            <a:xfrm>
              <a:off x="137358" y="137358"/>
              <a:ext cx="354937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979"/>
                  </a:moveTo>
                  <a:cubicBezTo>
                    <a:pt x="4614" y="21600"/>
                    <a:pt x="4614" y="21600"/>
                    <a:pt x="4614" y="21600"/>
                  </a:cubicBezTo>
                  <a:cubicBezTo>
                    <a:pt x="8913" y="14680"/>
                    <a:pt x="14680" y="8913"/>
                    <a:pt x="21600" y="4614"/>
                  </a:cubicBezTo>
                  <a:cubicBezTo>
                    <a:pt x="18979" y="0"/>
                    <a:pt x="18979" y="0"/>
                    <a:pt x="18979" y="0"/>
                  </a:cubicBezTo>
                  <a:cubicBezTo>
                    <a:pt x="11219" y="4718"/>
                    <a:pt x="4718" y="11219"/>
                    <a:pt x="0" y="18979"/>
                  </a:cubicBezTo>
                  <a:close/>
                </a:path>
              </a:pathLst>
            </a:custGeom>
            <a:solidFill>
              <a:srgbClr val="10CF9B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86799" y="-1"/>
              <a:ext cx="425264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038"/>
                  </a:moveTo>
                  <a:cubicBezTo>
                    <a:pt x="2186" y="21600"/>
                    <a:pt x="2186" y="21600"/>
                    <a:pt x="2186" y="21600"/>
                  </a:cubicBezTo>
                  <a:cubicBezTo>
                    <a:pt x="8045" y="14595"/>
                    <a:pt x="14604" y="10314"/>
                    <a:pt x="21600" y="99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3817" y="389"/>
                    <a:pt x="6471" y="5059"/>
                    <a:pt x="0" y="13038"/>
                  </a:cubicBezTo>
                  <a:close/>
                </a:path>
              </a:pathLst>
            </a:custGeom>
            <a:solidFill>
              <a:srgbClr val="10CF9B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  <p:sp>
        <p:nvSpPr>
          <p:cNvPr id="302" name="Shape 302"/>
          <p:cNvSpPr/>
          <p:nvPr/>
        </p:nvSpPr>
        <p:spPr>
          <a:xfrm>
            <a:off x="1058332" y="4347819"/>
            <a:ext cx="1989928" cy="36703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>
              <a:defRPr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/>
              <a:t>单例简介</a:t>
            </a:r>
            <a:endParaRPr lang="zh-CN" altLang="en-US"/>
          </a:p>
        </p:txBody>
      </p:sp>
      <p:sp>
        <p:nvSpPr>
          <p:cNvPr id="304" name="Shape 304"/>
          <p:cNvSpPr/>
          <p:nvPr/>
        </p:nvSpPr>
        <p:spPr>
          <a:xfrm>
            <a:off x="3739312" y="4347819"/>
            <a:ext cx="1989929" cy="92075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>
              <a:defRPr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/>
              <a:t>常见写法</a:t>
            </a:r>
            <a:endParaRPr lang="zh-CN" altLang="en-US"/>
          </a:p>
          <a:p>
            <a:r>
              <a:rPr lang="zh-CN" altLang="en-US"/>
              <a:t>及</a:t>
            </a:r>
            <a:endParaRPr lang="zh-CN" altLang="en-US"/>
          </a:p>
          <a:p>
            <a:r>
              <a:rPr lang="zh-CN" altLang="en-US"/>
              <a:t>存在的问题</a:t>
            </a:r>
            <a:endParaRPr lang="zh-CN" altLang="en-US"/>
          </a:p>
        </p:txBody>
      </p:sp>
      <p:sp>
        <p:nvSpPr>
          <p:cNvPr id="306" name="Shape 306"/>
          <p:cNvSpPr/>
          <p:nvPr/>
        </p:nvSpPr>
        <p:spPr>
          <a:xfrm>
            <a:off x="6485255" y="4347845"/>
            <a:ext cx="2172970" cy="92075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ctr">
              <a:defRPr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/>
              <a:t>打破单例</a:t>
            </a:r>
            <a:endParaRPr lang="zh-CN" altLang="en-US"/>
          </a:p>
          <a:p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几种方式</a:t>
            </a:r>
            <a:endParaRPr lang="zh-CN" altLang="en-US"/>
          </a:p>
        </p:txBody>
      </p:sp>
      <p:sp>
        <p:nvSpPr>
          <p:cNvPr id="308" name="Shape 308"/>
          <p:cNvSpPr/>
          <p:nvPr/>
        </p:nvSpPr>
        <p:spPr>
          <a:xfrm>
            <a:off x="9176270" y="4347819"/>
            <a:ext cx="1989929" cy="36703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>
              <a:defRPr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/>
              <a:t>终极方案</a:t>
            </a:r>
            <a:endParaRPr lang="zh-CN" altLang="en-US"/>
          </a:p>
        </p:txBody>
      </p:sp>
      <p:grpSp>
        <p:nvGrpSpPr>
          <p:cNvPr id="316" name="Group 316"/>
          <p:cNvGrpSpPr/>
          <p:nvPr/>
        </p:nvGrpSpPr>
        <p:grpSpPr>
          <a:xfrm>
            <a:off x="1785423" y="2937397"/>
            <a:ext cx="535744" cy="509775"/>
            <a:chOff x="0" y="0"/>
            <a:chExt cx="535742" cy="509773"/>
          </a:xfrm>
        </p:grpSpPr>
        <p:sp>
          <p:nvSpPr>
            <p:cNvPr id="309" name="Shape 309"/>
            <p:cNvSpPr/>
            <p:nvPr/>
          </p:nvSpPr>
          <p:spPr>
            <a:xfrm>
              <a:off x="-1" y="0"/>
              <a:ext cx="535743" cy="509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84" y="0"/>
                  </a:moveTo>
                  <a:cubicBezTo>
                    <a:pt x="1816" y="0"/>
                    <a:pt x="1816" y="0"/>
                    <a:pt x="1816" y="0"/>
                  </a:cubicBezTo>
                  <a:cubicBezTo>
                    <a:pt x="818" y="0"/>
                    <a:pt x="0" y="847"/>
                    <a:pt x="0" y="1908"/>
                  </a:cubicBezTo>
                  <a:cubicBezTo>
                    <a:pt x="0" y="16519"/>
                    <a:pt x="0" y="16519"/>
                    <a:pt x="0" y="16519"/>
                  </a:cubicBezTo>
                  <a:cubicBezTo>
                    <a:pt x="0" y="17568"/>
                    <a:pt x="818" y="18428"/>
                    <a:pt x="1816" y="18428"/>
                  </a:cubicBezTo>
                  <a:cubicBezTo>
                    <a:pt x="7288" y="18428"/>
                    <a:pt x="7288" y="18428"/>
                    <a:pt x="7288" y="18428"/>
                  </a:cubicBezTo>
                  <a:cubicBezTo>
                    <a:pt x="7000" y="18807"/>
                    <a:pt x="6543" y="19300"/>
                    <a:pt x="6326" y="19527"/>
                  </a:cubicBezTo>
                  <a:cubicBezTo>
                    <a:pt x="6086" y="19767"/>
                    <a:pt x="5905" y="19957"/>
                    <a:pt x="5809" y="20096"/>
                  </a:cubicBezTo>
                  <a:cubicBezTo>
                    <a:pt x="5677" y="20286"/>
                    <a:pt x="5616" y="20652"/>
                    <a:pt x="5761" y="20968"/>
                  </a:cubicBezTo>
                  <a:cubicBezTo>
                    <a:pt x="5905" y="21259"/>
                    <a:pt x="6254" y="21600"/>
                    <a:pt x="7132" y="21600"/>
                  </a:cubicBezTo>
                  <a:cubicBezTo>
                    <a:pt x="14468" y="21600"/>
                    <a:pt x="14468" y="21600"/>
                    <a:pt x="14468" y="21600"/>
                  </a:cubicBezTo>
                  <a:cubicBezTo>
                    <a:pt x="15346" y="21600"/>
                    <a:pt x="15695" y="21259"/>
                    <a:pt x="15827" y="20968"/>
                  </a:cubicBezTo>
                  <a:cubicBezTo>
                    <a:pt x="15984" y="20652"/>
                    <a:pt x="15923" y="20286"/>
                    <a:pt x="15779" y="20096"/>
                  </a:cubicBezTo>
                  <a:cubicBezTo>
                    <a:pt x="15683" y="19957"/>
                    <a:pt x="15502" y="19767"/>
                    <a:pt x="15274" y="19527"/>
                  </a:cubicBezTo>
                  <a:cubicBezTo>
                    <a:pt x="15057" y="19300"/>
                    <a:pt x="14588" y="18807"/>
                    <a:pt x="14312" y="18428"/>
                  </a:cubicBezTo>
                  <a:cubicBezTo>
                    <a:pt x="19784" y="18428"/>
                    <a:pt x="19784" y="18428"/>
                    <a:pt x="19784" y="18428"/>
                  </a:cubicBezTo>
                  <a:cubicBezTo>
                    <a:pt x="20782" y="18428"/>
                    <a:pt x="21600" y="17568"/>
                    <a:pt x="21600" y="16519"/>
                  </a:cubicBezTo>
                  <a:cubicBezTo>
                    <a:pt x="21600" y="1908"/>
                    <a:pt x="21600" y="1908"/>
                    <a:pt x="21600" y="1908"/>
                  </a:cubicBezTo>
                  <a:cubicBezTo>
                    <a:pt x="21600" y="847"/>
                    <a:pt x="20782" y="0"/>
                    <a:pt x="19784" y="0"/>
                  </a:cubicBezTo>
                  <a:close/>
                  <a:moveTo>
                    <a:pt x="14805" y="20033"/>
                  </a:moveTo>
                  <a:cubicBezTo>
                    <a:pt x="14997" y="20235"/>
                    <a:pt x="15178" y="20425"/>
                    <a:pt x="15238" y="20500"/>
                  </a:cubicBezTo>
                  <a:cubicBezTo>
                    <a:pt x="15238" y="20500"/>
                    <a:pt x="15262" y="20589"/>
                    <a:pt x="15214" y="20665"/>
                  </a:cubicBezTo>
                  <a:cubicBezTo>
                    <a:pt x="15130" y="20804"/>
                    <a:pt x="14853" y="20892"/>
                    <a:pt x="14468" y="20892"/>
                  </a:cubicBezTo>
                  <a:cubicBezTo>
                    <a:pt x="7132" y="20892"/>
                    <a:pt x="7132" y="20892"/>
                    <a:pt x="7132" y="20892"/>
                  </a:cubicBezTo>
                  <a:cubicBezTo>
                    <a:pt x="6747" y="20892"/>
                    <a:pt x="6470" y="20804"/>
                    <a:pt x="6374" y="20665"/>
                  </a:cubicBezTo>
                  <a:cubicBezTo>
                    <a:pt x="6338" y="20589"/>
                    <a:pt x="6350" y="20513"/>
                    <a:pt x="6350" y="20513"/>
                  </a:cubicBezTo>
                  <a:cubicBezTo>
                    <a:pt x="6350" y="20513"/>
                    <a:pt x="6350" y="20513"/>
                    <a:pt x="6350" y="20513"/>
                  </a:cubicBezTo>
                  <a:cubicBezTo>
                    <a:pt x="6422" y="20425"/>
                    <a:pt x="6603" y="20235"/>
                    <a:pt x="6795" y="20033"/>
                  </a:cubicBezTo>
                  <a:cubicBezTo>
                    <a:pt x="7384" y="19413"/>
                    <a:pt x="7865" y="18883"/>
                    <a:pt x="8082" y="18428"/>
                  </a:cubicBezTo>
                  <a:cubicBezTo>
                    <a:pt x="13518" y="18428"/>
                    <a:pt x="13518" y="18428"/>
                    <a:pt x="13518" y="18428"/>
                  </a:cubicBezTo>
                  <a:cubicBezTo>
                    <a:pt x="13735" y="18883"/>
                    <a:pt x="14216" y="19413"/>
                    <a:pt x="14805" y="20033"/>
                  </a:cubicBezTo>
                  <a:close/>
                  <a:moveTo>
                    <a:pt x="20253" y="16519"/>
                  </a:moveTo>
                  <a:cubicBezTo>
                    <a:pt x="20253" y="16785"/>
                    <a:pt x="20037" y="17012"/>
                    <a:pt x="19784" y="17012"/>
                  </a:cubicBezTo>
                  <a:cubicBezTo>
                    <a:pt x="1816" y="17012"/>
                    <a:pt x="1816" y="17012"/>
                    <a:pt x="1816" y="17012"/>
                  </a:cubicBezTo>
                  <a:cubicBezTo>
                    <a:pt x="1551" y="17012"/>
                    <a:pt x="1347" y="16785"/>
                    <a:pt x="1347" y="16519"/>
                  </a:cubicBezTo>
                  <a:cubicBezTo>
                    <a:pt x="1347" y="1908"/>
                    <a:pt x="1347" y="1908"/>
                    <a:pt x="1347" y="1908"/>
                  </a:cubicBezTo>
                  <a:cubicBezTo>
                    <a:pt x="1347" y="1630"/>
                    <a:pt x="1551" y="1416"/>
                    <a:pt x="1816" y="1416"/>
                  </a:cubicBezTo>
                  <a:cubicBezTo>
                    <a:pt x="19784" y="1416"/>
                    <a:pt x="19784" y="1416"/>
                    <a:pt x="19784" y="1416"/>
                  </a:cubicBezTo>
                  <a:cubicBezTo>
                    <a:pt x="20037" y="1416"/>
                    <a:pt x="20253" y="1630"/>
                    <a:pt x="20253" y="1908"/>
                  </a:cubicBezTo>
                  <a:lnTo>
                    <a:pt x="20253" y="1651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6809" y="66809"/>
              <a:ext cx="402123" cy="268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62" y="0"/>
                  </a:moveTo>
                  <a:cubicBezTo>
                    <a:pt x="1538" y="0"/>
                    <a:pt x="1538" y="0"/>
                    <a:pt x="1538" y="0"/>
                  </a:cubicBezTo>
                  <a:cubicBezTo>
                    <a:pt x="689" y="0"/>
                    <a:pt x="0" y="1033"/>
                    <a:pt x="0" y="2283"/>
                  </a:cubicBezTo>
                  <a:cubicBezTo>
                    <a:pt x="0" y="19293"/>
                    <a:pt x="0" y="19293"/>
                    <a:pt x="0" y="19293"/>
                  </a:cubicBezTo>
                  <a:cubicBezTo>
                    <a:pt x="0" y="20567"/>
                    <a:pt x="689" y="21600"/>
                    <a:pt x="1538" y="21600"/>
                  </a:cubicBezTo>
                  <a:cubicBezTo>
                    <a:pt x="20062" y="21600"/>
                    <a:pt x="20062" y="21600"/>
                    <a:pt x="20062" y="21600"/>
                  </a:cubicBezTo>
                  <a:cubicBezTo>
                    <a:pt x="20911" y="21600"/>
                    <a:pt x="21600" y="20567"/>
                    <a:pt x="21600" y="19293"/>
                  </a:cubicBezTo>
                  <a:cubicBezTo>
                    <a:pt x="21600" y="2283"/>
                    <a:pt x="21600" y="2283"/>
                    <a:pt x="21600" y="2283"/>
                  </a:cubicBezTo>
                  <a:cubicBezTo>
                    <a:pt x="21600" y="1033"/>
                    <a:pt x="20911" y="0"/>
                    <a:pt x="20062" y="0"/>
                  </a:cubicBezTo>
                  <a:close/>
                  <a:moveTo>
                    <a:pt x="20687" y="19293"/>
                  </a:moveTo>
                  <a:cubicBezTo>
                    <a:pt x="20687" y="19822"/>
                    <a:pt x="20414" y="20255"/>
                    <a:pt x="20062" y="20255"/>
                  </a:cubicBezTo>
                  <a:cubicBezTo>
                    <a:pt x="1538" y="20255"/>
                    <a:pt x="1538" y="20255"/>
                    <a:pt x="1538" y="20255"/>
                  </a:cubicBezTo>
                  <a:cubicBezTo>
                    <a:pt x="1186" y="20255"/>
                    <a:pt x="897" y="19822"/>
                    <a:pt x="897" y="19293"/>
                  </a:cubicBezTo>
                  <a:cubicBezTo>
                    <a:pt x="897" y="2283"/>
                    <a:pt x="897" y="2283"/>
                    <a:pt x="897" y="2283"/>
                  </a:cubicBezTo>
                  <a:cubicBezTo>
                    <a:pt x="897" y="1778"/>
                    <a:pt x="1186" y="1345"/>
                    <a:pt x="1538" y="1345"/>
                  </a:cubicBezTo>
                  <a:cubicBezTo>
                    <a:pt x="20062" y="1345"/>
                    <a:pt x="20062" y="1345"/>
                    <a:pt x="20062" y="1345"/>
                  </a:cubicBezTo>
                  <a:cubicBezTo>
                    <a:pt x="20414" y="1345"/>
                    <a:pt x="20687" y="1778"/>
                    <a:pt x="20687" y="2283"/>
                  </a:cubicBezTo>
                  <a:lnTo>
                    <a:pt x="20687" y="1929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1" name="Shape 311"/>
            <p:cNvSpPr/>
            <p:nvPr/>
          </p:nvSpPr>
          <p:spPr>
            <a:xfrm>
              <a:off x="242784" y="342748"/>
              <a:ext cx="50173" cy="50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86" y="0"/>
                    <a:pt x="0" y="4886"/>
                    <a:pt x="0" y="10800"/>
                  </a:cubicBezTo>
                  <a:cubicBezTo>
                    <a:pt x="0" y="16843"/>
                    <a:pt x="4886" y="21600"/>
                    <a:pt x="10800" y="21600"/>
                  </a:cubicBezTo>
                  <a:cubicBezTo>
                    <a:pt x="16714" y="21600"/>
                    <a:pt x="21600" y="16843"/>
                    <a:pt x="21600" y="10800"/>
                  </a:cubicBezTo>
                  <a:cubicBezTo>
                    <a:pt x="21600" y="4886"/>
                    <a:pt x="16714" y="0"/>
                    <a:pt x="10800" y="0"/>
                  </a:cubicBezTo>
                  <a:close/>
                  <a:moveTo>
                    <a:pt x="10800" y="14400"/>
                  </a:moveTo>
                  <a:cubicBezTo>
                    <a:pt x="8743" y="14400"/>
                    <a:pt x="7200" y="12857"/>
                    <a:pt x="7200" y="10800"/>
                  </a:cubicBezTo>
                  <a:cubicBezTo>
                    <a:pt x="7200" y="8871"/>
                    <a:pt x="8743" y="7200"/>
                    <a:pt x="10800" y="7200"/>
                  </a:cubicBezTo>
                  <a:cubicBezTo>
                    <a:pt x="12729" y="7200"/>
                    <a:pt x="14400" y="8871"/>
                    <a:pt x="14400" y="10800"/>
                  </a:cubicBezTo>
                  <a:cubicBezTo>
                    <a:pt x="14400" y="12857"/>
                    <a:pt x="12729" y="14400"/>
                    <a:pt x="10800" y="144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00681" y="200807"/>
              <a:ext cx="49921" cy="100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68" y="0"/>
                  </a:moveTo>
                  <a:cubicBezTo>
                    <a:pt x="5432" y="0"/>
                    <a:pt x="5432" y="0"/>
                    <a:pt x="5432" y="0"/>
                  </a:cubicBezTo>
                  <a:cubicBezTo>
                    <a:pt x="2457" y="0"/>
                    <a:pt x="0" y="1157"/>
                    <a:pt x="0" y="2700"/>
                  </a:cubicBezTo>
                  <a:cubicBezTo>
                    <a:pt x="0" y="18900"/>
                    <a:pt x="0" y="18900"/>
                    <a:pt x="0" y="18900"/>
                  </a:cubicBezTo>
                  <a:cubicBezTo>
                    <a:pt x="0" y="20379"/>
                    <a:pt x="2457" y="21600"/>
                    <a:pt x="5432" y="21600"/>
                  </a:cubicBezTo>
                  <a:cubicBezTo>
                    <a:pt x="16168" y="21600"/>
                    <a:pt x="16168" y="21600"/>
                    <a:pt x="16168" y="21600"/>
                  </a:cubicBezTo>
                  <a:cubicBezTo>
                    <a:pt x="19143" y="21600"/>
                    <a:pt x="21600" y="20379"/>
                    <a:pt x="21600" y="18900"/>
                  </a:cubicBezTo>
                  <a:cubicBezTo>
                    <a:pt x="21600" y="2700"/>
                    <a:pt x="21600" y="2700"/>
                    <a:pt x="21600" y="2700"/>
                  </a:cubicBezTo>
                  <a:cubicBezTo>
                    <a:pt x="21600" y="1157"/>
                    <a:pt x="19143" y="0"/>
                    <a:pt x="1616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3" name="Shape 313"/>
            <p:cNvSpPr/>
            <p:nvPr/>
          </p:nvSpPr>
          <p:spPr>
            <a:xfrm>
              <a:off x="367706" y="100214"/>
              <a:ext cx="50425" cy="200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04" y="0"/>
                  </a:moveTo>
                  <a:cubicBezTo>
                    <a:pt x="5368" y="0"/>
                    <a:pt x="5368" y="0"/>
                    <a:pt x="5368" y="0"/>
                  </a:cubicBezTo>
                  <a:cubicBezTo>
                    <a:pt x="2428" y="0"/>
                    <a:pt x="0" y="610"/>
                    <a:pt x="0" y="1316"/>
                  </a:cubicBezTo>
                  <a:cubicBezTo>
                    <a:pt x="0" y="20284"/>
                    <a:pt x="0" y="20284"/>
                    <a:pt x="0" y="20284"/>
                  </a:cubicBezTo>
                  <a:cubicBezTo>
                    <a:pt x="0" y="21022"/>
                    <a:pt x="2428" y="21600"/>
                    <a:pt x="5368" y="21600"/>
                  </a:cubicBezTo>
                  <a:cubicBezTo>
                    <a:pt x="16104" y="21600"/>
                    <a:pt x="16104" y="21600"/>
                    <a:pt x="16104" y="21600"/>
                  </a:cubicBezTo>
                  <a:cubicBezTo>
                    <a:pt x="19172" y="21600"/>
                    <a:pt x="21600" y="21022"/>
                    <a:pt x="21600" y="20284"/>
                  </a:cubicBezTo>
                  <a:cubicBezTo>
                    <a:pt x="21600" y="1316"/>
                    <a:pt x="21600" y="1316"/>
                    <a:pt x="21600" y="1316"/>
                  </a:cubicBezTo>
                  <a:cubicBezTo>
                    <a:pt x="21600" y="610"/>
                    <a:pt x="19172" y="0"/>
                    <a:pt x="1610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4" name="Shape 314"/>
            <p:cNvSpPr/>
            <p:nvPr/>
          </p:nvSpPr>
          <p:spPr>
            <a:xfrm>
              <a:off x="284509" y="167402"/>
              <a:ext cx="49794" cy="133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68" y="0"/>
                  </a:moveTo>
                  <a:cubicBezTo>
                    <a:pt x="5303" y="0"/>
                    <a:pt x="5303" y="0"/>
                    <a:pt x="5303" y="0"/>
                  </a:cubicBezTo>
                  <a:cubicBezTo>
                    <a:pt x="2328" y="0"/>
                    <a:pt x="0" y="868"/>
                    <a:pt x="0" y="1929"/>
                  </a:cubicBezTo>
                  <a:cubicBezTo>
                    <a:pt x="0" y="19623"/>
                    <a:pt x="0" y="19623"/>
                    <a:pt x="0" y="19623"/>
                  </a:cubicBezTo>
                  <a:cubicBezTo>
                    <a:pt x="0" y="20732"/>
                    <a:pt x="2328" y="21600"/>
                    <a:pt x="5303" y="21600"/>
                  </a:cubicBezTo>
                  <a:cubicBezTo>
                    <a:pt x="16168" y="21600"/>
                    <a:pt x="16168" y="21600"/>
                    <a:pt x="16168" y="21600"/>
                  </a:cubicBezTo>
                  <a:cubicBezTo>
                    <a:pt x="19143" y="21600"/>
                    <a:pt x="21600" y="20732"/>
                    <a:pt x="21600" y="19623"/>
                  </a:cubicBezTo>
                  <a:cubicBezTo>
                    <a:pt x="21600" y="1929"/>
                    <a:pt x="21600" y="1929"/>
                    <a:pt x="21600" y="1929"/>
                  </a:cubicBezTo>
                  <a:cubicBezTo>
                    <a:pt x="21600" y="868"/>
                    <a:pt x="19143" y="0"/>
                    <a:pt x="1616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5" name="Shape 315"/>
            <p:cNvSpPr/>
            <p:nvPr/>
          </p:nvSpPr>
          <p:spPr>
            <a:xfrm>
              <a:off x="116980" y="133619"/>
              <a:ext cx="50298" cy="167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32" y="0"/>
                  </a:moveTo>
                  <a:cubicBezTo>
                    <a:pt x="5496" y="0"/>
                    <a:pt x="5496" y="0"/>
                    <a:pt x="5496" y="0"/>
                  </a:cubicBezTo>
                  <a:cubicBezTo>
                    <a:pt x="2428" y="0"/>
                    <a:pt x="0" y="693"/>
                    <a:pt x="0" y="1540"/>
                  </a:cubicBezTo>
                  <a:cubicBezTo>
                    <a:pt x="0" y="20060"/>
                    <a:pt x="0" y="20060"/>
                    <a:pt x="0" y="20060"/>
                  </a:cubicBezTo>
                  <a:cubicBezTo>
                    <a:pt x="0" y="20907"/>
                    <a:pt x="2428" y="21600"/>
                    <a:pt x="5496" y="21600"/>
                  </a:cubicBezTo>
                  <a:cubicBezTo>
                    <a:pt x="16232" y="21600"/>
                    <a:pt x="16232" y="21600"/>
                    <a:pt x="16232" y="21600"/>
                  </a:cubicBezTo>
                  <a:cubicBezTo>
                    <a:pt x="19172" y="21600"/>
                    <a:pt x="21600" y="20907"/>
                    <a:pt x="21600" y="20060"/>
                  </a:cubicBezTo>
                  <a:cubicBezTo>
                    <a:pt x="21600" y="1540"/>
                    <a:pt x="21600" y="1540"/>
                    <a:pt x="21600" y="1540"/>
                  </a:cubicBezTo>
                  <a:cubicBezTo>
                    <a:pt x="21600" y="693"/>
                    <a:pt x="19172" y="0"/>
                    <a:pt x="162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  <p:grpSp>
        <p:nvGrpSpPr>
          <p:cNvPr id="321" name="Group 321"/>
          <p:cNvGrpSpPr/>
          <p:nvPr/>
        </p:nvGrpSpPr>
        <p:grpSpPr>
          <a:xfrm>
            <a:off x="7206698" y="2908836"/>
            <a:ext cx="605236" cy="491763"/>
            <a:chOff x="0" y="0"/>
            <a:chExt cx="605235" cy="491761"/>
          </a:xfrm>
        </p:grpSpPr>
        <p:sp>
          <p:nvSpPr>
            <p:cNvPr id="317" name="Shape 317"/>
            <p:cNvSpPr/>
            <p:nvPr/>
          </p:nvSpPr>
          <p:spPr>
            <a:xfrm>
              <a:off x="131776" y="151222"/>
              <a:ext cx="227522" cy="227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3" y="1802"/>
                  </a:moveTo>
                  <a:cubicBezTo>
                    <a:pt x="15770" y="1802"/>
                    <a:pt x="19802" y="5844"/>
                    <a:pt x="19802" y="10813"/>
                  </a:cubicBezTo>
                  <a:cubicBezTo>
                    <a:pt x="19802" y="15782"/>
                    <a:pt x="15770" y="19798"/>
                    <a:pt x="10813" y="19798"/>
                  </a:cubicBezTo>
                  <a:cubicBezTo>
                    <a:pt x="5830" y="19798"/>
                    <a:pt x="1798" y="15782"/>
                    <a:pt x="1798" y="10813"/>
                  </a:cubicBezTo>
                  <a:cubicBezTo>
                    <a:pt x="1798" y="5844"/>
                    <a:pt x="5830" y="1802"/>
                    <a:pt x="10813" y="1802"/>
                  </a:cubicBezTo>
                  <a:moveTo>
                    <a:pt x="10813" y="0"/>
                  </a:moveTo>
                  <a:cubicBezTo>
                    <a:pt x="4854" y="0"/>
                    <a:pt x="0" y="4840"/>
                    <a:pt x="0" y="10813"/>
                  </a:cubicBezTo>
                  <a:cubicBezTo>
                    <a:pt x="0" y="16760"/>
                    <a:pt x="4854" y="21600"/>
                    <a:pt x="10813" y="21600"/>
                  </a:cubicBezTo>
                  <a:cubicBezTo>
                    <a:pt x="16746" y="21600"/>
                    <a:pt x="21600" y="16760"/>
                    <a:pt x="21600" y="10813"/>
                  </a:cubicBezTo>
                  <a:cubicBezTo>
                    <a:pt x="21600" y="4840"/>
                    <a:pt x="16746" y="0"/>
                    <a:pt x="1081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8" name="Shape 318"/>
            <p:cNvSpPr/>
            <p:nvPr/>
          </p:nvSpPr>
          <p:spPr>
            <a:xfrm>
              <a:off x="179133" y="198579"/>
              <a:ext cx="75728" cy="75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00" y="21600"/>
                  </a:moveTo>
                  <a:cubicBezTo>
                    <a:pt x="1234" y="21600"/>
                    <a:pt x="0" y="20366"/>
                    <a:pt x="0" y="18900"/>
                  </a:cubicBezTo>
                  <a:cubicBezTo>
                    <a:pt x="0" y="8486"/>
                    <a:pt x="8486" y="0"/>
                    <a:pt x="18977" y="0"/>
                  </a:cubicBezTo>
                  <a:cubicBezTo>
                    <a:pt x="20443" y="0"/>
                    <a:pt x="21600" y="1234"/>
                    <a:pt x="21600" y="2700"/>
                  </a:cubicBezTo>
                  <a:cubicBezTo>
                    <a:pt x="21600" y="4166"/>
                    <a:pt x="20443" y="5400"/>
                    <a:pt x="18977" y="5400"/>
                  </a:cubicBezTo>
                  <a:cubicBezTo>
                    <a:pt x="11494" y="5400"/>
                    <a:pt x="5400" y="11417"/>
                    <a:pt x="5400" y="18900"/>
                  </a:cubicBezTo>
                  <a:cubicBezTo>
                    <a:pt x="5400" y="20366"/>
                    <a:pt x="4243" y="21600"/>
                    <a:pt x="270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9" name="Shape 319"/>
            <p:cNvSpPr/>
            <p:nvPr/>
          </p:nvSpPr>
          <p:spPr>
            <a:xfrm>
              <a:off x="0" y="-1"/>
              <a:ext cx="605235" cy="491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22" y="1664"/>
                  </a:moveTo>
                  <a:cubicBezTo>
                    <a:pt x="17950" y="1664"/>
                    <a:pt x="18220" y="1985"/>
                    <a:pt x="18220" y="2401"/>
                  </a:cubicBezTo>
                  <a:cubicBezTo>
                    <a:pt x="18220" y="4161"/>
                    <a:pt x="18220" y="4161"/>
                    <a:pt x="18220" y="4161"/>
                  </a:cubicBezTo>
                  <a:cubicBezTo>
                    <a:pt x="19572" y="4161"/>
                    <a:pt x="20248" y="5088"/>
                    <a:pt x="20248" y="6182"/>
                  </a:cubicBezTo>
                  <a:cubicBezTo>
                    <a:pt x="20248" y="17915"/>
                    <a:pt x="20248" y="17915"/>
                    <a:pt x="20248" y="17915"/>
                  </a:cubicBezTo>
                  <a:cubicBezTo>
                    <a:pt x="20248" y="19032"/>
                    <a:pt x="19485" y="19948"/>
                    <a:pt x="18539" y="19948"/>
                  </a:cubicBezTo>
                  <a:cubicBezTo>
                    <a:pt x="3051" y="19948"/>
                    <a:pt x="3051" y="19948"/>
                    <a:pt x="3051" y="19948"/>
                  </a:cubicBezTo>
                  <a:cubicBezTo>
                    <a:pt x="2115" y="19948"/>
                    <a:pt x="1352" y="19032"/>
                    <a:pt x="1352" y="17915"/>
                  </a:cubicBezTo>
                  <a:cubicBezTo>
                    <a:pt x="1352" y="6182"/>
                    <a:pt x="1352" y="6182"/>
                    <a:pt x="1352" y="6182"/>
                  </a:cubicBezTo>
                  <a:cubicBezTo>
                    <a:pt x="1352" y="5064"/>
                    <a:pt x="2115" y="4149"/>
                    <a:pt x="3051" y="4149"/>
                  </a:cubicBezTo>
                  <a:cubicBezTo>
                    <a:pt x="12147" y="4149"/>
                    <a:pt x="12147" y="4149"/>
                    <a:pt x="12147" y="4149"/>
                  </a:cubicBezTo>
                  <a:cubicBezTo>
                    <a:pt x="12147" y="2401"/>
                    <a:pt x="12147" y="2401"/>
                    <a:pt x="12147" y="2401"/>
                  </a:cubicBezTo>
                  <a:cubicBezTo>
                    <a:pt x="12147" y="1997"/>
                    <a:pt x="12417" y="1664"/>
                    <a:pt x="12746" y="1664"/>
                  </a:cubicBezTo>
                  <a:cubicBezTo>
                    <a:pt x="17622" y="1664"/>
                    <a:pt x="17622" y="1664"/>
                    <a:pt x="17622" y="1664"/>
                  </a:cubicBezTo>
                  <a:moveTo>
                    <a:pt x="17622" y="0"/>
                  </a:moveTo>
                  <a:cubicBezTo>
                    <a:pt x="17622" y="0"/>
                    <a:pt x="17622" y="0"/>
                    <a:pt x="17622" y="0"/>
                  </a:cubicBezTo>
                  <a:cubicBezTo>
                    <a:pt x="12746" y="0"/>
                    <a:pt x="12746" y="0"/>
                    <a:pt x="12746" y="0"/>
                  </a:cubicBezTo>
                  <a:cubicBezTo>
                    <a:pt x="11674" y="0"/>
                    <a:pt x="10795" y="1070"/>
                    <a:pt x="10795" y="2401"/>
                  </a:cubicBezTo>
                  <a:cubicBezTo>
                    <a:pt x="10795" y="2485"/>
                    <a:pt x="10795" y="2485"/>
                    <a:pt x="10795" y="2485"/>
                  </a:cubicBezTo>
                  <a:cubicBezTo>
                    <a:pt x="3051" y="2485"/>
                    <a:pt x="3051" y="2485"/>
                    <a:pt x="3051" y="2485"/>
                  </a:cubicBezTo>
                  <a:cubicBezTo>
                    <a:pt x="1371" y="2485"/>
                    <a:pt x="0" y="4149"/>
                    <a:pt x="0" y="6182"/>
                  </a:cubicBezTo>
                  <a:cubicBezTo>
                    <a:pt x="0" y="17915"/>
                    <a:pt x="0" y="17915"/>
                    <a:pt x="0" y="17915"/>
                  </a:cubicBezTo>
                  <a:cubicBezTo>
                    <a:pt x="0" y="19948"/>
                    <a:pt x="1371" y="21600"/>
                    <a:pt x="3051" y="21600"/>
                  </a:cubicBezTo>
                  <a:cubicBezTo>
                    <a:pt x="18539" y="21600"/>
                    <a:pt x="18539" y="21600"/>
                    <a:pt x="18539" y="21600"/>
                  </a:cubicBezTo>
                  <a:cubicBezTo>
                    <a:pt x="20229" y="21600"/>
                    <a:pt x="21600" y="19948"/>
                    <a:pt x="21600" y="17915"/>
                  </a:cubicBezTo>
                  <a:cubicBezTo>
                    <a:pt x="21600" y="6182"/>
                    <a:pt x="21600" y="6182"/>
                    <a:pt x="21600" y="6182"/>
                  </a:cubicBezTo>
                  <a:cubicBezTo>
                    <a:pt x="21600" y="4803"/>
                    <a:pt x="20953" y="3329"/>
                    <a:pt x="19572" y="2758"/>
                  </a:cubicBezTo>
                  <a:cubicBezTo>
                    <a:pt x="19572" y="2401"/>
                    <a:pt x="19572" y="2401"/>
                    <a:pt x="19572" y="2401"/>
                  </a:cubicBezTo>
                  <a:cubicBezTo>
                    <a:pt x="19572" y="1070"/>
                    <a:pt x="18694" y="0"/>
                    <a:pt x="1762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20" name="Shape 320"/>
            <p:cNvSpPr/>
            <p:nvPr/>
          </p:nvSpPr>
          <p:spPr>
            <a:xfrm>
              <a:off x="359296" y="56508"/>
              <a:ext cx="132350" cy="5685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  <p:grpSp>
        <p:nvGrpSpPr>
          <p:cNvPr id="326" name="Group 326"/>
          <p:cNvGrpSpPr/>
          <p:nvPr/>
        </p:nvGrpSpPr>
        <p:grpSpPr>
          <a:xfrm>
            <a:off x="9811498" y="2964807"/>
            <a:ext cx="616860" cy="500238"/>
            <a:chOff x="0" y="-1"/>
            <a:chExt cx="616858" cy="500237"/>
          </a:xfrm>
        </p:grpSpPr>
        <p:sp>
          <p:nvSpPr>
            <p:cNvPr id="322" name="Shape 322"/>
            <p:cNvSpPr/>
            <p:nvPr/>
          </p:nvSpPr>
          <p:spPr>
            <a:xfrm>
              <a:off x="180360" y="372561"/>
              <a:ext cx="127478" cy="12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40" y="21600"/>
                  </a:moveTo>
                  <a:cubicBezTo>
                    <a:pt x="4826" y="21600"/>
                    <a:pt x="0" y="16774"/>
                    <a:pt x="0" y="10760"/>
                  </a:cubicBezTo>
                  <a:cubicBezTo>
                    <a:pt x="0" y="4826"/>
                    <a:pt x="4826" y="0"/>
                    <a:pt x="10840" y="0"/>
                  </a:cubicBezTo>
                  <a:cubicBezTo>
                    <a:pt x="16774" y="0"/>
                    <a:pt x="21600" y="4826"/>
                    <a:pt x="21600" y="10760"/>
                  </a:cubicBezTo>
                  <a:cubicBezTo>
                    <a:pt x="21600" y="16774"/>
                    <a:pt x="16774" y="21600"/>
                    <a:pt x="10840" y="21600"/>
                  </a:cubicBezTo>
                  <a:close/>
                  <a:moveTo>
                    <a:pt x="10840" y="7200"/>
                  </a:moveTo>
                  <a:cubicBezTo>
                    <a:pt x="8862" y="7200"/>
                    <a:pt x="7200" y="8782"/>
                    <a:pt x="7200" y="10760"/>
                  </a:cubicBezTo>
                  <a:cubicBezTo>
                    <a:pt x="7200" y="12738"/>
                    <a:pt x="8862" y="14400"/>
                    <a:pt x="10840" y="14400"/>
                  </a:cubicBezTo>
                  <a:cubicBezTo>
                    <a:pt x="12818" y="14400"/>
                    <a:pt x="14400" y="12738"/>
                    <a:pt x="14400" y="10760"/>
                  </a:cubicBezTo>
                  <a:cubicBezTo>
                    <a:pt x="14400" y="8782"/>
                    <a:pt x="12818" y="7200"/>
                    <a:pt x="10840" y="72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23" name="Shape 323"/>
            <p:cNvSpPr/>
            <p:nvPr/>
          </p:nvSpPr>
          <p:spPr>
            <a:xfrm>
              <a:off x="392886" y="372561"/>
              <a:ext cx="127675" cy="12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40" y="7200"/>
                  </a:moveTo>
                  <a:cubicBezTo>
                    <a:pt x="12818" y="7200"/>
                    <a:pt x="14400" y="8782"/>
                    <a:pt x="14400" y="10760"/>
                  </a:cubicBezTo>
                  <a:cubicBezTo>
                    <a:pt x="14400" y="12738"/>
                    <a:pt x="12818" y="14400"/>
                    <a:pt x="10840" y="14400"/>
                  </a:cubicBezTo>
                  <a:cubicBezTo>
                    <a:pt x="8862" y="14400"/>
                    <a:pt x="7200" y="12738"/>
                    <a:pt x="7200" y="10760"/>
                  </a:cubicBezTo>
                  <a:cubicBezTo>
                    <a:pt x="7200" y="8782"/>
                    <a:pt x="8862" y="7200"/>
                    <a:pt x="10840" y="7200"/>
                  </a:cubicBezTo>
                  <a:moveTo>
                    <a:pt x="10840" y="0"/>
                  </a:moveTo>
                  <a:cubicBezTo>
                    <a:pt x="4905" y="0"/>
                    <a:pt x="0" y="4826"/>
                    <a:pt x="0" y="10760"/>
                  </a:cubicBezTo>
                  <a:cubicBezTo>
                    <a:pt x="0" y="16774"/>
                    <a:pt x="4905" y="21600"/>
                    <a:pt x="10840" y="21600"/>
                  </a:cubicBezTo>
                  <a:cubicBezTo>
                    <a:pt x="16774" y="21600"/>
                    <a:pt x="21600" y="16774"/>
                    <a:pt x="21600" y="10760"/>
                  </a:cubicBezTo>
                  <a:cubicBezTo>
                    <a:pt x="21600" y="4826"/>
                    <a:pt x="16774" y="0"/>
                    <a:pt x="1084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24" name="Shape 324"/>
            <p:cNvSpPr/>
            <p:nvPr/>
          </p:nvSpPr>
          <p:spPr>
            <a:xfrm>
              <a:off x="0" y="-2"/>
              <a:ext cx="574235" cy="340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69" y="18930"/>
                  </a:moveTo>
                  <a:cubicBezTo>
                    <a:pt x="5185" y="0"/>
                    <a:pt x="5185" y="0"/>
                    <a:pt x="5185" y="0"/>
                  </a:cubicBezTo>
                  <a:cubicBezTo>
                    <a:pt x="3216" y="0"/>
                    <a:pt x="3216" y="0"/>
                    <a:pt x="3216" y="0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352" y="0"/>
                    <a:pt x="0" y="623"/>
                    <a:pt x="0" y="1365"/>
                  </a:cubicBezTo>
                  <a:cubicBezTo>
                    <a:pt x="0" y="2107"/>
                    <a:pt x="352" y="2700"/>
                    <a:pt x="808" y="2700"/>
                  </a:cubicBezTo>
                  <a:cubicBezTo>
                    <a:pt x="808" y="2700"/>
                    <a:pt x="826" y="2700"/>
                    <a:pt x="844" y="2700"/>
                  </a:cubicBezTo>
                  <a:cubicBezTo>
                    <a:pt x="3779" y="2700"/>
                    <a:pt x="3779" y="2700"/>
                    <a:pt x="3779" y="2700"/>
                  </a:cubicBezTo>
                  <a:cubicBezTo>
                    <a:pt x="6063" y="21600"/>
                    <a:pt x="6063" y="21600"/>
                    <a:pt x="6063" y="21600"/>
                  </a:cubicBezTo>
                  <a:cubicBezTo>
                    <a:pt x="8506" y="21600"/>
                    <a:pt x="8506" y="21600"/>
                    <a:pt x="8506" y="21600"/>
                  </a:cubicBezTo>
                  <a:cubicBezTo>
                    <a:pt x="20792" y="21600"/>
                    <a:pt x="20792" y="21600"/>
                    <a:pt x="20792" y="21600"/>
                  </a:cubicBezTo>
                  <a:cubicBezTo>
                    <a:pt x="20792" y="21600"/>
                    <a:pt x="20792" y="21600"/>
                    <a:pt x="20792" y="21600"/>
                  </a:cubicBezTo>
                  <a:cubicBezTo>
                    <a:pt x="20809" y="21600"/>
                    <a:pt x="20809" y="21600"/>
                    <a:pt x="20809" y="21600"/>
                  </a:cubicBezTo>
                  <a:cubicBezTo>
                    <a:pt x="20827" y="21600"/>
                    <a:pt x="20827" y="21600"/>
                    <a:pt x="20827" y="21600"/>
                  </a:cubicBezTo>
                  <a:cubicBezTo>
                    <a:pt x="20827" y="21600"/>
                    <a:pt x="20827" y="21600"/>
                    <a:pt x="20827" y="21600"/>
                  </a:cubicBezTo>
                  <a:cubicBezTo>
                    <a:pt x="21248" y="21570"/>
                    <a:pt x="21600" y="21007"/>
                    <a:pt x="21600" y="20265"/>
                  </a:cubicBezTo>
                  <a:cubicBezTo>
                    <a:pt x="21600" y="19523"/>
                    <a:pt x="21248" y="18900"/>
                    <a:pt x="20792" y="18900"/>
                  </a:cubicBezTo>
                  <a:lnTo>
                    <a:pt x="7469" y="1893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25" name="Shape 325"/>
            <p:cNvSpPr/>
            <p:nvPr/>
          </p:nvSpPr>
          <p:spPr>
            <a:xfrm>
              <a:off x="191608" y="42623"/>
              <a:ext cx="425252" cy="212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48" y="17280"/>
                  </a:moveTo>
                  <a:cubicBezTo>
                    <a:pt x="3228" y="17280"/>
                    <a:pt x="3228" y="17280"/>
                    <a:pt x="3228" y="17280"/>
                  </a:cubicBezTo>
                  <a:cubicBezTo>
                    <a:pt x="2635" y="17280"/>
                    <a:pt x="2160" y="18277"/>
                    <a:pt x="2160" y="19464"/>
                  </a:cubicBezTo>
                  <a:cubicBezTo>
                    <a:pt x="2160" y="20651"/>
                    <a:pt x="2635" y="21600"/>
                    <a:pt x="3228" y="21600"/>
                  </a:cubicBezTo>
                  <a:cubicBezTo>
                    <a:pt x="18348" y="21600"/>
                    <a:pt x="18348" y="21600"/>
                    <a:pt x="18348" y="21600"/>
                  </a:cubicBezTo>
                  <a:cubicBezTo>
                    <a:pt x="18965" y="21600"/>
                    <a:pt x="19440" y="20651"/>
                    <a:pt x="19440" y="19464"/>
                  </a:cubicBezTo>
                  <a:cubicBezTo>
                    <a:pt x="19440" y="18277"/>
                    <a:pt x="18965" y="17280"/>
                    <a:pt x="18348" y="17280"/>
                  </a:cubicBezTo>
                  <a:close/>
                  <a:moveTo>
                    <a:pt x="19440" y="8640"/>
                  </a:moveTo>
                  <a:cubicBezTo>
                    <a:pt x="2160" y="8640"/>
                    <a:pt x="2160" y="8640"/>
                    <a:pt x="2160" y="8640"/>
                  </a:cubicBezTo>
                  <a:cubicBezTo>
                    <a:pt x="1567" y="8640"/>
                    <a:pt x="1068" y="9637"/>
                    <a:pt x="1068" y="10824"/>
                  </a:cubicBezTo>
                  <a:cubicBezTo>
                    <a:pt x="1068" y="12011"/>
                    <a:pt x="1567" y="12960"/>
                    <a:pt x="2160" y="12960"/>
                  </a:cubicBezTo>
                  <a:cubicBezTo>
                    <a:pt x="19440" y="12960"/>
                    <a:pt x="19440" y="12960"/>
                    <a:pt x="19440" y="12960"/>
                  </a:cubicBezTo>
                  <a:cubicBezTo>
                    <a:pt x="20033" y="12960"/>
                    <a:pt x="20508" y="12011"/>
                    <a:pt x="20508" y="10824"/>
                  </a:cubicBezTo>
                  <a:cubicBezTo>
                    <a:pt x="20508" y="9637"/>
                    <a:pt x="20033" y="8640"/>
                    <a:pt x="19440" y="8640"/>
                  </a:cubicBezTo>
                  <a:close/>
                  <a:moveTo>
                    <a:pt x="20508" y="0"/>
                  </a:moveTo>
                  <a:cubicBezTo>
                    <a:pt x="1068" y="0"/>
                    <a:pt x="1068" y="0"/>
                    <a:pt x="1068" y="0"/>
                  </a:cubicBezTo>
                  <a:cubicBezTo>
                    <a:pt x="475" y="0"/>
                    <a:pt x="0" y="997"/>
                    <a:pt x="0" y="2184"/>
                  </a:cubicBezTo>
                  <a:cubicBezTo>
                    <a:pt x="0" y="3371"/>
                    <a:pt x="475" y="4320"/>
                    <a:pt x="1068" y="4320"/>
                  </a:cubicBezTo>
                  <a:cubicBezTo>
                    <a:pt x="20508" y="4320"/>
                    <a:pt x="20508" y="4320"/>
                    <a:pt x="20508" y="4320"/>
                  </a:cubicBezTo>
                  <a:cubicBezTo>
                    <a:pt x="21125" y="4320"/>
                    <a:pt x="21600" y="3371"/>
                    <a:pt x="21600" y="2184"/>
                  </a:cubicBezTo>
                  <a:cubicBezTo>
                    <a:pt x="21600" y="997"/>
                    <a:pt x="21125" y="0"/>
                    <a:pt x="205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  <p:grpSp>
        <p:nvGrpSpPr>
          <p:cNvPr id="335" name="Group 335"/>
          <p:cNvGrpSpPr/>
          <p:nvPr/>
        </p:nvGrpSpPr>
        <p:grpSpPr>
          <a:xfrm>
            <a:off x="4539718" y="2912254"/>
            <a:ext cx="386776" cy="514639"/>
            <a:chOff x="-1" y="0"/>
            <a:chExt cx="386775" cy="514637"/>
          </a:xfrm>
        </p:grpSpPr>
        <p:sp>
          <p:nvSpPr>
            <p:cNvPr id="327" name="Shape 327"/>
            <p:cNvSpPr/>
            <p:nvPr/>
          </p:nvSpPr>
          <p:spPr>
            <a:xfrm>
              <a:off x="67295" y="356667"/>
              <a:ext cx="257851" cy="15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5" y="0"/>
                  </a:moveTo>
                  <a:cubicBezTo>
                    <a:pt x="282" y="0"/>
                    <a:pt x="0" y="5684"/>
                    <a:pt x="0" y="11368"/>
                  </a:cubicBezTo>
                  <a:cubicBezTo>
                    <a:pt x="0" y="17053"/>
                    <a:pt x="282" y="21600"/>
                    <a:pt x="635" y="21600"/>
                  </a:cubicBezTo>
                  <a:cubicBezTo>
                    <a:pt x="20965" y="21600"/>
                    <a:pt x="20965" y="21600"/>
                    <a:pt x="20965" y="21600"/>
                  </a:cubicBezTo>
                  <a:cubicBezTo>
                    <a:pt x="21318" y="21600"/>
                    <a:pt x="21600" y="17053"/>
                    <a:pt x="21600" y="11368"/>
                  </a:cubicBezTo>
                  <a:cubicBezTo>
                    <a:pt x="21600" y="5684"/>
                    <a:pt x="21318" y="0"/>
                    <a:pt x="20965" y="0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28" name="Shape 328"/>
            <p:cNvSpPr/>
            <p:nvPr/>
          </p:nvSpPr>
          <p:spPr>
            <a:xfrm>
              <a:off x="67295" y="405190"/>
              <a:ext cx="257851" cy="15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65" y="0"/>
                  </a:moveTo>
                  <a:cubicBezTo>
                    <a:pt x="635" y="0"/>
                    <a:pt x="635" y="0"/>
                    <a:pt x="635" y="0"/>
                  </a:cubicBezTo>
                  <a:cubicBezTo>
                    <a:pt x="282" y="0"/>
                    <a:pt x="0" y="4547"/>
                    <a:pt x="0" y="10232"/>
                  </a:cubicBezTo>
                  <a:cubicBezTo>
                    <a:pt x="0" y="17053"/>
                    <a:pt x="282" y="21600"/>
                    <a:pt x="635" y="21600"/>
                  </a:cubicBezTo>
                  <a:cubicBezTo>
                    <a:pt x="20965" y="21600"/>
                    <a:pt x="20965" y="21600"/>
                    <a:pt x="20965" y="21600"/>
                  </a:cubicBezTo>
                  <a:cubicBezTo>
                    <a:pt x="21318" y="21600"/>
                    <a:pt x="21600" y="17053"/>
                    <a:pt x="21600" y="10232"/>
                  </a:cubicBezTo>
                  <a:cubicBezTo>
                    <a:pt x="21600" y="4547"/>
                    <a:pt x="21318" y="0"/>
                    <a:pt x="2096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29" name="Shape 329"/>
            <p:cNvSpPr/>
            <p:nvPr/>
          </p:nvSpPr>
          <p:spPr>
            <a:xfrm>
              <a:off x="-2" y="-1"/>
              <a:ext cx="386776" cy="514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12" y="424"/>
                  </a:moveTo>
                  <a:cubicBezTo>
                    <a:pt x="16282" y="141"/>
                    <a:pt x="15812" y="0"/>
                    <a:pt x="15294" y="0"/>
                  </a:cubicBezTo>
                  <a:cubicBezTo>
                    <a:pt x="2682" y="0"/>
                    <a:pt x="2682" y="0"/>
                    <a:pt x="2682" y="0"/>
                  </a:cubicBezTo>
                  <a:cubicBezTo>
                    <a:pt x="1224" y="0"/>
                    <a:pt x="0" y="882"/>
                    <a:pt x="0" y="2012"/>
                  </a:cubicBezTo>
                  <a:cubicBezTo>
                    <a:pt x="0" y="19588"/>
                    <a:pt x="0" y="19588"/>
                    <a:pt x="0" y="19588"/>
                  </a:cubicBezTo>
                  <a:cubicBezTo>
                    <a:pt x="0" y="20718"/>
                    <a:pt x="1224" y="21600"/>
                    <a:pt x="2682" y="21600"/>
                  </a:cubicBezTo>
                  <a:cubicBezTo>
                    <a:pt x="18918" y="21600"/>
                    <a:pt x="18918" y="21600"/>
                    <a:pt x="18918" y="21600"/>
                  </a:cubicBezTo>
                  <a:cubicBezTo>
                    <a:pt x="20424" y="21600"/>
                    <a:pt x="21600" y="20718"/>
                    <a:pt x="21600" y="19588"/>
                  </a:cubicBezTo>
                  <a:cubicBezTo>
                    <a:pt x="21600" y="5400"/>
                    <a:pt x="21600" y="5400"/>
                    <a:pt x="21600" y="5400"/>
                  </a:cubicBezTo>
                  <a:cubicBezTo>
                    <a:pt x="21600" y="4871"/>
                    <a:pt x="21600" y="4482"/>
                    <a:pt x="16612" y="424"/>
                  </a:cubicBezTo>
                  <a:close/>
                  <a:moveTo>
                    <a:pt x="16188" y="2082"/>
                  </a:moveTo>
                  <a:cubicBezTo>
                    <a:pt x="17129" y="2824"/>
                    <a:pt x="18447" y="3988"/>
                    <a:pt x="19247" y="4729"/>
                  </a:cubicBezTo>
                  <a:cubicBezTo>
                    <a:pt x="16188" y="4729"/>
                    <a:pt x="16188" y="4729"/>
                    <a:pt x="16188" y="4729"/>
                  </a:cubicBezTo>
                  <a:lnTo>
                    <a:pt x="16188" y="2082"/>
                  </a:lnTo>
                  <a:close/>
                  <a:moveTo>
                    <a:pt x="19812" y="19588"/>
                  </a:moveTo>
                  <a:cubicBezTo>
                    <a:pt x="19812" y="19976"/>
                    <a:pt x="19388" y="20259"/>
                    <a:pt x="18918" y="20259"/>
                  </a:cubicBezTo>
                  <a:cubicBezTo>
                    <a:pt x="2682" y="20259"/>
                    <a:pt x="2682" y="20259"/>
                    <a:pt x="2682" y="20259"/>
                  </a:cubicBezTo>
                  <a:cubicBezTo>
                    <a:pt x="2212" y="20259"/>
                    <a:pt x="1788" y="19976"/>
                    <a:pt x="1788" y="19588"/>
                  </a:cubicBezTo>
                  <a:cubicBezTo>
                    <a:pt x="1788" y="2012"/>
                    <a:pt x="1788" y="2012"/>
                    <a:pt x="1788" y="2012"/>
                  </a:cubicBezTo>
                  <a:cubicBezTo>
                    <a:pt x="1788" y="1659"/>
                    <a:pt x="2212" y="1341"/>
                    <a:pt x="2682" y="1341"/>
                  </a:cubicBezTo>
                  <a:cubicBezTo>
                    <a:pt x="14400" y="1341"/>
                    <a:pt x="14400" y="1341"/>
                    <a:pt x="14400" y="1341"/>
                  </a:cubicBezTo>
                  <a:cubicBezTo>
                    <a:pt x="14400" y="6071"/>
                    <a:pt x="14400" y="6071"/>
                    <a:pt x="14400" y="6071"/>
                  </a:cubicBezTo>
                  <a:cubicBezTo>
                    <a:pt x="19812" y="6071"/>
                    <a:pt x="19812" y="6071"/>
                    <a:pt x="19812" y="6071"/>
                  </a:cubicBezTo>
                  <a:lnTo>
                    <a:pt x="19812" y="1958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30" name="Shape 330"/>
            <p:cNvSpPr/>
            <p:nvPr/>
          </p:nvSpPr>
          <p:spPr>
            <a:xfrm>
              <a:off x="63753" y="80046"/>
              <a:ext cx="161866" cy="32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7" y="21600"/>
                  </a:moveTo>
                  <a:cubicBezTo>
                    <a:pt x="19462" y="21600"/>
                    <a:pt x="19462" y="21600"/>
                    <a:pt x="19462" y="21600"/>
                  </a:cubicBezTo>
                  <a:cubicBezTo>
                    <a:pt x="20588" y="21600"/>
                    <a:pt x="21600" y="16615"/>
                    <a:pt x="21600" y="11077"/>
                  </a:cubicBezTo>
                  <a:cubicBezTo>
                    <a:pt x="21600" y="4985"/>
                    <a:pt x="20588" y="0"/>
                    <a:pt x="19462" y="0"/>
                  </a:cubicBezTo>
                  <a:cubicBezTo>
                    <a:pt x="2137" y="0"/>
                    <a:pt x="2137" y="0"/>
                    <a:pt x="2137" y="0"/>
                  </a:cubicBezTo>
                  <a:cubicBezTo>
                    <a:pt x="1012" y="0"/>
                    <a:pt x="0" y="4985"/>
                    <a:pt x="0" y="11077"/>
                  </a:cubicBezTo>
                  <a:cubicBezTo>
                    <a:pt x="0" y="16615"/>
                    <a:pt x="1012" y="21600"/>
                    <a:pt x="2137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31" name="Shape 331"/>
            <p:cNvSpPr/>
            <p:nvPr/>
          </p:nvSpPr>
          <p:spPr>
            <a:xfrm>
              <a:off x="63753" y="160447"/>
              <a:ext cx="161866" cy="1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5" y="21600"/>
                  </a:moveTo>
                  <a:cubicBezTo>
                    <a:pt x="20475" y="21600"/>
                    <a:pt x="20475" y="21600"/>
                    <a:pt x="20475" y="21600"/>
                  </a:cubicBezTo>
                  <a:cubicBezTo>
                    <a:pt x="21150" y="21600"/>
                    <a:pt x="21600" y="17053"/>
                    <a:pt x="21600" y="11368"/>
                  </a:cubicBezTo>
                  <a:cubicBezTo>
                    <a:pt x="21600" y="4547"/>
                    <a:pt x="21150" y="0"/>
                    <a:pt x="20475" y="0"/>
                  </a:cubicBezTo>
                  <a:cubicBezTo>
                    <a:pt x="1125" y="0"/>
                    <a:pt x="1125" y="0"/>
                    <a:pt x="1125" y="0"/>
                  </a:cubicBezTo>
                  <a:cubicBezTo>
                    <a:pt x="562" y="0"/>
                    <a:pt x="0" y="4547"/>
                    <a:pt x="0" y="11368"/>
                  </a:cubicBezTo>
                  <a:cubicBezTo>
                    <a:pt x="0" y="17053"/>
                    <a:pt x="562" y="21600"/>
                    <a:pt x="1125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32" name="Shape 332"/>
            <p:cNvSpPr/>
            <p:nvPr/>
          </p:nvSpPr>
          <p:spPr>
            <a:xfrm>
              <a:off x="63753" y="209325"/>
              <a:ext cx="258914" cy="15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32"/>
                  </a:moveTo>
                  <a:cubicBezTo>
                    <a:pt x="0" y="15916"/>
                    <a:pt x="352" y="21600"/>
                    <a:pt x="704" y="21600"/>
                  </a:cubicBezTo>
                  <a:cubicBezTo>
                    <a:pt x="20896" y="21600"/>
                    <a:pt x="20896" y="21600"/>
                    <a:pt x="20896" y="21600"/>
                  </a:cubicBezTo>
                  <a:cubicBezTo>
                    <a:pt x="21248" y="21600"/>
                    <a:pt x="21600" y="15916"/>
                    <a:pt x="21600" y="10232"/>
                  </a:cubicBezTo>
                  <a:cubicBezTo>
                    <a:pt x="21600" y="4547"/>
                    <a:pt x="21248" y="0"/>
                    <a:pt x="20896" y="0"/>
                  </a:cubicBezTo>
                  <a:cubicBezTo>
                    <a:pt x="704" y="0"/>
                    <a:pt x="704" y="0"/>
                    <a:pt x="704" y="0"/>
                  </a:cubicBezTo>
                  <a:cubicBezTo>
                    <a:pt x="352" y="0"/>
                    <a:pt x="0" y="4547"/>
                    <a:pt x="0" y="1023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33" name="Shape 333"/>
            <p:cNvSpPr/>
            <p:nvPr/>
          </p:nvSpPr>
          <p:spPr>
            <a:xfrm>
              <a:off x="63753" y="305309"/>
              <a:ext cx="258914" cy="1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6" y="21600"/>
                  </a:moveTo>
                  <a:cubicBezTo>
                    <a:pt x="21248" y="21600"/>
                    <a:pt x="21600" y="16200"/>
                    <a:pt x="21600" y="10800"/>
                  </a:cubicBezTo>
                  <a:cubicBezTo>
                    <a:pt x="21600" y="5400"/>
                    <a:pt x="21248" y="0"/>
                    <a:pt x="20896" y="0"/>
                  </a:cubicBezTo>
                  <a:cubicBezTo>
                    <a:pt x="704" y="0"/>
                    <a:pt x="704" y="0"/>
                    <a:pt x="704" y="0"/>
                  </a:cubicBezTo>
                  <a:cubicBezTo>
                    <a:pt x="352" y="0"/>
                    <a:pt x="0" y="5400"/>
                    <a:pt x="0" y="10800"/>
                  </a:cubicBezTo>
                  <a:cubicBezTo>
                    <a:pt x="0" y="16200"/>
                    <a:pt x="352" y="21600"/>
                    <a:pt x="704" y="21600"/>
                  </a:cubicBezTo>
                  <a:lnTo>
                    <a:pt x="20896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34" name="Shape 334"/>
            <p:cNvSpPr/>
            <p:nvPr/>
          </p:nvSpPr>
          <p:spPr>
            <a:xfrm>
              <a:off x="63753" y="257140"/>
              <a:ext cx="242975" cy="1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0" y="21600"/>
                  </a:moveTo>
                  <a:cubicBezTo>
                    <a:pt x="20850" y="21600"/>
                    <a:pt x="20850" y="21600"/>
                    <a:pt x="20850" y="21600"/>
                  </a:cubicBezTo>
                  <a:cubicBezTo>
                    <a:pt x="21225" y="21600"/>
                    <a:pt x="21600" y="17053"/>
                    <a:pt x="21600" y="11368"/>
                  </a:cubicBezTo>
                  <a:cubicBezTo>
                    <a:pt x="21600" y="4547"/>
                    <a:pt x="21225" y="0"/>
                    <a:pt x="20850" y="0"/>
                  </a:cubicBezTo>
                  <a:cubicBezTo>
                    <a:pt x="750" y="0"/>
                    <a:pt x="750" y="0"/>
                    <a:pt x="750" y="0"/>
                  </a:cubicBezTo>
                  <a:cubicBezTo>
                    <a:pt x="375" y="0"/>
                    <a:pt x="0" y="4547"/>
                    <a:pt x="0" y="11368"/>
                  </a:cubicBezTo>
                  <a:cubicBezTo>
                    <a:pt x="0" y="17053"/>
                    <a:pt x="375" y="21600"/>
                    <a:pt x="75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340"/>
          <p:cNvGrpSpPr/>
          <p:nvPr/>
        </p:nvGrpSpPr>
        <p:grpSpPr>
          <a:xfrm>
            <a:off x="1817663" y="2732645"/>
            <a:ext cx="8722067" cy="1683601"/>
            <a:chOff x="0" y="130227"/>
            <a:chExt cx="8722066" cy="1683600"/>
          </a:xfrm>
        </p:grpSpPr>
        <p:sp>
          <p:nvSpPr>
            <p:cNvPr id="337" name="Shape 337"/>
            <p:cNvSpPr/>
            <p:nvPr/>
          </p:nvSpPr>
          <p:spPr>
            <a:xfrm>
              <a:off x="0" y="206261"/>
              <a:ext cx="7912283" cy="1551058"/>
            </a:xfrm>
            <a:prstGeom prst="rect">
              <a:avLst/>
            </a:prstGeom>
            <a:solidFill>
              <a:srgbClr val="0F6FC6"/>
            </a:solidFill>
            <a:ln w="25400" cap="flat">
              <a:solidFill>
                <a:srgbClr val="0F6FC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38" name="Shape 338"/>
            <p:cNvSpPr/>
            <p:nvPr/>
          </p:nvSpPr>
          <p:spPr>
            <a:xfrm rot="5400000">
              <a:off x="7475373" y="567134"/>
              <a:ext cx="1683600" cy="809785"/>
            </a:xfrm>
            <a:prstGeom prst="triangle">
              <a:avLst/>
            </a:prstGeom>
            <a:solidFill>
              <a:srgbClr val="0F6FC6"/>
            </a:solidFill>
            <a:ln w="25400" cap="flat">
              <a:solidFill>
                <a:srgbClr val="0F6FC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39" name="Shape 339"/>
            <p:cNvSpPr/>
            <p:nvPr/>
          </p:nvSpPr>
          <p:spPr>
            <a:xfrm>
              <a:off x="3757360" y="537984"/>
              <a:ext cx="2731770" cy="828675"/>
            </a:xfrm>
            <a:prstGeom prst="rect">
              <a:avLst/>
            </a:prstGeom>
            <a:solidFill>
              <a:srgbClr val="0F6FC6"/>
            </a:solidFill>
            <a:ln w="9525" cap="flat">
              <a:solidFill>
                <a:srgbClr val="0F6FC6"/>
              </a:solidFill>
              <a:prstDash val="solid"/>
              <a:round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800" spc="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lvl1pPr>
            </a:lstStyle>
            <a:p>
              <a:pPr algn="l"/>
              <a:r>
                <a:rPr lang="zh-CN">
                  <a:sym typeface="+mn-ea"/>
                </a:rPr>
                <a:t>单例简介</a:t>
              </a:r>
              <a:endParaRPr lang="zh-CN">
                <a:sym typeface="+mn-ea"/>
              </a:endParaRPr>
            </a:p>
          </p:txBody>
        </p:sp>
      </p:grpSp>
      <p:grpSp>
        <p:nvGrpSpPr>
          <p:cNvPr id="345" name="Group 345"/>
          <p:cNvGrpSpPr/>
          <p:nvPr/>
        </p:nvGrpSpPr>
        <p:grpSpPr>
          <a:xfrm>
            <a:off x="2081803" y="1831085"/>
            <a:ext cx="3493225" cy="3493225"/>
            <a:chOff x="0" y="0"/>
            <a:chExt cx="3493223" cy="3493223"/>
          </a:xfrm>
        </p:grpSpPr>
        <p:sp>
          <p:nvSpPr>
            <p:cNvPr id="341" name="Shape 341"/>
            <p:cNvSpPr/>
            <p:nvPr/>
          </p:nvSpPr>
          <p:spPr>
            <a:xfrm>
              <a:off x="263460" y="155473"/>
              <a:ext cx="2999383" cy="303595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42" name="Shape 342"/>
            <p:cNvSpPr/>
            <p:nvPr/>
          </p:nvSpPr>
          <p:spPr>
            <a:xfrm>
              <a:off x="585897" y="582641"/>
              <a:ext cx="2321437" cy="2321437"/>
            </a:xfrm>
            <a:prstGeom prst="ellipse">
              <a:avLst/>
            </a:prstGeom>
            <a:solidFill>
              <a:srgbClr val="0F6FC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43" name="Shape 343"/>
            <p:cNvSpPr/>
            <p:nvPr/>
          </p:nvSpPr>
          <p:spPr>
            <a:xfrm>
              <a:off x="-1" y="-1"/>
              <a:ext cx="3493225" cy="349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50" y="10800"/>
                  </a:moveTo>
                  <a:cubicBezTo>
                    <a:pt x="1850" y="15743"/>
                    <a:pt x="5857" y="19750"/>
                    <a:pt x="10800" y="19750"/>
                  </a:cubicBezTo>
                  <a:cubicBezTo>
                    <a:pt x="15743" y="19750"/>
                    <a:pt x="19750" y="15743"/>
                    <a:pt x="19750" y="10800"/>
                  </a:cubicBezTo>
                  <a:cubicBezTo>
                    <a:pt x="19750" y="5857"/>
                    <a:pt x="15743" y="1850"/>
                    <a:pt x="10800" y="1850"/>
                  </a:cubicBezTo>
                  <a:cubicBezTo>
                    <a:pt x="5857" y="1850"/>
                    <a:pt x="1850" y="5857"/>
                    <a:pt x="185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2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44" name="Shape 344"/>
            <p:cNvSpPr/>
            <p:nvPr/>
          </p:nvSpPr>
          <p:spPr>
            <a:xfrm>
              <a:off x="792077" y="627010"/>
              <a:ext cx="1912301" cy="19051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3460" y="1187450"/>
            <a:ext cx="10125710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单例模式是一种常用的软件设计模式，单例对象的类只能允许一个实例存在。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比如在某个服务器程序中，该服务器的配置信息存放在一个文件中，这些配置数据由一个单例对象统一读取，然后服务进程中的其他对象再通过这个单例对象获取这些配置信息。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这种方式简化了在复杂环境下的配置管理。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roup 617"/>
          <p:cNvGrpSpPr/>
          <p:nvPr/>
        </p:nvGrpSpPr>
        <p:grpSpPr>
          <a:xfrm>
            <a:off x="1817663" y="2055187"/>
            <a:ext cx="8722067" cy="3044825"/>
            <a:chOff x="0" y="-509131"/>
            <a:chExt cx="8722066" cy="3044823"/>
          </a:xfrm>
        </p:grpSpPr>
        <p:sp>
          <p:nvSpPr>
            <p:cNvPr id="614" name="Shape 614"/>
            <p:cNvSpPr/>
            <p:nvPr/>
          </p:nvSpPr>
          <p:spPr>
            <a:xfrm>
              <a:off x="0" y="206261"/>
              <a:ext cx="7912283" cy="1551058"/>
            </a:xfrm>
            <a:prstGeom prst="rect">
              <a:avLst/>
            </a:prstGeom>
            <a:solidFill>
              <a:srgbClr val="10CF9B"/>
            </a:solidFill>
            <a:ln w="25400" cap="flat">
              <a:solidFill>
                <a:srgbClr val="10CF9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615" name="Shape 615"/>
            <p:cNvSpPr/>
            <p:nvPr/>
          </p:nvSpPr>
          <p:spPr>
            <a:xfrm rot="5400000">
              <a:off x="7475373" y="567134"/>
              <a:ext cx="1683600" cy="809785"/>
            </a:xfrm>
            <a:prstGeom prst="triangle">
              <a:avLst/>
            </a:prstGeom>
            <a:solidFill>
              <a:srgbClr val="10CF9B"/>
            </a:solidFill>
            <a:ln w="25400" cap="flat">
              <a:solidFill>
                <a:srgbClr val="10CF9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616" name="Shape 616"/>
            <p:cNvSpPr/>
            <p:nvPr/>
          </p:nvSpPr>
          <p:spPr>
            <a:xfrm>
              <a:off x="3756725" y="-509131"/>
              <a:ext cx="4477358" cy="3044823"/>
            </a:xfrm>
            <a:prstGeom prst="rect">
              <a:avLst/>
            </a:prstGeom>
            <a:solidFill>
              <a:srgbClr val="10CF9B"/>
            </a:solidFill>
            <a:ln w="9525" cap="flat">
              <a:solidFill>
                <a:srgbClr val="10CF9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4800" spc="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lvl1pPr>
            </a:lstStyle>
            <a:p>
              <a:r>
                <a:rPr lang="zh-CN" altLang="en-US">
                  <a:sym typeface="+mn-ea"/>
                </a:rPr>
                <a:t>常见写法</a:t>
              </a:r>
              <a:endParaRPr lang="zh-CN" altLang="en-US">
                <a:sym typeface="+mn-ea"/>
              </a:endParaRPr>
            </a:p>
            <a:p>
              <a:r>
                <a:rPr lang="zh-CN" altLang="en-US">
                  <a:sym typeface="+mn-ea"/>
                </a:rPr>
                <a:t>及</a:t>
              </a:r>
              <a:endParaRPr lang="zh-CN" altLang="en-US">
                <a:sym typeface="+mn-ea"/>
              </a:endParaRPr>
            </a:p>
            <a:p>
              <a:r>
                <a:rPr lang="zh-CN" altLang="en-US">
                  <a:sym typeface="+mn-ea"/>
                </a:rPr>
                <a:t>存在的问题</a:t>
              </a:r>
              <a:endParaRPr lang="zh-CN" altLang="en-US"/>
            </a:p>
            <a:p>
              <a:endParaRPr lang="zh-CN">
                <a:sym typeface="+mn-ea"/>
              </a:endParaRPr>
            </a:p>
          </p:txBody>
        </p:sp>
      </p:grpSp>
      <p:grpSp>
        <p:nvGrpSpPr>
          <p:cNvPr id="622" name="Group 622"/>
          <p:cNvGrpSpPr/>
          <p:nvPr/>
        </p:nvGrpSpPr>
        <p:grpSpPr>
          <a:xfrm>
            <a:off x="2081803" y="1831085"/>
            <a:ext cx="3493225" cy="3493225"/>
            <a:chOff x="0" y="0"/>
            <a:chExt cx="3493223" cy="3493223"/>
          </a:xfrm>
        </p:grpSpPr>
        <p:sp>
          <p:nvSpPr>
            <p:cNvPr id="618" name="Shape 618"/>
            <p:cNvSpPr/>
            <p:nvPr/>
          </p:nvSpPr>
          <p:spPr>
            <a:xfrm>
              <a:off x="263460" y="155473"/>
              <a:ext cx="2999383" cy="303595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619" name="Shape 619"/>
            <p:cNvSpPr/>
            <p:nvPr/>
          </p:nvSpPr>
          <p:spPr>
            <a:xfrm>
              <a:off x="585897" y="582641"/>
              <a:ext cx="2321437" cy="2321437"/>
            </a:xfrm>
            <a:prstGeom prst="ellipse">
              <a:avLst/>
            </a:pr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620" name="Shape 620"/>
            <p:cNvSpPr/>
            <p:nvPr/>
          </p:nvSpPr>
          <p:spPr>
            <a:xfrm>
              <a:off x="-1" y="-1"/>
              <a:ext cx="3493225" cy="349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50" y="10800"/>
                  </a:moveTo>
                  <a:cubicBezTo>
                    <a:pt x="1850" y="15743"/>
                    <a:pt x="5857" y="19750"/>
                    <a:pt x="10800" y="19750"/>
                  </a:cubicBezTo>
                  <a:cubicBezTo>
                    <a:pt x="15743" y="19750"/>
                    <a:pt x="19750" y="15743"/>
                    <a:pt x="19750" y="10800"/>
                  </a:cubicBezTo>
                  <a:cubicBezTo>
                    <a:pt x="19750" y="5857"/>
                    <a:pt x="15743" y="1850"/>
                    <a:pt x="10800" y="1850"/>
                  </a:cubicBezTo>
                  <a:cubicBezTo>
                    <a:pt x="5857" y="1850"/>
                    <a:pt x="1850" y="5857"/>
                    <a:pt x="185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2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621" name="Shape 621"/>
            <p:cNvSpPr/>
            <p:nvPr/>
          </p:nvSpPr>
          <p:spPr>
            <a:xfrm>
              <a:off x="792077" y="627010"/>
              <a:ext cx="1912301" cy="19051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71245"/>
            <a:ext cx="10435590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2.1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饿汉式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Helvetica"/>
              </a:rPr>
              <a:t>优点：线程安全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Helvetica"/>
              </a:rPr>
              <a:t>缺点：非懒加载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71245"/>
            <a:ext cx="10435590" cy="2583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2.2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懒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汉式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2.2.1.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乞丐版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优点：懒加载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缺点：非线程安全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71245"/>
            <a:ext cx="10435590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2.2.2.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同步方法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优点：懒加载，线程安全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缺点：效率低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819</Words>
  <Application>WPS 演示</Application>
  <PresentationFormat>自定义</PresentationFormat>
  <Paragraphs>140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Helvetica</vt:lpstr>
      <vt:lpstr>Calibri</vt:lpstr>
      <vt:lpstr>微软雅黑</vt:lpstr>
      <vt:lpstr>Arial</vt:lpstr>
      <vt:lpstr>黑体</vt:lpstr>
      <vt:lpstr>Franklin Gothic Book</vt:lpstr>
      <vt:lpstr>Arial Unicode MS</vt:lpstr>
      <vt:lpstr>Franklin Gothic Medium</vt:lpstr>
      <vt:lpstr>Office 主题</vt:lpstr>
      <vt:lpstr>美易分进件系统那些事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李泓蕴</dc:creator>
  <cp:lastModifiedBy>Administrator</cp:lastModifiedBy>
  <cp:revision>79</cp:revision>
  <dcterms:created xsi:type="dcterms:W3CDTF">2018-02-24T05:44:00Z</dcterms:created>
  <dcterms:modified xsi:type="dcterms:W3CDTF">2018-11-28T06:23:36Z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