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D1"/>
    <a:srgbClr val="15A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1080" y="-24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1546100000000013E-2"/>
          <c:y val="8.877250000000006E-2"/>
          <c:w val="0.93345400000000001"/>
          <c:h val="0.806782"/>
        </c:manualLayout>
      </c:layout>
      <c:lineChart>
        <c:grouping val="standard"/>
        <c:varyColors val="0"/>
        <c:ser>
          <c:idx val="0"/>
          <c:order val="0"/>
          <c:tx>
            <c:strRef>
              <c:f>Sheet1!$B$1</c:f>
              <c:strCache>
                <c:ptCount val="1"/>
                <c:pt idx="0">
                  <c:v>Column1</c:v>
                </c:pt>
              </c:strCache>
            </c:strRef>
          </c:tx>
          <c:spPr>
            <a:ln w="28575" cap="flat">
              <a:solidFill>
                <a:schemeClr val="accent1"/>
              </a:solidFill>
              <a:prstDash val="solid"/>
              <a:miter lim="800000"/>
            </a:ln>
            <a:effectLst/>
          </c:spPr>
          <c:marker>
            <c:symbol val="circle"/>
            <c:size val="63"/>
            <c:spPr>
              <a:solidFill>
                <a:srgbClr val="9DC3E6"/>
              </a:solidFill>
              <a:ln w="12700" cap="flat">
                <a:noFill/>
                <a:miter lim="400000"/>
              </a:ln>
              <a:effectLst/>
            </c:spPr>
          </c:marker>
          <c:dLbls>
            <c:numFmt formatCode="0" sourceLinked="0"/>
            <c:txPr>
              <a:bodyPr/>
              <a:lstStyle/>
              <a:p>
                <a:pPr>
                  <a:defRPr sz="1800" b="1" i="0" u="none" strike="noStrike">
                    <a:solidFill>
                      <a:srgbClr val="FFFFFF"/>
                    </a:solidFill>
                    <a:latin typeface="Calibri"/>
                  </a:defRPr>
                </a:pPr>
                <a:endParaRPr lang="zh-CN"/>
              </a:p>
            </c:txPr>
            <c:dLblPos val="ctr"/>
            <c:showLegendKey val="0"/>
            <c:showVal val="1"/>
            <c:showCatName val="0"/>
            <c:showSerName val="0"/>
            <c:showPercent val="0"/>
            <c:showBubbleSize val="0"/>
            <c:showLeaderLines val="0"/>
          </c:dLbls>
          <c:cat>
            <c:strRef>
              <c:f>Sheet1!$A$2:$A$6</c:f>
              <c:strCache>
                <c:ptCount val="5"/>
                <c:pt idx="0">
                  <c:v>2010</c:v>
                </c:pt>
                <c:pt idx="1">
                  <c:v>2011</c:v>
                </c:pt>
                <c:pt idx="2">
                  <c:v>2012</c:v>
                </c:pt>
                <c:pt idx="3">
                  <c:v>2013</c:v>
                </c:pt>
                <c:pt idx="4">
                  <c:v>2014</c:v>
                </c:pt>
              </c:strCache>
            </c:strRef>
          </c:cat>
          <c:val>
            <c:numRef>
              <c:f>Sheet1!$B$2:$B$6</c:f>
              <c:numCache>
                <c:formatCode>General</c:formatCode>
                <c:ptCount val="5"/>
                <c:pt idx="0">
                  <c:v>27</c:v>
                </c:pt>
                <c:pt idx="1">
                  <c:v>23</c:v>
                </c:pt>
                <c:pt idx="2">
                  <c:v>25</c:v>
                </c:pt>
                <c:pt idx="3">
                  <c:v>37</c:v>
                </c:pt>
                <c:pt idx="4">
                  <c:v>57</c:v>
                </c:pt>
              </c:numCache>
            </c:numRef>
          </c:val>
          <c:smooth val="0"/>
        </c:ser>
        <c:dLbls>
          <c:showLegendKey val="0"/>
          <c:showVal val="0"/>
          <c:showCatName val="0"/>
          <c:showSerName val="0"/>
          <c:showPercent val="0"/>
          <c:showBubbleSize val="0"/>
        </c:dLbls>
        <c:marker val="1"/>
        <c:smooth val="0"/>
        <c:axId val="78212480"/>
        <c:axId val="78521472"/>
      </c:lineChart>
      <c:catAx>
        <c:axId val="78212480"/>
        <c:scaling>
          <c:orientation val="minMax"/>
        </c:scaling>
        <c:delete val="0"/>
        <c:axPos val="b"/>
        <c:majorGridlines>
          <c:spPr>
            <a:ln w="12700" cap="flat">
              <a:solidFill>
                <a:srgbClr val="E7E6E6"/>
              </a:solidFill>
              <a:prstDash val="solid"/>
              <a:miter lim="800000"/>
            </a:ln>
          </c:spPr>
        </c:majorGridlines>
        <c:numFmt formatCode="General" sourceLinked="0"/>
        <c:majorTickMark val="out"/>
        <c:minorTickMark val="none"/>
        <c:tickLblPos val="low"/>
        <c:spPr>
          <a:ln w="12700" cap="flat">
            <a:solidFill>
              <a:srgbClr val="44546A"/>
            </a:solidFill>
            <a:prstDash val="solid"/>
            <a:miter lim="800000"/>
          </a:ln>
        </c:spPr>
        <c:txPr>
          <a:bodyPr rot="0"/>
          <a:lstStyle/>
          <a:p>
            <a:pPr>
              <a:defRPr sz="1200" b="0" i="0" u="none" strike="noStrike">
                <a:solidFill>
                  <a:srgbClr val="808080"/>
                </a:solidFill>
                <a:latin typeface="Calibri"/>
              </a:defRPr>
            </a:pPr>
            <a:endParaRPr lang="zh-CN"/>
          </a:p>
        </c:txPr>
        <c:crossAx val="78521472"/>
        <c:crosses val="autoZero"/>
        <c:auto val="1"/>
        <c:lblAlgn val="ctr"/>
        <c:lblOffset val="100"/>
        <c:noMultiLvlLbl val="1"/>
      </c:catAx>
      <c:valAx>
        <c:axId val="78521472"/>
        <c:scaling>
          <c:orientation val="minMax"/>
        </c:scaling>
        <c:delete val="0"/>
        <c:axPos val="l"/>
        <c:numFmt formatCode="[$AUD]#,##0" sourceLinked="0"/>
        <c:majorTickMark val="out"/>
        <c:minorTickMark val="none"/>
        <c:tickLblPos val="nextTo"/>
        <c:spPr>
          <a:ln w="12700" cap="flat">
            <a:solidFill>
              <a:srgbClr val="44546A"/>
            </a:solidFill>
            <a:prstDash val="solid"/>
            <a:miter lim="800000"/>
          </a:ln>
        </c:spPr>
        <c:txPr>
          <a:bodyPr rot="0"/>
          <a:lstStyle/>
          <a:p>
            <a:pPr>
              <a:defRPr sz="1200" b="0" i="0" u="none" strike="noStrike">
                <a:solidFill>
                  <a:srgbClr val="808080"/>
                </a:solidFill>
                <a:latin typeface="Calibri"/>
              </a:defRPr>
            </a:pPr>
            <a:endParaRPr lang="zh-CN"/>
          </a:p>
        </c:txPr>
        <c:crossAx val="78212480"/>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1143000" y="685800"/>
            <a:ext cx="4572000" cy="3429000"/>
          </a:xfrm>
          <a:prstGeom prst="rect">
            <a:avLst/>
          </a:prstGeom>
        </p:spPr>
        <p:txBody>
          <a:bodyPr/>
          <a:lstStyle/>
          <a:p>
            <a:endParaRPr/>
          </a:p>
        </p:txBody>
      </p:sp>
      <p:sp>
        <p:nvSpPr>
          <p:cNvPr id="229" name="Shape 22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94323277"/>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Shape 12"/>
          <p:cNvSpPr>
            <a:spLocks noGrp="1"/>
          </p:cNvSpPr>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pic>
        <p:nvPicPr>
          <p:cNvPr id="5" name="image6.pdf" descr="EMF 2.emf"/>
          <p:cNvPicPr>
            <a:picLocks noChangeAspect="1"/>
          </p:cNvPicPr>
          <p:nvPr userDrawn="1"/>
        </p:nvPicPr>
        <p:blipFill>
          <a:blip r:embed="rId2" cstate="print">
            <a:extLst/>
          </a:blip>
          <a:stretch>
            <a:fillRect/>
          </a:stretch>
        </p:blipFill>
        <p:spPr>
          <a:xfrm>
            <a:off x="9558898" y="403226"/>
            <a:ext cx="2308215" cy="606494"/>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p:nvPr>
        </p:nvSpPr>
        <p:spPr>
          <a:xfrm>
            <a:off x="729564" y="365126"/>
            <a:ext cx="8922436" cy="730344"/>
          </a:xfrm>
          <a:prstGeom prst="rect">
            <a:avLst/>
          </a:prstGeom>
        </p:spPr>
        <p:txBody>
          <a:bodyPr>
            <a:normAutofit/>
          </a:bodyPr>
          <a:lstStyle>
            <a:lvl1pPr>
              <a:defRPr sz="2800" b="1">
                <a:latin typeface="Microsoft YaHei" panose="020B0503020204020204" pitchFamily="34" charset="-122"/>
                <a:ea typeface="Microsoft YaHei" panose="020B0503020204020204" pitchFamily="34" charset="-122"/>
              </a:defRPr>
            </a:lvl1pPr>
          </a:lstStyle>
          <a:p>
            <a:r>
              <a:rPr dirty="0" err="1"/>
              <a:t>标题文本</a:t>
            </a:r>
            <a:endParaRPr dirty="0"/>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a:p>
        </p:txBody>
      </p:sp>
      <p:pic>
        <p:nvPicPr>
          <p:cNvPr id="4" name="image6.pdf" descr="EMF 2.emf"/>
          <p:cNvPicPr>
            <a:picLocks noChangeAspect="1"/>
          </p:cNvPicPr>
          <p:nvPr userDrawn="1"/>
        </p:nvPicPr>
        <p:blipFill>
          <a:blip r:embed="rId2" cstate="print">
            <a:extLst/>
          </a:blip>
          <a:stretch>
            <a:fillRect/>
          </a:stretch>
        </p:blipFill>
        <p:spPr>
          <a:xfrm>
            <a:off x="9558898" y="403226"/>
            <a:ext cx="2308215" cy="606494"/>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Shape 164"/>
          <p:cNvSpPr>
            <a:spLocks noGrp="1"/>
          </p:cNvSpPr>
          <p:nvPr>
            <p:ph type="sldNum" sz="quarter" idx="2"/>
          </p:nvPr>
        </p:nvSpPr>
        <p:spPr>
          <a:xfrm>
            <a:off x="8737600" y="6356351"/>
            <a:ext cx="358411" cy="350660"/>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rPr/>
              <a:pPr/>
              <a:t>‹#›</a:t>
            </a:fld>
            <a:endParaRPr/>
          </a:p>
        </p:txBody>
      </p:sp>
      <p:pic>
        <p:nvPicPr>
          <p:cNvPr id="3" name="image6.pdf" descr="EMF 2.emf"/>
          <p:cNvPicPr>
            <a:picLocks noChangeAspect="1"/>
          </p:cNvPicPr>
          <p:nvPr userDrawn="1"/>
        </p:nvPicPr>
        <p:blipFill>
          <a:blip r:embed="rId3" cstate="print">
            <a:extLst/>
          </a:blip>
          <a:stretch>
            <a:fillRect/>
          </a:stretch>
        </p:blipFill>
        <p:spPr>
          <a:xfrm>
            <a:off x="9558898" y="403226"/>
            <a:ext cx="2308215" cy="606494"/>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20" name="Shape 220"/>
          <p:cNvSpPr>
            <a:spLocks noGrp="1"/>
          </p:cNvSpPr>
          <p:nvPr>
            <p:ph type="title"/>
          </p:nvPr>
        </p:nvSpPr>
        <p:spPr>
          <a:xfrm>
            <a:off x="1524000" y="2917646"/>
            <a:ext cx="9144000" cy="744717"/>
          </a:xfrm>
          <a:prstGeom prst="rect">
            <a:avLst/>
          </a:prstGeom>
        </p:spPr>
        <p:txBody>
          <a:bodyPr anchor="b">
            <a:noAutofit/>
          </a:bodyPr>
          <a:lstStyle>
            <a:lvl1pPr algn="ctr">
              <a:defRPr sz="4400"/>
            </a:lvl1pPr>
          </a:lstStyle>
          <a:p>
            <a:r>
              <a:t>标题文本</a:t>
            </a:r>
          </a:p>
        </p:txBody>
      </p:sp>
      <p:sp>
        <p:nvSpPr>
          <p:cNvPr id="221" name="Shape 221"/>
          <p:cNvSpPr>
            <a:spLocks noGrp="1"/>
          </p:cNvSpPr>
          <p:nvPr>
            <p:ph type="body" sz="quarter" idx="1" hasCustomPrompt="1"/>
          </p:nvPr>
        </p:nvSpPr>
        <p:spPr>
          <a:xfrm>
            <a:off x="7329524" y="4554537"/>
            <a:ext cx="3338475" cy="458420"/>
          </a:xfrm>
          <a:prstGeom prst="rect">
            <a:avLst/>
          </a:prstGeom>
        </p:spPr>
        <p:txBody>
          <a:bodyPr>
            <a:normAutofit/>
          </a:bodyPr>
          <a:lstStyle>
            <a:lvl1pPr marL="0" indent="0" algn="r">
              <a:buSzTx/>
              <a:buFontTx/>
              <a:buNone/>
              <a:defRPr sz="20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fld id="{46E0ED07-AFB2-4B05-A42A-79FF6C8D88AE}" type="datetime2">
              <a:rPr lang="zh-CN" altLang="en-US" smtClean="0"/>
              <a:t>2017年6月22日</a:t>
            </a:fld>
            <a:endParaRPr dirty="0"/>
          </a:p>
        </p:txBody>
      </p:sp>
      <p:sp>
        <p:nvSpPr>
          <p:cNvPr id="222" name="Shape 222"/>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5" name="Shape 239"/>
          <p:cNvSpPr/>
          <p:nvPr userDrawn="1"/>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6" name="Shape 240"/>
          <p:cNvSpPr/>
          <p:nvPr userDrawn="1"/>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7" name="Shape 241"/>
          <p:cNvSpPr/>
          <p:nvPr userDrawn="1"/>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8" name="Shape 241"/>
          <p:cNvSpPr/>
          <p:nvPr userDrawn="1"/>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a:ea typeface="微软雅黑"/>
                <a:cs typeface="微软雅黑"/>
                <a:sym typeface="微软雅黑"/>
              </a:defRPr>
            </a:pPr>
            <a:endParaRPr dirty="0"/>
          </a:p>
        </p:txBody>
      </p:sp>
      <p:sp>
        <p:nvSpPr>
          <p:cNvPr id="9" name="Shape 241"/>
          <p:cNvSpPr/>
          <p:nvPr userDrawn="1"/>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a:ea typeface="微软雅黑"/>
                <a:cs typeface="微软雅黑"/>
                <a:sym typeface="微软雅黑"/>
              </a:defRPr>
            </a:pPr>
            <a:endParaRPr dirty="0"/>
          </a:p>
        </p:txBody>
      </p:sp>
      <p:pic>
        <p:nvPicPr>
          <p:cNvPr id="11" name="image6.pdf" descr="EMF 2.emf"/>
          <p:cNvPicPr>
            <a:picLocks noChangeAspect="1"/>
          </p:cNvPicPr>
          <p:nvPr userDrawn="1"/>
        </p:nvPicPr>
        <p:blipFill>
          <a:blip r:embed="rId2">
            <a:extLst/>
          </a:blip>
          <a:stretch>
            <a:fillRect/>
          </a:stretch>
        </p:blipFill>
        <p:spPr>
          <a:xfrm>
            <a:off x="3417419" y="728186"/>
            <a:ext cx="5357162" cy="1407622"/>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幻灯片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a:spLocks noGrp="1"/>
          </p:cNvSpPr>
          <p:nvPr>
            <p:ph type="sldNum" sz="quarter" idx="2"/>
          </p:nvPr>
        </p:nvSpPr>
        <p:spPr>
          <a:xfrm>
            <a:off x="8478978" y="6221731"/>
            <a:ext cx="258623" cy="269239"/>
          </a:xfrm>
          <a:prstGeom prst="rect">
            <a:avLst/>
          </a:prstGeom>
        </p:spPr>
        <p:txBody>
          <a:bodyPr/>
          <a:lstStyle/>
          <a:p>
            <a:fld id="{86CB4B4D-7CA3-9044-876B-883B54F8677D}" type="slidenum">
              <a:rPr/>
              <a:pPr/>
              <a:t>‹#›</a:t>
            </a:fld>
            <a:endParaRPr/>
          </a:p>
        </p:txBody>
      </p:sp>
      <p:grpSp>
        <p:nvGrpSpPr>
          <p:cNvPr id="3" name="Group 1488"/>
          <p:cNvGrpSpPr/>
          <p:nvPr userDrawn="1"/>
        </p:nvGrpSpPr>
        <p:grpSpPr>
          <a:xfrm>
            <a:off x="5262244" y="2030033"/>
            <a:ext cx="4993373" cy="2348998"/>
            <a:chOff x="0" y="0"/>
            <a:chExt cx="4993371" cy="2348996"/>
          </a:xfrm>
        </p:grpSpPr>
        <p:sp>
          <p:nvSpPr>
            <p:cNvPr id="4" name="Shape 1486"/>
            <p:cNvSpPr/>
            <p:nvPr/>
          </p:nvSpPr>
          <p:spPr>
            <a:xfrm>
              <a:off x="0" y="-1"/>
              <a:ext cx="4168139" cy="1513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8000" b="1">
                  <a:solidFill>
                    <a:srgbClr val="116FC7"/>
                  </a:solidFill>
                  <a:latin typeface="微软雅黑"/>
                  <a:ea typeface="微软雅黑"/>
                  <a:cs typeface="微软雅黑"/>
                  <a:sym typeface="微软雅黑"/>
                </a:defRPr>
              </a:lvl1pPr>
            </a:lstStyle>
            <a:p>
              <a:r>
                <a:t>感谢观看</a:t>
              </a:r>
            </a:p>
          </p:txBody>
        </p:sp>
        <p:sp>
          <p:nvSpPr>
            <p:cNvPr id="5" name="Shape 1487"/>
            <p:cNvSpPr/>
            <p:nvPr/>
          </p:nvSpPr>
          <p:spPr>
            <a:xfrm>
              <a:off x="263068" y="1483408"/>
              <a:ext cx="4730305" cy="86558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4493" tIns="64493" rIns="64493" bIns="64493" numCol="1" anchor="t">
              <a:spAutoFit/>
            </a:bodyPr>
            <a:lstStyle>
              <a:lvl1pPr>
                <a:defRPr sz="4800">
                  <a:solidFill>
                    <a:srgbClr val="0291DA"/>
                  </a:solidFill>
                  <a:latin typeface="微软雅黑"/>
                  <a:ea typeface="微软雅黑"/>
                  <a:cs typeface="微软雅黑"/>
                  <a:sym typeface="微软雅黑"/>
                </a:defRPr>
              </a:lvl1pPr>
            </a:lstStyle>
            <a:p>
              <a:r>
                <a:t>THANK YOU</a:t>
              </a:r>
            </a:p>
          </p:txBody>
        </p:sp>
      </p:grpSp>
      <p:sp>
        <p:nvSpPr>
          <p:cNvPr id="6" name="Shape 1491"/>
          <p:cNvSpPr/>
          <p:nvPr userDrawn="1"/>
        </p:nvSpPr>
        <p:spPr>
          <a:xfrm>
            <a:off x="5344906" y="5534373"/>
            <a:ext cx="2699539" cy="1354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7" name="Shape 1492"/>
          <p:cNvSpPr/>
          <p:nvPr userDrawn="1"/>
        </p:nvSpPr>
        <p:spPr>
          <a:xfrm>
            <a:off x="9017254" y="3734449"/>
            <a:ext cx="6346750" cy="31850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8" name="Shape 1493"/>
          <p:cNvSpPr/>
          <p:nvPr userDrawn="1"/>
        </p:nvSpPr>
        <p:spPr>
          <a:xfrm>
            <a:off x="-636275" y="4075214"/>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009DD9"/>
          </a:solidFill>
          <a:ln w="12700">
            <a:miter lim="400000"/>
          </a:ln>
        </p:spPr>
        <p:txBody>
          <a:bodyPr lIns="45718" tIns="45718" rIns="45718" bIns="45718" anchor="ctr"/>
          <a:lstStyle/>
          <a:p>
            <a:pPr>
              <a:defRPr>
                <a:latin typeface="微软雅黑"/>
                <a:ea typeface="微软雅黑"/>
                <a:cs typeface="微软雅黑"/>
                <a:sym typeface="微软雅黑"/>
              </a:defRPr>
            </a:pPr>
            <a:endParaRPr dirty="0"/>
          </a:p>
        </p:txBody>
      </p:sp>
      <p:sp>
        <p:nvSpPr>
          <p:cNvPr id="9" name="Shape 1493"/>
          <p:cNvSpPr/>
          <p:nvPr userDrawn="1"/>
        </p:nvSpPr>
        <p:spPr>
          <a:xfrm rot="5400000">
            <a:off x="-2476946" y="228525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5A8E8"/>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10" name="Shape 1493"/>
          <p:cNvSpPr/>
          <p:nvPr userDrawn="1"/>
        </p:nvSpPr>
        <p:spPr>
          <a:xfrm rot="10800000">
            <a:off x="7227553" y="5522721"/>
            <a:ext cx="2637531" cy="13236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07CD1"/>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11" name="文本框 5"/>
          <p:cNvSpPr txBox="1"/>
          <p:nvPr userDrawn="1"/>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pic>
        <p:nvPicPr>
          <p:cNvPr id="13" name="image6.pdf" descr="EMF 2.emf"/>
          <p:cNvPicPr>
            <a:picLocks noChangeAspect="1"/>
          </p:cNvPicPr>
          <p:nvPr userDrawn="1"/>
        </p:nvPicPr>
        <p:blipFill>
          <a:blip r:embed="rId3" cstate="print">
            <a:extLst/>
          </a:blip>
          <a:stretch>
            <a:fillRect/>
          </a:stretch>
        </p:blipFill>
        <p:spPr>
          <a:xfrm>
            <a:off x="9558898" y="403226"/>
            <a:ext cx="2308215" cy="606494"/>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标题文本</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178" y="6404293"/>
            <a:ext cx="258623"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67" r:id="rId3"/>
    <p:sldLayoutId id="2147483673" r:id="rId4"/>
    <p:sldLayoutId id="2147483661" r:id="rId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icrosoft YaHei" panose="020B0503020204020204" pitchFamily="34" charset="-122"/>
          <a:ea typeface="Microsoft YaHei" panose="020B0503020204020204" pitchFamily="34" charset="-122"/>
          <a:cs typeface="+mj-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icrosoft YaHei" panose="020B0503020204020204" pitchFamily="34" charset="-122"/>
          <a:ea typeface="Microsoft YaHei" panose="020B0503020204020204" pitchFamily="34" charset="-122"/>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icrosoft YaHei" panose="020B0503020204020204" pitchFamily="34" charset="-122"/>
          <a:ea typeface="Microsoft YaHei" panose="020B0503020204020204" pitchFamily="34" charset="-122"/>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icrosoft YaHei" panose="020B0503020204020204" pitchFamily="34" charset="-122"/>
          <a:ea typeface="Microsoft YaHei" panose="020B0503020204020204" pitchFamily="34" charset="-122"/>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icrosoft YaHei" panose="020B0503020204020204" pitchFamily="34" charset="-122"/>
          <a:ea typeface="Microsoft YaHei" panose="020B0503020204020204" pitchFamily="34" charset="-122"/>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icrosoft YaHei" panose="020B0503020204020204" pitchFamily="34" charset="-122"/>
          <a:ea typeface="Microsoft YaHei" panose="020B0503020204020204" pitchFamily="34" charset="-122"/>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nvSpPr>
        <p:spPr>
          <a:xfrm>
            <a:off x="3028950" y="4649685"/>
            <a:ext cx="6134100" cy="5105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2400">
                <a:solidFill>
                  <a:srgbClr val="808080"/>
                </a:solidFill>
                <a:latin typeface="微软雅黑"/>
                <a:ea typeface="微软雅黑"/>
                <a:cs typeface="微软雅黑"/>
                <a:sym typeface="微软雅黑"/>
              </a:defRPr>
            </a:lvl1pPr>
          </a:lstStyle>
          <a:p>
            <a:r>
              <a:t>· 智慧 · 便捷 · 安全 · 高效 ·   </a:t>
            </a:r>
          </a:p>
        </p:txBody>
      </p:sp>
      <p:sp>
        <p:nvSpPr>
          <p:cNvPr id="239" name="Shape 239"/>
          <p:cNvSpPr/>
          <p:nvPr/>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240" name="Shape 240"/>
          <p:cNvSpPr/>
          <p:nvPr/>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241" name="Shape 241"/>
          <p:cNvSpPr/>
          <p:nvPr/>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a:ea typeface="微软雅黑"/>
                <a:cs typeface="微软雅黑"/>
                <a:sym typeface="微软雅黑"/>
              </a:defRPr>
            </a:pPr>
            <a:endParaRPr/>
          </a:p>
        </p:txBody>
      </p:sp>
      <p:sp>
        <p:nvSpPr>
          <p:cNvPr id="15" name="Shape 241"/>
          <p:cNvSpPr/>
          <p:nvPr/>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a:ea typeface="微软雅黑"/>
                <a:cs typeface="微软雅黑"/>
                <a:sym typeface="微软雅黑"/>
              </a:defRPr>
            </a:pPr>
            <a:endParaRPr dirty="0"/>
          </a:p>
        </p:txBody>
      </p:sp>
      <p:sp>
        <p:nvSpPr>
          <p:cNvPr id="16" name="Shape 241"/>
          <p:cNvSpPr/>
          <p:nvPr/>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a:ea typeface="微软雅黑"/>
                <a:cs typeface="微软雅黑"/>
                <a:sym typeface="微软雅黑"/>
              </a:defRPr>
            </a:pPr>
            <a:endParaRPr dirty="0"/>
          </a:p>
        </p:txBody>
      </p:sp>
      <p:sp>
        <p:nvSpPr>
          <p:cNvPr id="2" name="标题 1"/>
          <p:cNvSpPr>
            <a:spLocks noGrp="1"/>
          </p:cNvSpPr>
          <p:nvPr>
            <p:ph type="title"/>
          </p:nvPr>
        </p:nvSpPr>
        <p:spPr>
          <a:xfrm>
            <a:off x="1524000" y="2520950"/>
            <a:ext cx="9144000" cy="1604963"/>
          </a:xfrm>
        </p:spPr>
        <p:txBody>
          <a:bodyPr/>
          <a:lstStyle/>
          <a:p>
            <a:pPr>
              <a:lnSpc>
                <a:spcPct val="120000"/>
              </a:lnSpc>
            </a:pPr>
            <a:r>
              <a:rPr lang="zh-CN" altLang="en-US" dirty="0"/>
              <a:t>国美金控旗下面向产业和金融生态圈的投资</a:t>
            </a:r>
            <a:r>
              <a:rPr lang="zh-CN" altLang="en-US" dirty="0" smtClean="0"/>
              <a:t>平台</a:t>
            </a:r>
            <a:endParaRPr lang="zh-CN" altLang="en-US" dirty="0"/>
          </a:p>
        </p:txBody>
      </p:sp>
      <p:sp>
        <p:nvSpPr>
          <p:cNvPr id="3" name="文本占位符 2"/>
          <p:cNvSpPr>
            <a:spLocks noGrp="1"/>
          </p:cNvSpPr>
          <p:nvPr>
            <p:ph type="body" sz="quarter" idx="1"/>
          </p:nvPr>
        </p:nvSpPr>
        <p:spPr>
          <a:xfrm>
            <a:off x="7596224" y="4764087"/>
            <a:ext cx="3338475" cy="458420"/>
          </a:xfrm>
        </p:spPr>
        <p:txBody>
          <a:bodyPr/>
          <a:lstStyle/>
          <a:p>
            <a:endParaRPr lang="zh-CN" altLang="en-US" dirty="0"/>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Shape 624"/>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628" name="Group 628"/>
          <p:cNvGrpSpPr/>
          <p:nvPr/>
        </p:nvGrpSpPr>
        <p:grpSpPr>
          <a:xfrm>
            <a:off x="9145217" y="2306260"/>
            <a:ext cx="1308145" cy="979036"/>
            <a:chOff x="-5" y="0"/>
            <a:chExt cx="1308144" cy="979035"/>
          </a:xfrm>
        </p:grpSpPr>
        <p:sp>
          <p:nvSpPr>
            <p:cNvPr id="625" name="Shape 625"/>
            <p:cNvSpPr/>
            <p:nvPr/>
          </p:nvSpPr>
          <p:spPr>
            <a:xfrm>
              <a:off x="285066" y="0"/>
              <a:ext cx="738734" cy="979036"/>
            </a:xfrm>
            <a:custGeom>
              <a:avLst/>
              <a:gdLst/>
              <a:ahLst/>
              <a:cxnLst>
                <a:cxn ang="0">
                  <a:pos x="wd2" y="hd2"/>
                </a:cxn>
                <a:cxn ang="5400000">
                  <a:pos x="wd2" y="hd2"/>
                </a:cxn>
                <a:cxn ang="10800000">
                  <a:pos x="wd2" y="hd2"/>
                </a:cxn>
                <a:cxn ang="16200000">
                  <a:pos x="wd2" y="hd2"/>
                </a:cxn>
              </a:cxnLst>
              <a:rect l="0" t="0" r="r" b="b"/>
              <a:pathLst>
                <a:path w="20617" h="21600" extrusionOk="0">
                  <a:moveTo>
                    <a:pt x="6547" y="10017"/>
                  </a:moveTo>
                  <a:cubicBezTo>
                    <a:pt x="556" y="11958"/>
                    <a:pt x="-469" y="17030"/>
                    <a:pt x="162" y="21600"/>
                  </a:cubicBezTo>
                  <a:cubicBezTo>
                    <a:pt x="20422" y="21600"/>
                    <a:pt x="20422" y="21600"/>
                    <a:pt x="20422" y="21600"/>
                  </a:cubicBezTo>
                  <a:cubicBezTo>
                    <a:pt x="21131" y="17030"/>
                    <a:pt x="20106" y="11958"/>
                    <a:pt x="14036" y="10017"/>
                  </a:cubicBezTo>
                  <a:cubicBezTo>
                    <a:pt x="16007" y="9078"/>
                    <a:pt x="17268" y="7388"/>
                    <a:pt x="17347" y="5510"/>
                  </a:cubicBezTo>
                  <a:cubicBezTo>
                    <a:pt x="17347" y="2504"/>
                    <a:pt x="14273" y="63"/>
                    <a:pt x="10331" y="0"/>
                  </a:cubicBezTo>
                  <a:cubicBezTo>
                    <a:pt x="6468" y="0"/>
                    <a:pt x="3315" y="2379"/>
                    <a:pt x="3236" y="5384"/>
                  </a:cubicBezTo>
                  <a:cubicBezTo>
                    <a:pt x="3236" y="7325"/>
                    <a:pt x="4576" y="9078"/>
                    <a:pt x="6547" y="10017"/>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26" name="Shape 626"/>
            <p:cNvSpPr/>
            <p:nvPr/>
          </p:nvSpPr>
          <p:spPr>
            <a:xfrm>
              <a:off x="878841" y="21026"/>
              <a:ext cx="429298" cy="713549"/>
            </a:xfrm>
            <a:custGeom>
              <a:avLst/>
              <a:gdLst/>
              <a:ahLst/>
              <a:cxnLst>
                <a:cxn ang="0">
                  <a:pos x="wd2" y="hd2"/>
                </a:cxn>
                <a:cxn ang="5400000">
                  <a:pos x="wd2" y="hd2"/>
                </a:cxn>
                <a:cxn ang="10800000">
                  <a:pos x="wd2" y="hd2"/>
                </a:cxn>
                <a:cxn ang="16200000">
                  <a:pos x="wd2" y="hd2"/>
                </a:cxn>
              </a:cxnLst>
              <a:rect l="0" t="0" r="r" b="b"/>
              <a:pathLst>
                <a:path w="21073" h="19977" extrusionOk="0">
                  <a:moveTo>
                    <a:pt x="0" y="12115"/>
                  </a:moveTo>
                  <a:cubicBezTo>
                    <a:pt x="5400" y="13306"/>
                    <a:pt x="8862" y="16642"/>
                    <a:pt x="9692" y="19977"/>
                  </a:cubicBezTo>
                  <a:cubicBezTo>
                    <a:pt x="20908" y="19898"/>
                    <a:pt x="20908" y="19898"/>
                    <a:pt x="20908" y="19898"/>
                  </a:cubicBezTo>
                  <a:cubicBezTo>
                    <a:pt x="21600" y="15689"/>
                    <a:pt x="20354" y="10924"/>
                    <a:pt x="12600" y="9177"/>
                  </a:cubicBezTo>
                  <a:cubicBezTo>
                    <a:pt x="15231" y="8303"/>
                    <a:pt x="16892" y="6715"/>
                    <a:pt x="16892" y="4889"/>
                  </a:cubicBezTo>
                  <a:cubicBezTo>
                    <a:pt x="16754" y="362"/>
                    <a:pt x="6508" y="-1623"/>
                    <a:pt x="1108" y="1553"/>
                  </a:cubicBezTo>
                  <a:cubicBezTo>
                    <a:pt x="6508" y="4333"/>
                    <a:pt x="4846" y="10051"/>
                    <a:pt x="0" y="12115"/>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27" name="Shape 627"/>
            <p:cNvSpPr/>
            <p:nvPr/>
          </p:nvSpPr>
          <p:spPr>
            <a:xfrm>
              <a:off x="-6" y="21026"/>
              <a:ext cx="432858" cy="713549"/>
            </a:xfrm>
            <a:custGeom>
              <a:avLst/>
              <a:gdLst/>
              <a:ahLst/>
              <a:cxnLst>
                <a:cxn ang="0">
                  <a:pos x="wd2" y="hd2"/>
                </a:cxn>
                <a:cxn ang="5400000">
                  <a:pos x="wd2" y="hd2"/>
                </a:cxn>
                <a:cxn ang="10800000">
                  <a:pos x="wd2" y="hd2"/>
                </a:cxn>
                <a:cxn ang="16200000">
                  <a:pos x="wd2" y="hd2"/>
                </a:cxn>
              </a:cxnLst>
              <a:rect l="0" t="0" r="r" b="b"/>
              <a:pathLst>
                <a:path w="21076" h="19977" extrusionOk="0">
                  <a:moveTo>
                    <a:pt x="164" y="19898"/>
                  </a:moveTo>
                  <a:cubicBezTo>
                    <a:pt x="11308" y="19977"/>
                    <a:pt x="11308" y="19977"/>
                    <a:pt x="11308" y="19977"/>
                  </a:cubicBezTo>
                  <a:cubicBezTo>
                    <a:pt x="11996" y="16880"/>
                    <a:pt x="15986" y="13148"/>
                    <a:pt x="21076" y="12115"/>
                  </a:cubicBezTo>
                  <a:cubicBezTo>
                    <a:pt x="15710" y="10051"/>
                    <a:pt x="14335" y="4492"/>
                    <a:pt x="19838" y="1553"/>
                  </a:cubicBezTo>
                  <a:cubicBezTo>
                    <a:pt x="14472" y="-1623"/>
                    <a:pt x="4291" y="362"/>
                    <a:pt x="4154" y="4889"/>
                  </a:cubicBezTo>
                  <a:cubicBezTo>
                    <a:pt x="4154" y="6715"/>
                    <a:pt x="5805" y="8303"/>
                    <a:pt x="8419" y="9177"/>
                  </a:cubicBezTo>
                  <a:cubicBezTo>
                    <a:pt x="714" y="10924"/>
                    <a:pt x="-524" y="15689"/>
                    <a:pt x="164" y="19898"/>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635" name="Group 635"/>
          <p:cNvGrpSpPr/>
          <p:nvPr/>
        </p:nvGrpSpPr>
        <p:grpSpPr>
          <a:xfrm>
            <a:off x="1652944" y="2195968"/>
            <a:ext cx="1071414" cy="1017591"/>
            <a:chOff x="0" y="0"/>
            <a:chExt cx="1071413" cy="1017589"/>
          </a:xfrm>
        </p:grpSpPr>
        <p:sp>
          <p:nvSpPr>
            <p:cNvPr id="629" name="Shape 629"/>
            <p:cNvSpPr/>
            <p:nvPr/>
          </p:nvSpPr>
          <p:spPr>
            <a:xfrm>
              <a:off x="616286" y="56744"/>
              <a:ext cx="202539" cy="204832"/>
            </a:xfrm>
            <a:custGeom>
              <a:avLst/>
              <a:gdLst/>
              <a:ahLst/>
              <a:cxnLst>
                <a:cxn ang="0">
                  <a:pos x="wd2" y="hd2"/>
                </a:cxn>
                <a:cxn ang="5400000">
                  <a:pos x="wd2" y="hd2"/>
                </a:cxn>
                <a:cxn ang="10800000">
                  <a:pos x="wd2" y="hd2"/>
                </a:cxn>
                <a:cxn ang="16200000">
                  <a:pos x="wd2" y="hd2"/>
                </a:cxn>
              </a:cxnLst>
              <a:rect l="0" t="0" r="r" b="b"/>
              <a:pathLst>
                <a:path w="20877" h="20955" extrusionOk="0">
                  <a:moveTo>
                    <a:pt x="11209" y="103"/>
                  </a:moveTo>
                  <a:cubicBezTo>
                    <a:pt x="8895" y="-283"/>
                    <a:pt x="6967" y="488"/>
                    <a:pt x="5038" y="1260"/>
                  </a:cubicBezTo>
                  <a:cubicBezTo>
                    <a:pt x="4652" y="4346"/>
                    <a:pt x="2724" y="7046"/>
                    <a:pt x="409" y="7817"/>
                  </a:cubicBezTo>
                  <a:cubicBezTo>
                    <a:pt x="24" y="8588"/>
                    <a:pt x="24" y="9360"/>
                    <a:pt x="24" y="9746"/>
                  </a:cubicBezTo>
                  <a:cubicBezTo>
                    <a:pt x="-362" y="15531"/>
                    <a:pt x="3881" y="20546"/>
                    <a:pt x="9667" y="20931"/>
                  </a:cubicBezTo>
                  <a:cubicBezTo>
                    <a:pt x="15452" y="21317"/>
                    <a:pt x="20467" y="17074"/>
                    <a:pt x="20852" y="11288"/>
                  </a:cubicBezTo>
                  <a:cubicBezTo>
                    <a:pt x="21238" y="5503"/>
                    <a:pt x="16995" y="488"/>
                    <a:pt x="11209" y="103"/>
                  </a:cubicBezTo>
                  <a:close/>
                  <a:moveTo>
                    <a:pt x="14295" y="16688"/>
                  </a:moveTo>
                  <a:cubicBezTo>
                    <a:pt x="5424" y="16688"/>
                    <a:pt x="5424" y="16688"/>
                    <a:pt x="5424" y="16688"/>
                  </a:cubicBezTo>
                  <a:cubicBezTo>
                    <a:pt x="5424" y="15146"/>
                    <a:pt x="5424" y="15146"/>
                    <a:pt x="5424" y="15146"/>
                  </a:cubicBezTo>
                  <a:cubicBezTo>
                    <a:pt x="6967" y="13603"/>
                    <a:pt x="6967" y="13603"/>
                    <a:pt x="6967" y="13603"/>
                  </a:cubicBezTo>
                  <a:cubicBezTo>
                    <a:pt x="9667" y="11288"/>
                    <a:pt x="10824" y="9746"/>
                    <a:pt x="10824" y="8203"/>
                  </a:cubicBezTo>
                  <a:cubicBezTo>
                    <a:pt x="10824" y="7431"/>
                    <a:pt x="10438" y="6660"/>
                    <a:pt x="8895" y="6660"/>
                  </a:cubicBezTo>
                  <a:cubicBezTo>
                    <a:pt x="8124" y="6660"/>
                    <a:pt x="6967" y="7046"/>
                    <a:pt x="6581" y="7431"/>
                  </a:cubicBezTo>
                  <a:cubicBezTo>
                    <a:pt x="5424" y="5503"/>
                    <a:pt x="5424" y="5503"/>
                    <a:pt x="5424" y="5503"/>
                  </a:cubicBezTo>
                  <a:cubicBezTo>
                    <a:pt x="6581" y="4731"/>
                    <a:pt x="8124" y="4346"/>
                    <a:pt x="9667" y="4346"/>
                  </a:cubicBezTo>
                  <a:cubicBezTo>
                    <a:pt x="12367" y="4346"/>
                    <a:pt x="13909" y="5888"/>
                    <a:pt x="13909" y="8203"/>
                  </a:cubicBezTo>
                  <a:cubicBezTo>
                    <a:pt x="13909" y="10131"/>
                    <a:pt x="12367" y="11674"/>
                    <a:pt x="10438" y="13217"/>
                  </a:cubicBezTo>
                  <a:cubicBezTo>
                    <a:pt x="9281" y="14374"/>
                    <a:pt x="9281" y="14374"/>
                    <a:pt x="9281" y="14374"/>
                  </a:cubicBezTo>
                  <a:cubicBezTo>
                    <a:pt x="9281" y="14374"/>
                    <a:pt x="9281" y="14374"/>
                    <a:pt x="9281" y="14374"/>
                  </a:cubicBezTo>
                  <a:cubicBezTo>
                    <a:pt x="14295" y="14374"/>
                    <a:pt x="14295" y="14374"/>
                    <a:pt x="14295" y="14374"/>
                  </a:cubicBezTo>
                  <a:lnTo>
                    <a:pt x="14295" y="16688"/>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30" name="Shape 630"/>
            <p:cNvSpPr/>
            <p:nvPr/>
          </p:nvSpPr>
          <p:spPr>
            <a:xfrm>
              <a:off x="0" y="302925"/>
              <a:ext cx="1071414" cy="714665"/>
            </a:xfrm>
            <a:custGeom>
              <a:avLst/>
              <a:gdLst/>
              <a:ahLst/>
              <a:cxnLst>
                <a:cxn ang="0">
                  <a:pos x="wd2" y="hd2"/>
                </a:cxn>
                <a:cxn ang="5400000">
                  <a:pos x="wd2" y="hd2"/>
                </a:cxn>
                <a:cxn ang="10800000">
                  <a:pos x="wd2" y="hd2"/>
                </a:cxn>
                <a:cxn ang="16200000">
                  <a:pos x="wd2" y="hd2"/>
                </a:cxn>
              </a:cxnLst>
              <a:rect l="0" t="0" r="r" b="b"/>
              <a:pathLst>
                <a:path w="21313" h="20515" extrusionOk="0">
                  <a:moveTo>
                    <a:pt x="20030" y="2497"/>
                  </a:moveTo>
                  <a:cubicBezTo>
                    <a:pt x="19806" y="2605"/>
                    <a:pt x="19582" y="3257"/>
                    <a:pt x="20030" y="3148"/>
                  </a:cubicBezTo>
                  <a:cubicBezTo>
                    <a:pt x="20404" y="3040"/>
                    <a:pt x="20628" y="3474"/>
                    <a:pt x="20703" y="3908"/>
                  </a:cubicBezTo>
                  <a:cubicBezTo>
                    <a:pt x="20404" y="3474"/>
                    <a:pt x="19881" y="3257"/>
                    <a:pt x="19433" y="3582"/>
                  </a:cubicBezTo>
                  <a:cubicBezTo>
                    <a:pt x="19059" y="3908"/>
                    <a:pt x="18984" y="4451"/>
                    <a:pt x="19283" y="4993"/>
                  </a:cubicBezTo>
                  <a:cubicBezTo>
                    <a:pt x="19582" y="5428"/>
                    <a:pt x="20105" y="5645"/>
                    <a:pt x="20554" y="5536"/>
                  </a:cubicBezTo>
                  <a:cubicBezTo>
                    <a:pt x="20628" y="5428"/>
                    <a:pt x="20628" y="5428"/>
                    <a:pt x="20628" y="5428"/>
                  </a:cubicBezTo>
                  <a:cubicBezTo>
                    <a:pt x="20628" y="5753"/>
                    <a:pt x="20628" y="5970"/>
                    <a:pt x="20404" y="6079"/>
                  </a:cubicBezTo>
                  <a:cubicBezTo>
                    <a:pt x="20030" y="6622"/>
                    <a:pt x="19358" y="6296"/>
                    <a:pt x="18984" y="5862"/>
                  </a:cubicBezTo>
                  <a:cubicBezTo>
                    <a:pt x="17863" y="2605"/>
                    <a:pt x="15098" y="218"/>
                    <a:pt x="11734" y="0"/>
                  </a:cubicBezTo>
                  <a:cubicBezTo>
                    <a:pt x="11660" y="435"/>
                    <a:pt x="11510" y="760"/>
                    <a:pt x="11286" y="1086"/>
                  </a:cubicBezTo>
                  <a:cubicBezTo>
                    <a:pt x="12183" y="1086"/>
                    <a:pt x="13080" y="1411"/>
                    <a:pt x="13902" y="2388"/>
                  </a:cubicBezTo>
                  <a:cubicBezTo>
                    <a:pt x="13902" y="3257"/>
                    <a:pt x="13902" y="3257"/>
                    <a:pt x="13902" y="3257"/>
                  </a:cubicBezTo>
                  <a:cubicBezTo>
                    <a:pt x="13902" y="3257"/>
                    <a:pt x="11510" y="652"/>
                    <a:pt x="8072" y="3257"/>
                  </a:cubicBezTo>
                  <a:cubicBezTo>
                    <a:pt x="7848" y="2388"/>
                    <a:pt x="7848" y="2388"/>
                    <a:pt x="7848" y="2388"/>
                  </a:cubicBezTo>
                  <a:cubicBezTo>
                    <a:pt x="7848" y="2388"/>
                    <a:pt x="8296" y="2063"/>
                    <a:pt x="8894" y="1737"/>
                  </a:cubicBezTo>
                  <a:cubicBezTo>
                    <a:pt x="8595" y="1411"/>
                    <a:pt x="8296" y="1086"/>
                    <a:pt x="8072" y="543"/>
                  </a:cubicBezTo>
                  <a:cubicBezTo>
                    <a:pt x="7549" y="760"/>
                    <a:pt x="7026" y="1086"/>
                    <a:pt x="6577" y="1411"/>
                  </a:cubicBezTo>
                  <a:cubicBezTo>
                    <a:pt x="6951" y="-1085"/>
                    <a:pt x="4036" y="543"/>
                    <a:pt x="4783" y="977"/>
                  </a:cubicBezTo>
                  <a:cubicBezTo>
                    <a:pt x="5531" y="1411"/>
                    <a:pt x="5232" y="2497"/>
                    <a:pt x="5232" y="2497"/>
                  </a:cubicBezTo>
                  <a:cubicBezTo>
                    <a:pt x="4335" y="3474"/>
                    <a:pt x="3588" y="4776"/>
                    <a:pt x="3139" y="6079"/>
                  </a:cubicBezTo>
                  <a:cubicBezTo>
                    <a:pt x="3064" y="6079"/>
                    <a:pt x="2466" y="5970"/>
                    <a:pt x="2392" y="5970"/>
                  </a:cubicBezTo>
                  <a:cubicBezTo>
                    <a:pt x="1046" y="5970"/>
                    <a:pt x="0" y="7924"/>
                    <a:pt x="0" y="10203"/>
                  </a:cubicBezTo>
                  <a:cubicBezTo>
                    <a:pt x="0" y="12591"/>
                    <a:pt x="1046" y="14545"/>
                    <a:pt x="2392" y="14545"/>
                  </a:cubicBezTo>
                  <a:cubicBezTo>
                    <a:pt x="2765" y="14545"/>
                    <a:pt x="3662" y="14328"/>
                    <a:pt x="4036" y="14111"/>
                  </a:cubicBezTo>
                  <a:cubicBezTo>
                    <a:pt x="4484" y="14979"/>
                    <a:pt x="5157" y="15739"/>
                    <a:pt x="5830" y="16390"/>
                  </a:cubicBezTo>
                  <a:cubicBezTo>
                    <a:pt x="6652" y="17150"/>
                    <a:pt x="6203" y="18453"/>
                    <a:pt x="6203" y="18453"/>
                  </a:cubicBezTo>
                  <a:cubicBezTo>
                    <a:pt x="6203" y="19430"/>
                    <a:pt x="7325" y="20189"/>
                    <a:pt x="8670" y="20189"/>
                  </a:cubicBezTo>
                  <a:cubicBezTo>
                    <a:pt x="10015" y="20189"/>
                    <a:pt x="11136" y="19430"/>
                    <a:pt x="11136" y="18453"/>
                  </a:cubicBezTo>
                  <a:cubicBezTo>
                    <a:pt x="11435" y="18453"/>
                    <a:pt x="11734" y="18344"/>
                    <a:pt x="12108" y="18344"/>
                  </a:cubicBezTo>
                  <a:cubicBezTo>
                    <a:pt x="12033" y="18453"/>
                    <a:pt x="12033" y="18561"/>
                    <a:pt x="12033" y="18670"/>
                  </a:cubicBezTo>
                  <a:cubicBezTo>
                    <a:pt x="12033" y="19755"/>
                    <a:pt x="13154" y="20515"/>
                    <a:pt x="14500" y="20515"/>
                  </a:cubicBezTo>
                  <a:cubicBezTo>
                    <a:pt x="15845" y="20515"/>
                    <a:pt x="16891" y="19755"/>
                    <a:pt x="16891" y="18670"/>
                  </a:cubicBezTo>
                  <a:cubicBezTo>
                    <a:pt x="16891" y="18670"/>
                    <a:pt x="15994" y="17042"/>
                    <a:pt x="16966" y="15739"/>
                  </a:cubicBezTo>
                  <a:cubicBezTo>
                    <a:pt x="18461" y="13894"/>
                    <a:pt x="19507" y="11723"/>
                    <a:pt x="19507" y="9118"/>
                  </a:cubicBezTo>
                  <a:cubicBezTo>
                    <a:pt x="19507" y="8467"/>
                    <a:pt x="19433" y="7707"/>
                    <a:pt x="19283" y="6947"/>
                  </a:cubicBezTo>
                  <a:cubicBezTo>
                    <a:pt x="19956" y="7164"/>
                    <a:pt x="20778" y="6839"/>
                    <a:pt x="21077" y="5862"/>
                  </a:cubicBezTo>
                  <a:cubicBezTo>
                    <a:pt x="21226" y="5536"/>
                    <a:pt x="21226" y="5210"/>
                    <a:pt x="21152" y="4885"/>
                  </a:cubicBezTo>
                  <a:cubicBezTo>
                    <a:pt x="21600" y="3799"/>
                    <a:pt x="21077" y="2063"/>
                    <a:pt x="20030" y="2497"/>
                  </a:cubicBezTo>
                  <a:close/>
                  <a:moveTo>
                    <a:pt x="20329" y="4885"/>
                  </a:moveTo>
                  <a:cubicBezTo>
                    <a:pt x="20105" y="4776"/>
                    <a:pt x="19881" y="4559"/>
                    <a:pt x="19731" y="4342"/>
                  </a:cubicBezTo>
                  <a:cubicBezTo>
                    <a:pt x="19433" y="3908"/>
                    <a:pt x="19881" y="4017"/>
                    <a:pt x="20030" y="4234"/>
                  </a:cubicBezTo>
                  <a:cubicBezTo>
                    <a:pt x="20180" y="4342"/>
                    <a:pt x="20404" y="4559"/>
                    <a:pt x="20479" y="4885"/>
                  </a:cubicBezTo>
                  <a:cubicBezTo>
                    <a:pt x="20404" y="4885"/>
                    <a:pt x="20404" y="4885"/>
                    <a:pt x="20329" y="4885"/>
                  </a:cubicBezTo>
                  <a:close/>
                  <a:moveTo>
                    <a:pt x="897" y="10963"/>
                  </a:moveTo>
                  <a:cubicBezTo>
                    <a:pt x="673" y="10963"/>
                    <a:pt x="448" y="10529"/>
                    <a:pt x="448" y="9986"/>
                  </a:cubicBezTo>
                  <a:cubicBezTo>
                    <a:pt x="448" y="9335"/>
                    <a:pt x="673" y="8901"/>
                    <a:pt x="897" y="8901"/>
                  </a:cubicBezTo>
                  <a:cubicBezTo>
                    <a:pt x="1121" y="8901"/>
                    <a:pt x="1345" y="9335"/>
                    <a:pt x="1345" y="9986"/>
                  </a:cubicBezTo>
                  <a:cubicBezTo>
                    <a:pt x="1345" y="10529"/>
                    <a:pt x="1121" y="10963"/>
                    <a:pt x="897" y="10963"/>
                  </a:cubicBezTo>
                  <a:close/>
                  <a:moveTo>
                    <a:pt x="2466" y="11397"/>
                  </a:moveTo>
                  <a:cubicBezTo>
                    <a:pt x="2167" y="11397"/>
                    <a:pt x="1943" y="10855"/>
                    <a:pt x="1943" y="10312"/>
                  </a:cubicBezTo>
                  <a:cubicBezTo>
                    <a:pt x="1943" y="9661"/>
                    <a:pt x="2167" y="9227"/>
                    <a:pt x="2466" y="9227"/>
                  </a:cubicBezTo>
                  <a:cubicBezTo>
                    <a:pt x="2691" y="9227"/>
                    <a:pt x="2915" y="9661"/>
                    <a:pt x="2915" y="10312"/>
                  </a:cubicBezTo>
                  <a:cubicBezTo>
                    <a:pt x="2915" y="10855"/>
                    <a:pt x="2691" y="11397"/>
                    <a:pt x="2466" y="11397"/>
                  </a:cubicBezTo>
                  <a:close/>
                  <a:moveTo>
                    <a:pt x="5082" y="6404"/>
                  </a:moveTo>
                  <a:cubicBezTo>
                    <a:pt x="4858" y="6730"/>
                    <a:pt x="4634" y="6947"/>
                    <a:pt x="4410" y="6947"/>
                  </a:cubicBezTo>
                  <a:cubicBezTo>
                    <a:pt x="4484" y="6947"/>
                    <a:pt x="4484" y="6947"/>
                    <a:pt x="4484" y="6839"/>
                  </a:cubicBezTo>
                  <a:cubicBezTo>
                    <a:pt x="4634" y="6622"/>
                    <a:pt x="4634" y="6296"/>
                    <a:pt x="4484" y="6187"/>
                  </a:cubicBezTo>
                  <a:cubicBezTo>
                    <a:pt x="4335" y="5970"/>
                    <a:pt x="4185" y="6079"/>
                    <a:pt x="4036" y="6404"/>
                  </a:cubicBezTo>
                  <a:cubicBezTo>
                    <a:pt x="3961" y="6513"/>
                    <a:pt x="3961" y="6513"/>
                    <a:pt x="3961" y="6622"/>
                  </a:cubicBezTo>
                  <a:cubicBezTo>
                    <a:pt x="3812" y="6296"/>
                    <a:pt x="3812" y="5862"/>
                    <a:pt x="4036" y="5428"/>
                  </a:cubicBezTo>
                  <a:cubicBezTo>
                    <a:pt x="4260" y="4885"/>
                    <a:pt x="4709" y="4668"/>
                    <a:pt x="5008" y="4885"/>
                  </a:cubicBezTo>
                  <a:cubicBezTo>
                    <a:pt x="5307" y="5210"/>
                    <a:pt x="5307" y="5862"/>
                    <a:pt x="5082" y="6404"/>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31" name="Shape 631"/>
            <p:cNvSpPr/>
            <p:nvPr/>
          </p:nvSpPr>
          <p:spPr>
            <a:xfrm>
              <a:off x="412033" y="188285"/>
              <a:ext cx="163369" cy="164777"/>
            </a:xfrm>
            <a:custGeom>
              <a:avLst/>
              <a:gdLst/>
              <a:ahLst/>
              <a:cxnLst>
                <a:cxn ang="0">
                  <a:pos x="wd2" y="hd2"/>
                </a:cxn>
                <a:cxn ang="5400000">
                  <a:pos x="wd2" y="hd2"/>
                </a:cxn>
                <a:cxn ang="10800000">
                  <a:pos x="wd2" y="hd2"/>
                </a:cxn>
                <a:cxn ang="16200000">
                  <a:pos x="wd2" y="hd2"/>
                </a:cxn>
              </a:cxnLst>
              <a:rect l="0" t="0" r="r" b="b"/>
              <a:pathLst>
                <a:path w="19162" h="19162" extrusionOk="0">
                  <a:moveTo>
                    <a:pt x="18618" y="6716"/>
                  </a:moveTo>
                  <a:cubicBezTo>
                    <a:pt x="16854" y="1426"/>
                    <a:pt x="11565" y="-1219"/>
                    <a:pt x="6716" y="544"/>
                  </a:cubicBezTo>
                  <a:cubicBezTo>
                    <a:pt x="1426" y="2308"/>
                    <a:pt x="-1219" y="7597"/>
                    <a:pt x="544" y="12446"/>
                  </a:cubicBezTo>
                  <a:cubicBezTo>
                    <a:pt x="2308" y="17736"/>
                    <a:pt x="7597" y="20381"/>
                    <a:pt x="12446" y="18618"/>
                  </a:cubicBezTo>
                  <a:cubicBezTo>
                    <a:pt x="17736" y="16854"/>
                    <a:pt x="20381" y="11565"/>
                    <a:pt x="18618" y="6716"/>
                  </a:cubicBezTo>
                  <a:close/>
                  <a:moveTo>
                    <a:pt x="7157" y="15973"/>
                  </a:moveTo>
                  <a:cubicBezTo>
                    <a:pt x="5834" y="16414"/>
                    <a:pt x="4952" y="16414"/>
                    <a:pt x="4512" y="16414"/>
                  </a:cubicBezTo>
                  <a:cubicBezTo>
                    <a:pt x="4071" y="14650"/>
                    <a:pt x="4071" y="14650"/>
                    <a:pt x="4071" y="14650"/>
                  </a:cubicBezTo>
                  <a:cubicBezTo>
                    <a:pt x="4512" y="14650"/>
                    <a:pt x="5393" y="14650"/>
                    <a:pt x="6275" y="14210"/>
                  </a:cubicBezTo>
                  <a:cubicBezTo>
                    <a:pt x="7157" y="13769"/>
                    <a:pt x="7597" y="13328"/>
                    <a:pt x="7597" y="12446"/>
                  </a:cubicBezTo>
                  <a:cubicBezTo>
                    <a:pt x="7157" y="11565"/>
                    <a:pt x="6275" y="11124"/>
                    <a:pt x="4512" y="12005"/>
                  </a:cubicBezTo>
                  <a:cubicBezTo>
                    <a:pt x="4071" y="12005"/>
                    <a:pt x="3630" y="12005"/>
                    <a:pt x="3189" y="12446"/>
                  </a:cubicBezTo>
                  <a:cubicBezTo>
                    <a:pt x="1867" y="7597"/>
                    <a:pt x="1867" y="7597"/>
                    <a:pt x="1867" y="7597"/>
                  </a:cubicBezTo>
                  <a:cubicBezTo>
                    <a:pt x="6716" y="5834"/>
                    <a:pt x="6716" y="5834"/>
                    <a:pt x="6716" y="5834"/>
                  </a:cubicBezTo>
                  <a:cubicBezTo>
                    <a:pt x="7597" y="7157"/>
                    <a:pt x="7597" y="7157"/>
                    <a:pt x="7597" y="7157"/>
                  </a:cubicBezTo>
                  <a:cubicBezTo>
                    <a:pt x="4071" y="8479"/>
                    <a:pt x="4071" y="8479"/>
                    <a:pt x="4071" y="8479"/>
                  </a:cubicBezTo>
                  <a:cubicBezTo>
                    <a:pt x="4512" y="10242"/>
                    <a:pt x="4512" y="10242"/>
                    <a:pt x="4512" y="10242"/>
                  </a:cubicBezTo>
                  <a:cubicBezTo>
                    <a:pt x="4512" y="9801"/>
                    <a:pt x="4952" y="9801"/>
                    <a:pt x="4952" y="9801"/>
                  </a:cubicBezTo>
                  <a:cubicBezTo>
                    <a:pt x="5834" y="9361"/>
                    <a:pt x="6716" y="9361"/>
                    <a:pt x="7597" y="9361"/>
                  </a:cubicBezTo>
                  <a:cubicBezTo>
                    <a:pt x="8479" y="9801"/>
                    <a:pt x="8920" y="10242"/>
                    <a:pt x="9361" y="11124"/>
                  </a:cubicBezTo>
                  <a:cubicBezTo>
                    <a:pt x="10242" y="12887"/>
                    <a:pt x="9361" y="15091"/>
                    <a:pt x="7157" y="15973"/>
                  </a:cubicBezTo>
                  <a:close/>
                  <a:moveTo>
                    <a:pt x="15091" y="12446"/>
                  </a:moveTo>
                  <a:cubicBezTo>
                    <a:pt x="12887" y="13328"/>
                    <a:pt x="11124" y="12005"/>
                    <a:pt x="9801" y="9361"/>
                  </a:cubicBezTo>
                  <a:cubicBezTo>
                    <a:pt x="8920" y="6716"/>
                    <a:pt x="9361" y="4512"/>
                    <a:pt x="11565" y="3630"/>
                  </a:cubicBezTo>
                  <a:cubicBezTo>
                    <a:pt x="13769" y="2748"/>
                    <a:pt x="15532" y="4512"/>
                    <a:pt x="16414" y="6716"/>
                  </a:cubicBezTo>
                  <a:cubicBezTo>
                    <a:pt x="17736" y="9361"/>
                    <a:pt x="17295" y="11565"/>
                    <a:pt x="15091" y="12446"/>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32" name="Shape 632"/>
            <p:cNvSpPr/>
            <p:nvPr/>
          </p:nvSpPr>
          <p:spPr>
            <a:xfrm>
              <a:off x="511131" y="231775"/>
              <a:ext cx="29282" cy="52390"/>
            </a:xfrm>
            <a:custGeom>
              <a:avLst/>
              <a:gdLst/>
              <a:ahLst/>
              <a:cxnLst>
                <a:cxn ang="0">
                  <a:pos x="wd2" y="hd2"/>
                </a:cxn>
                <a:cxn ang="5400000">
                  <a:pos x="wd2" y="hd2"/>
                </a:cxn>
                <a:cxn ang="10800000">
                  <a:pos x="wd2" y="hd2"/>
                </a:cxn>
                <a:cxn ang="16200000">
                  <a:pos x="wd2" y="hd2"/>
                </a:cxn>
              </a:cxnLst>
              <a:rect l="0" t="0" r="r" b="b"/>
              <a:pathLst>
                <a:path w="18971" h="21600" extrusionOk="0">
                  <a:moveTo>
                    <a:pt x="2771" y="0"/>
                  </a:moveTo>
                  <a:cubicBezTo>
                    <a:pt x="371" y="1543"/>
                    <a:pt x="-2029" y="6171"/>
                    <a:pt x="2771" y="12343"/>
                  </a:cubicBezTo>
                  <a:cubicBezTo>
                    <a:pt x="7571" y="20057"/>
                    <a:pt x="12371" y="21600"/>
                    <a:pt x="17171" y="21600"/>
                  </a:cubicBezTo>
                  <a:cubicBezTo>
                    <a:pt x="19571" y="20057"/>
                    <a:pt x="19571" y="15429"/>
                    <a:pt x="17171" y="9257"/>
                  </a:cubicBezTo>
                  <a:cubicBezTo>
                    <a:pt x="12371" y="3086"/>
                    <a:pt x="7571" y="0"/>
                    <a:pt x="2771" y="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33" name="Shape 633"/>
            <p:cNvSpPr/>
            <p:nvPr/>
          </p:nvSpPr>
          <p:spPr>
            <a:xfrm>
              <a:off x="528881" y="-1"/>
              <a:ext cx="121753" cy="125415"/>
            </a:xfrm>
            <a:custGeom>
              <a:avLst/>
              <a:gdLst/>
              <a:ahLst/>
              <a:cxnLst>
                <a:cxn ang="0">
                  <a:pos x="wd2" y="hd2"/>
                </a:cxn>
                <a:cxn ang="5400000">
                  <a:pos x="wd2" y="hd2"/>
                </a:cxn>
                <a:cxn ang="10800000">
                  <a:pos x="wd2" y="hd2"/>
                </a:cxn>
                <a:cxn ang="16200000">
                  <a:pos x="wd2" y="hd2"/>
                </a:cxn>
              </a:cxnLst>
              <a:rect l="0" t="0" r="r" b="b"/>
              <a:pathLst>
                <a:path w="20451" h="21600" extrusionOk="0">
                  <a:moveTo>
                    <a:pt x="10860" y="0"/>
                  </a:moveTo>
                  <a:cubicBezTo>
                    <a:pt x="5143" y="0"/>
                    <a:pt x="60" y="3927"/>
                    <a:pt x="60" y="9818"/>
                  </a:cubicBezTo>
                  <a:cubicBezTo>
                    <a:pt x="-575" y="15709"/>
                    <a:pt x="3872" y="20945"/>
                    <a:pt x="9590" y="21600"/>
                  </a:cubicBezTo>
                  <a:cubicBezTo>
                    <a:pt x="15307" y="21600"/>
                    <a:pt x="20390" y="17673"/>
                    <a:pt x="20390" y="11782"/>
                  </a:cubicBezTo>
                  <a:cubicBezTo>
                    <a:pt x="21025" y="5891"/>
                    <a:pt x="16578" y="655"/>
                    <a:pt x="10860" y="0"/>
                  </a:cubicBezTo>
                  <a:close/>
                  <a:moveTo>
                    <a:pt x="7049" y="15709"/>
                  </a:moveTo>
                  <a:cubicBezTo>
                    <a:pt x="4507" y="15709"/>
                    <a:pt x="4507" y="15709"/>
                    <a:pt x="4507" y="15709"/>
                  </a:cubicBezTo>
                  <a:cubicBezTo>
                    <a:pt x="4507" y="7855"/>
                    <a:pt x="4507" y="7855"/>
                    <a:pt x="4507" y="7855"/>
                  </a:cubicBezTo>
                  <a:cubicBezTo>
                    <a:pt x="4507" y="7855"/>
                    <a:pt x="4507" y="7855"/>
                    <a:pt x="4507" y="7855"/>
                  </a:cubicBezTo>
                  <a:cubicBezTo>
                    <a:pt x="2601" y="8509"/>
                    <a:pt x="2601" y="8509"/>
                    <a:pt x="2601" y="8509"/>
                  </a:cubicBezTo>
                  <a:cubicBezTo>
                    <a:pt x="2601" y="7200"/>
                    <a:pt x="2601" y="7200"/>
                    <a:pt x="2601" y="7200"/>
                  </a:cubicBezTo>
                  <a:cubicBezTo>
                    <a:pt x="5143" y="5891"/>
                    <a:pt x="5143" y="5891"/>
                    <a:pt x="5143" y="5891"/>
                  </a:cubicBezTo>
                  <a:cubicBezTo>
                    <a:pt x="7049" y="5891"/>
                    <a:pt x="7049" y="5891"/>
                    <a:pt x="7049" y="5891"/>
                  </a:cubicBezTo>
                  <a:lnTo>
                    <a:pt x="7049" y="15709"/>
                  </a:lnTo>
                  <a:close/>
                  <a:moveTo>
                    <a:pt x="14037" y="16364"/>
                  </a:moveTo>
                  <a:cubicBezTo>
                    <a:pt x="11496" y="16364"/>
                    <a:pt x="10225" y="13745"/>
                    <a:pt x="10225" y="11127"/>
                  </a:cubicBezTo>
                  <a:cubicBezTo>
                    <a:pt x="10225" y="7855"/>
                    <a:pt x="11496" y="5236"/>
                    <a:pt x="14037" y="5236"/>
                  </a:cubicBezTo>
                  <a:cubicBezTo>
                    <a:pt x="16578" y="5236"/>
                    <a:pt x="17849" y="7855"/>
                    <a:pt x="17849" y="10473"/>
                  </a:cubicBezTo>
                  <a:cubicBezTo>
                    <a:pt x="17849" y="13745"/>
                    <a:pt x="16578" y="16364"/>
                    <a:pt x="14037" y="16364"/>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34" name="Shape 634"/>
            <p:cNvSpPr/>
            <p:nvPr/>
          </p:nvSpPr>
          <p:spPr>
            <a:xfrm>
              <a:off x="604837" y="42862"/>
              <a:ext cx="15877" cy="412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3927"/>
                    <a:pt x="0" y="11782"/>
                  </a:cubicBezTo>
                  <a:cubicBezTo>
                    <a:pt x="0" y="17673"/>
                    <a:pt x="5400" y="21600"/>
                    <a:pt x="10800" y="21600"/>
                  </a:cubicBezTo>
                  <a:cubicBezTo>
                    <a:pt x="16200" y="21600"/>
                    <a:pt x="21600" y="17673"/>
                    <a:pt x="21600" y="9818"/>
                  </a:cubicBezTo>
                  <a:cubicBezTo>
                    <a:pt x="21600" y="3927"/>
                    <a:pt x="16200" y="0"/>
                    <a:pt x="10800" y="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639" name="Group 639"/>
          <p:cNvGrpSpPr/>
          <p:nvPr/>
        </p:nvGrpSpPr>
        <p:grpSpPr>
          <a:xfrm>
            <a:off x="5391147" y="2324405"/>
            <a:ext cx="1409703" cy="909641"/>
            <a:chOff x="0" y="0"/>
            <a:chExt cx="1409701" cy="909639"/>
          </a:xfrm>
        </p:grpSpPr>
        <p:sp>
          <p:nvSpPr>
            <p:cNvPr id="636" name="Shape 636"/>
            <p:cNvSpPr/>
            <p:nvPr/>
          </p:nvSpPr>
          <p:spPr>
            <a:xfrm>
              <a:off x="-1" y="800101"/>
              <a:ext cx="1409702" cy="109539"/>
            </a:xfrm>
            <a:custGeom>
              <a:avLst/>
              <a:gdLst/>
              <a:ahLst/>
              <a:cxnLst>
                <a:cxn ang="0">
                  <a:pos x="wd2" y="hd2"/>
                </a:cxn>
                <a:cxn ang="5400000">
                  <a:pos x="wd2" y="hd2"/>
                </a:cxn>
                <a:cxn ang="10800000">
                  <a:pos x="wd2" y="hd2"/>
                </a:cxn>
                <a:cxn ang="16200000">
                  <a:pos x="wd2" y="hd2"/>
                </a:cxn>
              </a:cxnLst>
              <a:rect l="0" t="0" r="r" b="b"/>
              <a:pathLst>
                <a:path w="21600" h="21600" extrusionOk="0">
                  <a:moveTo>
                    <a:pt x="20736" y="0"/>
                  </a:moveTo>
                  <a:cubicBezTo>
                    <a:pt x="864" y="0"/>
                    <a:pt x="864" y="0"/>
                    <a:pt x="864" y="0"/>
                  </a:cubicBezTo>
                  <a:cubicBezTo>
                    <a:pt x="403" y="0"/>
                    <a:pt x="0" y="4469"/>
                    <a:pt x="0" y="10428"/>
                  </a:cubicBezTo>
                  <a:cubicBezTo>
                    <a:pt x="0" y="16386"/>
                    <a:pt x="403" y="21600"/>
                    <a:pt x="864" y="21600"/>
                  </a:cubicBezTo>
                  <a:cubicBezTo>
                    <a:pt x="20736" y="21600"/>
                    <a:pt x="20736" y="21600"/>
                    <a:pt x="20736" y="21600"/>
                  </a:cubicBezTo>
                  <a:cubicBezTo>
                    <a:pt x="21197" y="21600"/>
                    <a:pt x="21600" y="16386"/>
                    <a:pt x="21600" y="10428"/>
                  </a:cubicBezTo>
                  <a:cubicBezTo>
                    <a:pt x="21600" y="4469"/>
                    <a:pt x="21197" y="0"/>
                    <a:pt x="20736" y="0"/>
                  </a:cubicBezTo>
                  <a:close/>
                  <a:moveTo>
                    <a:pt x="12096" y="10428"/>
                  </a:moveTo>
                  <a:cubicBezTo>
                    <a:pt x="9504" y="10428"/>
                    <a:pt x="9504" y="10428"/>
                    <a:pt x="9504" y="10428"/>
                  </a:cubicBezTo>
                  <a:cubicBezTo>
                    <a:pt x="9389" y="10428"/>
                    <a:pt x="9274" y="9683"/>
                    <a:pt x="9274" y="7448"/>
                  </a:cubicBezTo>
                  <a:cubicBezTo>
                    <a:pt x="9274" y="5959"/>
                    <a:pt x="9389" y="4469"/>
                    <a:pt x="9504" y="4469"/>
                  </a:cubicBezTo>
                  <a:cubicBezTo>
                    <a:pt x="12096" y="4469"/>
                    <a:pt x="12096" y="4469"/>
                    <a:pt x="12096" y="4469"/>
                  </a:cubicBezTo>
                  <a:cubicBezTo>
                    <a:pt x="12211" y="4469"/>
                    <a:pt x="12326" y="5959"/>
                    <a:pt x="12326" y="7448"/>
                  </a:cubicBezTo>
                  <a:cubicBezTo>
                    <a:pt x="12326" y="9683"/>
                    <a:pt x="12211" y="10428"/>
                    <a:pt x="12096" y="10428"/>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37" name="Shape 637"/>
            <p:cNvSpPr/>
            <p:nvPr/>
          </p:nvSpPr>
          <p:spPr>
            <a:xfrm>
              <a:off x="82550" y="0"/>
              <a:ext cx="1244601" cy="766765"/>
            </a:xfrm>
            <a:custGeom>
              <a:avLst/>
              <a:gdLst/>
              <a:ahLst/>
              <a:cxnLst>
                <a:cxn ang="0">
                  <a:pos x="wd2" y="hd2"/>
                </a:cxn>
                <a:cxn ang="5400000">
                  <a:pos x="wd2" y="hd2"/>
                </a:cxn>
                <a:cxn ang="10800000">
                  <a:pos x="wd2" y="hd2"/>
                </a:cxn>
                <a:cxn ang="16200000">
                  <a:pos x="wd2" y="hd2"/>
                </a:cxn>
              </a:cxnLst>
              <a:rect l="0" t="0" r="r" b="b"/>
              <a:pathLst>
                <a:path w="21600" h="21600" extrusionOk="0">
                  <a:moveTo>
                    <a:pt x="20295" y="0"/>
                  </a:moveTo>
                  <a:cubicBezTo>
                    <a:pt x="1305" y="0"/>
                    <a:pt x="1305" y="0"/>
                    <a:pt x="1305" y="0"/>
                  </a:cubicBezTo>
                  <a:cubicBezTo>
                    <a:pt x="587" y="0"/>
                    <a:pt x="0" y="958"/>
                    <a:pt x="0" y="2128"/>
                  </a:cubicBezTo>
                  <a:cubicBezTo>
                    <a:pt x="0" y="19472"/>
                    <a:pt x="0" y="19472"/>
                    <a:pt x="0" y="19472"/>
                  </a:cubicBezTo>
                  <a:cubicBezTo>
                    <a:pt x="0" y="20642"/>
                    <a:pt x="587" y="21600"/>
                    <a:pt x="1305" y="21600"/>
                  </a:cubicBezTo>
                  <a:cubicBezTo>
                    <a:pt x="20295" y="21600"/>
                    <a:pt x="20295" y="21600"/>
                    <a:pt x="20295" y="21600"/>
                  </a:cubicBezTo>
                  <a:cubicBezTo>
                    <a:pt x="21013" y="21600"/>
                    <a:pt x="21600" y="20642"/>
                    <a:pt x="21600" y="19472"/>
                  </a:cubicBezTo>
                  <a:cubicBezTo>
                    <a:pt x="21600" y="2128"/>
                    <a:pt x="21600" y="2128"/>
                    <a:pt x="21600" y="2128"/>
                  </a:cubicBezTo>
                  <a:cubicBezTo>
                    <a:pt x="21600" y="958"/>
                    <a:pt x="21013" y="0"/>
                    <a:pt x="20295" y="0"/>
                  </a:cubicBezTo>
                  <a:close/>
                  <a:moveTo>
                    <a:pt x="20556" y="18621"/>
                  </a:moveTo>
                  <a:cubicBezTo>
                    <a:pt x="20556" y="19685"/>
                    <a:pt x="19969" y="20536"/>
                    <a:pt x="19316" y="20536"/>
                  </a:cubicBezTo>
                  <a:cubicBezTo>
                    <a:pt x="2284" y="20536"/>
                    <a:pt x="2284" y="20536"/>
                    <a:pt x="2284" y="20536"/>
                  </a:cubicBezTo>
                  <a:cubicBezTo>
                    <a:pt x="1631" y="20536"/>
                    <a:pt x="1109" y="19685"/>
                    <a:pt x="1109" y="18621"/>
                  </a:cubicBezTo>
                  <a:cubicBezTo>
                    <a:pt x="1109" y="2979"/>
                    <a:pt x="1109" y="2979"/>
                    <a:pt x="1109" y="2979"/>
                  </a:cubicBezTo>
                  <a:cubicBezTo>
                    <a:pt x="1109" y="1915"/>
                    <a:pt x="1631" y="1064"/>
                    <a:pt x="2284" y="1064"/>
                  </a:cubicBezTo>
                  <a:cubicBezTo>
                    <a:pt x="19316" y="1064"/>
                    <a:pt x="19316" y="1064"/>
                    <a:pt x="19316" y="1064"/>
                  </a:cubicBezTo>
                  <a:cubicBezTo>
                    <a:pt x="19969" y="1064"/>
                    <a:pt x="20556" y="1915"/>
                    <a:pt x="20556" y="2979"/>
                  </a:cubicBezTo>
                  <a:lnTo>
                    <a:pt x="20556" y="18621"/>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38" name="Shape 638"/>
            <p:cNvSpPr/>
            <p:nvPr/>
          </p:nvSpPr>
          <p:spPr>
            <a:xfrm>
              <a:off x="170214" y="54624"/>
              <a:ext cx="1053397" cy="651463"/>
            </a:xfrm>
            <a:custGeom>
              <a:avLst/>
              <a:gdLst/>
              <a:ahLst/>
              <a:cxnLst>
                <a:cxn ang="0">
                  <a:pos x="wd2" y="hd2"/>
                </a:cxn>
                <a:cxn ang="5400000">
                  <a:pos x="wd2" y="hd2"/>
                </a:cxn>
                <a:cxn ang="10800000">
                  <a:pos x="wd2" y="hd2"/>
                </a:cxn>
                <a:cxn ang="16200000">
                  <a:pos x="wd2" y="hd2"/>
                </a:cxn>
              </a:cxnLst>
              <a:rect l="0" t="0" r="r" b="b"/>
              <a:pathLst>
                <a:path w="21600" h="21600" extrusionOk="0">
                  <a:moveTo>
                    <a:pt x="20223" y="0"/>
                  </a:moveTo>
                  <a:cubicBezTo>
                    <a:pt x="1305" y="0"/>
                    <a:pt x="1305" y="0"/>
                    <a:pt x="1305" y="0"/>
                  </a:cubicBezTo>
                  <a:cubicBezTo>
                    <a:pt x="580" y="0"/>
                    <a:pt x="0" y="944"/>
                    <a:pt x="0" y="2125"/>
                  </a:cubicBezTo>
                  <a:cubicBezTo>
                    <a:pt x="0" y="19475"/>
                    <a:pt x="0" y="19475"/>
                    <a:pt x="0" y="19475"/>
                  </a:cubicBezTo>
                  <a:cubicBezTo>
                    <a:pt x="0" y="20656"/>
                    <a:pt x="580" y="21600"/>
                    <a:pt x="1305" y="21600"/>
                  </a:cubicBezTo>
                  <a:cubicBezTo>
                    <a:pt x="20223" y="21600"/>
                    <a:pt x="20223" y="21600"/>
                    <a:pt x="20223" y="21600"/>
                  </a:cubicBezTo>
                  <a:cubicBezTo>
                    <a:pt x="20948" y="21600"/>
                    <a:pt x="21600" y="20656"/>
                    <a:pt x="21600" y="19475"/>
                  </a:cubicBezTo>
                  <a:cubicBezTo>
                    <a:pt x="21600" y="2125"/>
                    <a:pt x="21600" y="2125"/>
                    <a:pt x="21600" y="2125"/>
                  </a:cubicBezTo>
                  <a:cubicBezTo>
                    <a:pt x="21600" y="944"/>
                    <a:pt x="20948" y="0"/>
                    <a:pt x="20223" y="0"/>
                  </a:cubicBezTo>
                  <a:close/>
                  <a:moveTo>
                    <a:pt x="20803" y="4721"/>
                  </a:moveTo>
                  <a:cubicBezTo>
                    <a:pt x="16889" y="11567"/>
                    <a:pt x="16889" y="11567"/>
                    <a:pt x="16889" y="11567"/>
                  </a:cubicBezTo>
                  <a:cubicBezTo>
                    <a:pt x="16816" y="11567"/>
                    <a:pt x="16816" y="11567"/>
                    <a:pt x="16816" y="11567"/>
                  </a:cubicBezTo>
                  <a:cubicBezTo>
                    <a:pt x="16816" y="11567"/>
                    <a:pt x="16816" y="11567"/>
                    <a:pt x="16816" y="11567"/>
                  </a:cubicBezTo>
                  <a:cubicBezTo>
                    <a:pt x="16816" y="11567"/>
                    <a:pt x="16816" y="11567"/>
                    <a:pt x="16816" y="11567"/>
                  </a:cubicBezTo>
                  <a:cubicBezTo>
                    <a:pt x="16816" y="11567"/>
                    <a:pt x="16816" y="11567"/>
                    <a:pt x="16744" y="11567"/>
                  </a:cubicBezTo>
                  <a:cubicBezTo>
                    <a:pt x="16744" y="11685"/>
                    <a:pt x="16599" y="11803"/>
                    <a:pt x="16526" y="11803"/>
                  </a:cubicBezTo>
                  <a:cubicBezTo>
                    <a:pt x="16454" y="11803"/>
                    <a:pt x="16381" y="11685"/>
                    <a:pt x="16381" y="11685"/>
                  </a:cubicBezTo>
                  <a:cubicBezTo>
                    <a:pt x="16236" y="11685"/>
                    <a:pt x="16091" y="11567"/>
                    <a:pt x="16019" y="11331"/>
                  </a:cubicBezTo>
                  <a:cubicBezTo>
                    <a:pt x="14352" y="8616"/>
                    <a:pt x="14352" y="8616"/>
                    <a:pt x="14352" y="8616"/>
                  </a:cubicBezTo>
                  <a:cubicBezTo>
                    <a:pt x="11452" y="15462"/>
                    <a:pt x="11452" y="15462"/>
                    <a:pt x="11452" y="15462"/>
                  </a:cubicBezTo>
                  <a:cubicBezTo>
                    <a:pt x="11307" y="15816"/>
                    <a:pt x="11017" y="15934"/>
                    <a:pt x="10800" y="15698"/>
                  </a:cubicBezTo>
                  <a:cubicBezTo>
                    <a:pt x="10728" y="15580"/>
                    <a:pt x="10655" y="15462"/>
                    <a:pt x="10655" y="15344"/>
                  </a:cubicBezTo>
                  <a:cubicBezTo>
                    <a:pt x="10583" y="15226"/>
                    <a:pt x="10510" y="15226"/>
                    <a:pt x="10438" y="15108"/>
                  </a:cubicBezTo>
                  <a:cubicBezTo>
                    <a:pt x="8481" y="11921"/>
                    <a:pt x="8481" y="11921"/>
                    <a:pt x="8481" y="11921"/>
                  </a:cubicBezTo>
                  <a:cubicBezTo>
                    <a:pt x="1305" y="19239"/>
                    <a:pt x="1305" y="19239"/>
                    <a:pt x="1305" y="19239"/>
                  </a:cubicBezTo>
                  <a:cubicBezTo>
                    <a:pt x="1087" y="19475"/>
                    <a:pt x="797" y="19357"/>
                    <a:pt x="652" y="19003"/>
                  </a:cubicBezTo>
                  <a:cubicBezTo>
                    <a:pt x="507" y="18649"/>
                    <a:pt x="580" y="18177"/>
                    <a:pt x="797" y="17941"/>
                  </a:cubicBezTo>
                  <a:cubicBezTo>
                    <a:pt x="8336" y="10269"/>
                    <a:pt x="8336" y="10269"/>
                    <a:pt x="8336" y="10269"/>
                  </a:cubicBezTo>
                  <a:cubicBezTo>
                    <a:pt x="8408" y="10151"/>
                    <a:pt x="8481" y="10151"/>
                    <a:pt x="8553" y="10151"/>
                  </a:cubicBezTo>
                  <a:cubicBezTo>
                    <a:pt x="8698" y="10151"/>
                    <a:pt x="8843" y="10269"/>
                    <a:pt x="8915" y="10387"/>
                  </a:cubicBezTo>
                  <a:cubicBezTo>
                    <a:pt x="11017" y="13810"/>
                    <a:pt x="11017" y="13810"/>
                    <a:pt x="11017" y="13810"/>
                  </a:cubicBezTo>
                  <a:cubicBezTo>
                    <a:pt x="13844" y="7082"/>
                    <a:pt x="13844" y="7082"/>
                    <a:pt x="13844" y="7082"/>
                  </a:cubicBezTo>
                  <a:cubicBezTo>
                    <a:pt x="13917" y="6846"/>
                    <a:pt x="14062" y="6728"/>
                    <a:pt x="14207" y="6728"/>
                  </a:cubicBezTo>
                  <a:cubicBezTo>
                    <a:pt x="14424" y="6728"/>
                    <a:pt x="14642" y="6846"/>
                    <a:pt x="14787" y="7200"/>
                  </a:cubicBezTo>
                  <a:cubicBezTo>
                    <a:pt x="16454" y="9915"/>
                    <a:pt x="16454" y="9915"/>
                    <a:pt x="16454" y="9915"/>
                  </a:cubicBezTo>
                  <a:cubicBezTo>
                    <a:pt x="20150" y="3659"/>
                    <a:pt x="20150" y="3659"/>
                    <a:pt x="20150" y="3659"/>
                  </a:cubicBezTo>
                  <a:cubicBezTo>
                    <a:pt x="20295" y="3305"/>
                    <a:pt x="20585" y="3305"/>
                    <a:pt x="20803" y="3659"/>
                  </a:cubicBezTo>
                  <a:cubicBezTo>
                    <a:pt x="20948" y="3895"/>
                    <a:pt x="21020" y="4367"/>
                    <a:pt x="20803" y="4721"/>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640" name="Shape 640"/>
          <p:cNvSpPr/>
          <p:nvPr/>
        </p:nvSpPr>
        <p:spPr>
          <a:xfrm>
            <a:off x="1016970" y="4933055"/>
            <a:ext cx="10158060" cy="955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just" defTabSz="913763">
              <a:lnSpc>
                <a:spcPct val="150000"/>
              </a:lnSpc>
              <a:defRPr sz="1200">
                <a:solidFill>
                  <a:srgbClr val="A6A6A6"/>
                </a:solidFill>
                <a:latin typeface="微软雅黑"/>
                <a:ea typeface="微软雅黑"/>
                <a:cs typeface="微软雅黑"/>
                <a:sym typeface="微软雅黑"/>
              </a:defRPr>
            </a:pPr>
            <a:r>
              <a:t>输入你的文字信息输入你的文字信息输入你的文字信息输入你的文字信息输入你的文字信息输入你的文字信息输入你的文字信息输入你的文字信息输入你的文字信息输入你的文字信息输入你的文字信息输入你的文字信息输入你的文字信息输入你的文字信息</a:t>
            </a:r>
          </a:p>
          <a:p>
            <a:pPr algn="just" defTabSz="913763">
              <a:lnSpc>
                <a:spcPct val="150000"/>
              </a:lnSpc>
              <a:defRPr sz="1200">
                <a:solidFill>
                  <a:srgbClr val="A6A6A6"/>
                </a:solidFill>
                <a:latin typeface="微软雅黑"/>
                <a:ea typeface="微软雅黑"/>
                <a:cs typeface="微软雅黑"/>
                <a:sym typeface="微软雅黑"/>
              </a:defRPr>
            </a:pPr>
            <a:r>
              <a:t>输入你的文字信息输入你的文字信息输入你的文字信息输入你的文字信息输入你的文字信息输入你的文字信息输入你的文字信息</a:t>
            </a:r>
          </a:p>
        </p:txBody>
      </p:sp>
      <p:grpSp>
        <p:nvGrpSpPr>
          <p:cNvPr id="643" name="Group 643"/>
          <p:cNvGrpSpPr/>
          <p:nvPr/>
        </p:nvGrpSpPr>
        <p:grpSpPr>
          <a:xfrm>
            <a:off x="1015304" y="3615144"/>
            <a:ext cx="2868149" cy="886783"/>
            <a:chOff x="0" y="0"/>
            <a:chExt cx="2868147" cy="886782"/>
          </a:xfrm>
        </p:grpSpPr>
        <p:sp>
          <p:nvSpPr>
            <p:cNvPr id="641" name="Shape 641"/>
            <p:cNvSpPr/>
            <p:nvPr/>
          </p:nvSpPr>
          <p:spPr>
            <a:xfrm>
              <a:off x="467607" y="0"/>
              <a:ext cx="2400541"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642" name="Shape 642"/>
            <p:cNvSpPr/>
            <p:nvPr/>
          </p:nvSpPr>
          <p:spPr>
            <a:xfrm rot="16200000">
              <a:off x="-146311" y="217234"/>
              <a:ext cx="815859"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2800" b="1">
                  <a:solidFill>
                    <a:srgbClr val="0F6FC6"/>
                  </a:solidFill>
                  <a:latin typeface="微软雅黑"/>
                  <a:ea typeface="微软雅黑"/>
                  <a:cs typeface="微软雅黑"/>
                  <a:sym typeface="微软雅黑"/>
                </a:defRPr>
              </a:lvl1pPr>
            </a:lstStyle>
            <a:p>
              <a:r>
                <a:t>75%</a:t>
              </a:r>
            </a:p>
          </p:txBody>
        </p:sp>
      </p:grpSp>
      <p:grpSp>
        <p:nvGrpSpPr>
          <p:cNvPr id="646" name="Group 646"/>
          <p:cNvGrpSpPr/>
          <p:nvPr/>
        </p:nvGrpSpPr>
        <p:grpSpPr>
          <a:xfrm>
            <a:off x="4661926" y="3615144"/>
            <a:ext cx="2868149" cy="886783"/>
            <a:chOff x="0" y="0"/>
            <a:chExt cx="2868147" cy="886782"/>
          </a:xfrm>
        </p:grpSpPr>
        <p:sp>
          <p:nvSpPr>
            <p:cNvPr id="644" name="Shape 644"/>
            <p:cNvSpPr/>
            <p:nvPr/>
          </p:nvSpPr>
          <p:spPr>
            <a:xfrm>
              <a:off x="467607" y="0"/>
              <a:ext cx="2400541"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645" name="Shape 645"/>
            <p:cNvSpPr/>
            <p:nvPr/>
          </p:nvSpPr>
          <p:spPr>
            <a:xfrm rot="16200000">
              <a:off x="-146311" y="217234"/>
              <a:ext cx="815859"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2800" b="1">
                  <a:solidFill>
                    <a:srgbClr val="0F6FC6"/>
                  </a:solidFill>
                  <a:latin typeface="微软雅黑"/>
                  <a:ea typeface="微软雅黑"/>
                  <a:cs typeface="微软雅黑"/>
                  <a:sym typeface="微软雅黑"/>
                </a:defRPr>
              </a:lvl1pPr>
            </a:lstStyle>
            <a:p>
              <a:r>
                <a:t>55%</a:t>
              </a:r>
            </a:p>
          </p:txBody>
        </p:sp>
      </p:grpSp>
      <p:grpSp>
        <p:nvGrpSpPr>
          <p:cNvPr id="649" name="Group 649"/>
          <p:cNvGrpSpPr/>
          <p:nvPr/>
        </p:nvGrpSpPr>
        <p:grpSpPr>
          <a:xfrm>
            <a:off x="8472798" y="3615144"/>
            <a:ext cx="2868149" cy="886783"/>
            <a:chOff x="0" y="0"/>
            <a:chExt cx="2868147" cy="886782"/>
          </a:xfrm>
        </p:grpSpPr>
        <p:sp>
          <p:nvSpPr>
            <p:cNvPr id="647" name="Shape 647"/>
            <p:cNvSpPr/>
            <p:nvPr/>
          </p:nvSpPr>
          <p:spPr>
            <a:xfrm>
              <a:off x="467607" y="0"/>
              <a:ext cx="2400541"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648" name="Shape 648"/>
            <p:cNvSpPr/>
            <p:nvPr/>
          </p:nvSpPr>
          <p:spPr>
            <a:xfrm rot="16200000">
              <a:off x="-146311" y="217234"/>
              <a:ext cx="815859"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2800" b="1">
                  <a:solidFill>
                    <a:srgbClr val="0F6FC6"/>
                  </a:solidFill>
                  <a:latin typeface="微软雅黑"/>
                  <a:ea typeface="微软雅黑"/>
                  <a:cs typeface="微软雅黑"/>
                  <a:sym typeface="微软雅黑"/>
                </a:defRPr>
              </a:lvl1pPr>
            </a:lstStyle>
            <a:p>
              <a:r>
                <a:t>92%</a:t>
              </a: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Shape 651"/>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655" name="Group 655"/>
          <p:cNvGrpSpPr/>
          <p:nvPr/>
        </p:nvGrpSpPr>
        <p:grpSpPr>
          <a:xfrm>
            <a:off x="5380260" y="2322044"/>
            <a:ext cx="1900649" cy="1922356"/>
            <a:chOff x="0" y="-1"/>
            <a:chExt cx="1900648" cy="1922355"/>
          </a:xfrm>
        </p:grpSpPr>
        <p:sp>
          <p:nvSpPr>
            <p:cNvPr id="652" name="Shape 652"/>
            <p:cNvSpPr/>
            <p:nvPr/>
          </p:nvSpPr>
          <p:spPr>
            <a:xfrm>
              <a:off x="769211" y="790918"/>
              <a:ext cx="1131437" cy="1131437"/>
            </a:xfrm>
            <a:prstGeom prst="ellipse">
              <a:avLst/>
            </a:pr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53" name="Shape 653"/>
            <p:cNvSpPr/>
            <p:nvPr/>
          </p:nvSpPr>
          <p:spPr>
            <a:xfrm>
              <a:off x="-1" y="-2"/>
              <a:ext cx="769217" cy="769217"/>
            </a:xfrm>
            <a:prstGeom prst="ellipse">
              <a:avLst/>
            </a:pr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54" name="Shape 654"/>
            <p:cNvSpPr/>
            <p:nvPr/>
          </p:nvSpPr>
          <p:spPr>
            <a:xfrm>
              <a:off x="354081" y="362221"/>
              <a:ext cx="949648" cy="949647"/>
            </a:xfrm>
            <a:custGeom>
              <a:avLst/>
              <a:gdLst/>
              <a:ahLst/>
              <a:cxnLst>
                <a:cxn ang="0">
                  <a:pos x="wd2" y="hd2"/>
                </a:cxn>
                <a:cxn ang="5400000">
                  <a:pos x="wd2" y="hd2"/>
                </a:cxn>
                <a:cxn ang="10800000">
                  <a:pos x="wd2" y="hd2"/>
                </a:cxn>
                <a:cxn ang="16200000">
                  <a:pos x="wd2" y="hd2"/>
                </a:cxn>
              </a:cxnLst>
              <a:rect l="0" t="0" r="r" b="b"/>
              <a:pathLst>
                <a:path w="21600" h="21600" extrusionOk="0">
                  <a:moveTo>
                    <a:pt x="9492" y="21600"/>
                  </a:moveTo>
                  <a:cubicBezTo>
                    <a:pt x="10201" y="12375"/>
                    <a:pt x="6298" y="9713"/>
                    <a:pt x="0" y="9225"/>
                  </a:cubicBezTo>
                  <a:cubicBezTo>
                    <a:pt x="9403" y="0"/>
                    <a:pt x="9403" y="0"/>
                    <a:pt x="9403" y="0"/>
                  </a:cubicBezTo>
                  <a:cubicBezTo>
                    <a:pt x="9758" y="6343"/>
                    <a:pt x="12330" y="10290"/>
                    <a:pt x="21600" y="9758"/>
                  </a:cubicBezTo>
                  <a:lnTo>
                    <a:pt x="9492" y="21600"/>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659" name="Group 659"/>
          <p:cNvGrpSpPr/>
          <p:nvPr/>
        </p:nvGrpSpPr>
        <p:grpSpPr>
          <a:xfrm>
            <a:off x="4974624" y="4403123"/>
            <a:ext cx="1900652" cy="1922354"/>
            <a:chOff x="-1" y="0"/>
            <a:chExt cx="1900650" cy="1922353"/>
          </a:xfrm>
        </p:grpSpPr>
        <p:sp>
          <p:nvSpPr>
            <p:cNvPr id="656" name="Shape 656"/>
            <p:cNvSpPr/>
            <p:nvPr/>
          </p:nvSpPr>
          <p:spPr>
            <a:xfrm>
              <a:off x="-2" y="0"/>
              <a:ext cx="1132796" cy="1132795"/>
            </a:xfrm>
            <a:prstGeom prst="ellipse">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57" name="Shape 657"/>
            <p:cNvSpPr/>
            <p:nvPr/>
          </p:nvSpPr>
          <p:spPr>
            <a:xfrm>
              <a:off x="1132791" y="1154497"/>
              <a:ext cx="767859" cy="767857"/>
            </a:xfrm>
            <a:prstGeom prst="ellipse">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58" name="Shape 658"/>
            <p:cNvSpPr/>
            <p:nvPr/>
          </p:nvSpPr>
          <p:spPr>
            <a:xfrm>
              <a:off x="598275" y="610486"/>
              <a:ext cx="946935" cy="949648"/>
            </a:xfrm>
            <a:custGeom>
              <a:avLst/>
              <a:gdLst/>
              <a:ahLst/>
              <a:cxnLst>
                <a:cxn ang="0">
                  <a:pos x="wd2" y="hd2"/>
                </a:cxn>
                <a:cxn ang="5400000">
                  <a:pos x="wd2" y="hd2"/>
                </a:cxn>
                <a:cxn ang="10800000">
                  <a:pos x="wd2" y="hd2"/>
                </a:cxn>
                <a:cxn ang="16200000">
                  <a:pos x="wd2" y="hd2"/>
                </a:cxn>
              </a:cxnLst>
              <a:rect l="0" t="0" r="r" b="b"/>
              <a:pathLst>
                <a:path w="21600" h="21600" extrusionOk="0">
                  <a:moveTo>
                    <a:pt x="12133" y="0"/>
                  </a:moveTo>
                  <a:cubicBezTo>
                    <a:pt x="11422" y="9270"/>
                    <a:pt x="15333" y="11887"/>
                    <a:pt x="21600" y="12419"/>
                  </a:cubicBezTo>
                  <a:cubicBezTo>
                    <a:pt x="12178" y="21600"/>
                    <a:pt x="12178" y="21600"/>
                    <a:pt x="12178" y="21600"/>
                  </a:cubicBezTo>
                  <a:cubicBezTo>
                    <a:pt x="11822" y="15302"/>
                    <a:pt x="9289" y="11354"/>
                    <a:pt x="0" y="11842"/>
                  </a:cubicBezTo>
                  <a:lnTo>
                    <a:pt x="12133"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663" name="Group 663"/>
          <p:cNvGrpSpPr/>
          <p:nvPr/>
        </p:nvGrpSpPr>
        <p:grpSpPr>
          <a:xfrm>
            <a:off x="6239008" y="3608135"/>
            <a:ext cx="1922359" cy="1902007"/>
            <a:chOff x="-1" y="0"/>
            <a:chExt cx="1922357" cy="1902006"/>
          </a:xfrm>
        </p:grpSpPr>
        <p:sp>
          <p:nvSpPr>
            <p:cNvPr id="660" name="Shape 660"/>
            <p:cNvSpPr/>
            <p:nvPr/>
          </p:nvSpPr>
          <p:spPr>
            <a:xfrm>
              <a:off x="-2" y="769212"/>
              <a:ext cx="1131437" cy="1132795"/>
            </a:xfrm>
            <a:prstGeom prst="ellipse">
              <a:avLst/>
            </a:pr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61" name="Shape 661"/>
            <p:cNvSpPr/>
            <p:nvPr/>
          </p:nvSpPr>
          <p:spPr>
            <a:xfrm>
              <a:off x="1153140" y="-1"/>
              <a:ext cx="769217" cy="769217"/>
            </a:xfrm>
            <a:prstGeom prst="ellipse">
              <a:avLst/>
            </a:pr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62" name="Shape 662"/>
            <p:cNvSpPr/>
            <p:nvPr/>
          </p:nvSpPr>
          <p:spPr>
            <a:xfrm>
              <a:off x="610485" y="355439"/>
              <a:ext cx="948293" cy="948291"/>
            </a:xfrm>
            <a:custGeom>
              <a:avLst/>
              <a:gdLst/>
              <a:ahLst/>
              <a:cxnLst>
                <a:cxn ang="0">
                  <a:pos x="wd2" y="hd2"/>
                </a:cxn>
                <a:cxn ang="5400000">
                  <a:pos x="wd2" y="hd2"/>
                </a:cxn>
                <a:cxn ang="10800000">
                  <a:pos x="wd2" y="hd2"/>
                </a:cxn>
                <a:cxn ang="16200000">
                  <a:pos x="wd2" y="hd2"/>
                </a:cxn>
              </a:cxnLst>
              <a:rect l="0" t="0" r="r" b="b"/>
              <a:pathLst>
                <a:path w="21600" h="21600" extrusionOk="0">
                  <a:moveTo>
                    <a:pt x="0" y="9467"/>
                  </a:moveTo>
                  <a:cubicBezTo>
                    <a:pt x="9244" y="10222"/>
                    <a:pt x="11911" y="6311"/>
                    <a:pt x="12400" y="0"/>
                  </a:cubicBezTo>
                  <a:cubicBezTo>
                    <a:pt x="21600" y="9422"/>
                    <a:pt x="21600" y="9422"/>
                    <a:pt x="21600" y="9422"/>
                  </a:cubicBezTo>
                  <a:cubicBezTo>
                    <a:pt x="15289" y="9778"/>
                    <a:pt x="11333" y="12311"/>
                    <a:pt x="11867" y="21600"/>
                  </a:cubicBezTo>
                  <a:lnTo>
                    <a:pt x="0" y="9467"/>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667" name="Group 667"/>
          <p:cNvGrpSpPr/>
          <p:nvPr/>
        </p:nvGrpSpPr>
        <p:grpSpPr>
          <a:xfrm>
            <a:off x="4067037" y="3138738"/>
            <a:ext cx="1922358" cy="1902009"/>
            <a:chOff x="-1" y="-1"/>
            <a:chExt cx="1922356" cy="1902007"/>
          </a:xfrm>
        </p:grpSpPr>
        <p:sp>
          <p:nvSpPr>
            <p:cNvPr id="664" name="Shape 664"/>
            <p:cNvSpPr/>
            <p:nvPr/>
          </p:nvSpPr>
          <p:spPr>
            <a:xfrm>
              <a:off x="789561" y="-2"/>
              <a:ext cx="1132795" cy="1131437"/>
            </a:xfrm>
            <a:prstGeom prst="ellipse">
              <a:avLst/>
            </a:pr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65" name="Shape 665"/>
            <p:cNvSpPr/>
            <p:nvPr/>
          </p:nvSpPr>
          <p:spPr>
            <a:xfrm>
              <a:off x="-2" y="1131434"/>
              <a:ext cx="769218" cy="770573"/>
            </a:xfrm>
            <a:prstGeom prst="ellipse">
              <a:avLst/>
            </a:pr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66" name="Shape 666"/>
            <p:cNvSpPr/>
            <p:nvPr/>
          </p:nvSpPr>
          <p:spPr>
            <a:xfrm>
              <a:off x="363578" y="596919"/>
              <a:ext cx="949648" cy="949647"/>
            </a:xfrm>
            <a:custGeom>
              <a:avLst/>
              <a:gdLst/>
              <a:ahLst/>
              <a:cxnLst>
                <a:cxn ang="0">
                  <a:pos x="wd2" y="hd2"/>
                </a:cxn>
                <a:cxn ang="5400000">
                  <a:pos x="wd2" y="hd2"/>
                </a:cxn>
                <a:cxn ang="10800000">
                  <a:pos x="wd2" y="hd2"/>
                </a:cxn>
                <a:cxn ang="16200000">
                  <a:pos x="wd2" y="hd2"/>
                </a:cxn>
              </a:cxnLst>
              <a:rect l="0" t="0" r="r" b="b"/>
              <a:pathLst>
                <a:path w="21600" h="21600" extrusionOk="0">
                  <a:moveTo>
                    <a:pt x="21600" y="12153"/>
                  </a:moveTo>
                  <a:cubicBezTo>
                    <a:pt x="12330" y="11399"/>
                    <a:pt x="9713" y="15302"/>
                    <a:pt x="9181" y="21600"/>
                  </a:cubicBezTo>
                  <a:cubicBezTo>
                    <a:pt x="0" y="12197"/>
                    <a:pt x="0" y="12197"/>
                    <a:pt x="0" y="12197"/>
                  </a:cubicBezTo>
                  <a:cubicBezTo>
                    <a:pt x="6298" y="11842"/>
                    <a:pt x="10246" y="9270"/>
                    <a:pt x="9758" y="0"/>
                  </a:cubicBezTo>
                  <a:lnTo>
                    <a:pt x="21600" y="12153"/>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668" name="Shape 668"/>
          <p:cNvSpPr/>
          <p:nvPr/>
        </p:nvSpPr>
        <p:spPr>
          <a:xfrm>
            <a:off x="5422994" y="2485270"/>
            <a:ext cx="646535"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2400" b="1">
                <a:solidFill>
                  <a:srgbClr val="FFFFFF"/>
                </a:solidFill>
                <a:latin typeface="微软雅黑"/>
                <a:ea typeface="微软雅黑"/>
                <a:cs typeface="微软雅黑"/>
                <a:sym typeface="微软雅黑"/>
              </a:defRPr>
            </a:lvl1pPr>
          </a:lstStyle>
          <a:p>
            <a:r>
              <a:t>01</a:t>
            </a:r>
          </a:p>
        </p:txBody>
      </p:sp>
      <p:sp>
        <p:nvSpPr>
          <p:cNvPr id="669" name="Shape 669"/>
          <p:cNvSpPr/>
          <p:nvPr/>
        </p:nvSpPr>
        <p:spPr>
          <a:xfrm>
            <a:off x="7407878" y="3761906"/>
            <a:ext cx="73281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2400" b="1">
                <a:solidFill>
                  <a:srgbClr val="FFFFFF"/>
                </a:solidFill>
                <a:latin typeface="微软雅黑"/>
                <a:ea typeface="微软雅黑"/>
                <a:cs typeface="微软雅黑"/>
                <a:sym typeface="微软雅黑"/>
              </a:defRPr>
            </a:lvl1pPr>
          </a:lstStyle>
          <a:p>
            <a:r>
              <a:t>02</a:t>
            </a:r>
          </a:p>
        </p:txBody>
      </p:sp>
      <p:sp>
        <p:nvSpPr>
          <p:cNvPr id="670" name="Shape 670"/>
          <p:cNvSpPr/>
          <p:nvPr/>
        </p:nvSpPr>
        <p:spPr>
          <a:xfrm>
            <a:off x="6121703" y="5710513"/>
            <a:ext cx="73281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2400" b="1">
                <a:solidFill>
                  <a:srgbClr val="FFFFFF"/>
                </a:solidFill>
                <a:latin typeface="微软雅黑"/>
                <a:ea typeface="微软雅黑"/>
                <a:cs typeface="微软雅黑"/>
                <a:sym typeface="微软雅黑"/>
              </a:defRPr>
            </a:lvl1pPr>
          </a:lstStyle>
          <a:p>
            <a:r>
              <a:t>03</a:t>
            </a:r>
          </a:p>
        </p:txBody>
      </p:sp>
      <p:sp>
        <p:nvSpPr>
          <p:cNvPr id="671" name="Shape 671"/>
          <p:cNvSpPr/>
          <p:nvPr/>
        </p:nvSpPr>
        <p:spPr>
          <a:xfrm>
            <a:off x="4080454" y="4422707"/>
            <a:ext cx="73281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2400" b="1">
                <a:solidFill>
                  <a:srgbClr val="FFFFFF"/>
                </a:solidFill>
                <a:latin typeface="微软雅黑"/>
                <a:ea typeface="微软雅黑"/>
                <a:cs typeface="微软雅黑"/>
                <a:sym typeface="微软雅黑"/>
              </a:defRPr>
            </a:lvl1pPr>
          </a:lstStyle>
          <a:p>
            <a:r>
              <a:t>04</a:t>
            </a:r>
          </a:p>
        </p:txBody>
      </p:sp>
      <p:sp>
        <p:nvSpPr>
          <p:cNvPr id="672" name="Shape 672"/>
          <p:cNvSpPr/>
          <p:nvPr/>
        </p:nvSpPr>
        <p:spPr>
          <a:xfrm>
            <a:off x="8353152" y="2350055"/>
            <a:ext cx="17297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600" b="1">
                <a:solidFill>
                  <a:srgbClr val="0F6FC6"/>
                </a:solidFill>
                <a:latin typeface="微软雅黑"/>
                <a:ea typeface="微软雅黑"/>
                <a:cs typeface="微软雅黑"/>
                <a:sym typeface="微软雅黑"/>
              </a:defRPr>
            </a:lvl1pPr>
          </a:lstStyle>
          <a:p>
            <a:r>
              <a:t>输入你的文字信息</a:t>
            </a:r>
          </a:p>
        </p:txBody>
      </p:sp>
      <p:sp>
        <p:nvSpPr>
          <p:cNvPr id="673" name="Shape 673"/>
          <p:cNvSpPr/>
          <p:nvPr/>
        </p:nvSpPr>
        <p:spPr>
          <a:xfrm>
            <a:off x="8353152" y="2594019"/>
            <a:ext cx="2480619" cy="955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a:solidFill>
                  <a:srgbClr val="A6A6A6"/>
                </a:solidFill>
                <a:latin typeface="微软雅黑"/>
                <a:ea typeface="微软雅黑"/>
                <a:cs typeface="微软雅黑"/>
                <a:sym typeface="微软雅黑"/>
              </a:defRPr>
            </a:lvl1pPr>
          </a:lstStyle>
          <a:p>
            <a:r>
              <a:rPr dirty="0"/>
              <a:t>输入你的文字信息输入你的文字信息输入你的文字信息输入你的文字信息输入你的文字信息</a:t>
            </a:r>
          </a:p>
        </p:txBody>
      </p:sp>
      <p:sp>
        <p:nvSpPr>
          <p:cNvPr id="674" name="Shape 674"/>
          <p:cNvSpPr/>
          <p:nvPr/>
        </p:nvSpPr>
        <p:spPr>
          <a:xfrm rot="10800000">
            <a:off x="3512313" y="5677005"/>
            <a:ext cx="2403072" cy="38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19050">
            <a:solidFill>
              <a:srgbClr val="0BD0D9"/>
            </a:solidFill>
            <a:prstDash val="sysDash"/>
            <a:tailEnd type="diamond"/>
          </a:ln>
        </p:spPr>
        <p:txBody>
          <a:bodyPr lIns="45718" tIns="45718" rIns="45718" bIns="45718" anchor="ctr"/>
          <a:lstStyle/>
          <a:p>
            <a:pPr>
              <a:defRPr>
                <a:latin typeface="+mj-lt"/>
                <a:ea typeface="+mj-ea"/>
                <a:cs typeface="+mj-cs"/>
                <a:sym typeface="Calibri"/>
              </a:defRPr>
            </a:pPr>
            <a:endParaRPr/>
          </a:p>
        </p:txBody>
      </p:sp>
      <p:sp>
        <p:nvSpPr>
          <p:cNvPr id="675" name="Shape 675"/>
          <p:cNvSpPr/>
          <p:nvPr/>
        </p:nvSpPr>
        <p:spPr>
          <a:xfrm>
            <a:off x="6261313" y="2669698"/>
            <a:ext cx="1980002" cy="2"/>
          </a:xfrm>
          <a:prstGeom prst="line">
            <a:avLst/>
          </a:prstGeom>
          <a:ln w="19050">
            <a:solidFill>
              <a:srgbClr val="0F6FC6"/>
            </a:solidFill>
            <a:prstDash val="sysDash"/>
            <a:tailEnd type="diamond"/>
          </a:ln>
        </p:spPr>
        <p:txBody>
          <a:bodyPr lIns="45718" tIns="45718" rIns="45718" bIns="45718"/>
          <a:lstStyle/>
          <a:p>
            <a:endParaRPr/>
          </a:p>
        </p:txBody>
      </p:sp>
      <p:sp>
        <p:nvSpPr>
          <p:cNvPr id="676" name="Shape 676"/>
          <p:cNvSpPr/>
          <p:nvPr/>
        </p:nvSpPr>
        <p:spPr>
          <a:xfrm rot="16200000" flipV="1">
            <a:off x="3375061" y="3148265"/>
            <a:ext cx="1212356" cy="7500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19050">
            <a:solidFill>
              <a:srgbClr val="009DD9"/>
            </a:solidFill>
            <a:prstDash val="sysDash"/>
            <a:tailEnd type="diamond"/>
          </a:ln>
        </p:spPr>
        <p:txBody>
          <a:bodyPr lIns="45718" tIns="45718" rIns="45718" bIns="45718" anchor="ctr"/>
          <a:lstStyle/>
          <a:p>
            <a:pPr>
              <a:defRPr>
                <a:latin typeface="+mj-lt"/>
                <a:ea typeface="+mj-ea"/>
                <a:cs typeface="+mj-cs"/>
                <a:sym typeface="Calibri"/>
              </a:defRPr>
            </a:pPr>
            <a:endParaRPr/>
          </a:p>
        </p:txBody>
      </p:sp>
      <p:sp>
        <p:nvSpPr>
          <p:cNvPr id="677" name="Shape 677"/>
          <p:cNvSpPr/>
          <p:nvPr/>
        </p:nvSpPr>
        <p:spPr>
          <a:xfrm>
            <a:off x="7828670" y="4482098"/>
            <a:ext cx="976200" cy="574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3" y="0"/>
                </a:lnTo>
                <a:lnTo>
                  <a:pt x="343" y="21600"/>
                </a:lnTo>
                <a:lnTo>
                  <a:pt x="21600" y="21600"/>
                </a:lnTo>
              </a:path>
            </a:pathLst>
          </a:custGeom>
          <a:ln w="19050">
            <a:solidFill>
              <a:srgbClr val="10CF9B"/>
            </a:solidFill>
            <a:prstDash val="sysDash"/>
            <a:tailEnd type="diamond"/>
          </a:ln>
        </p:spPr>
        <p:txBody>
          <a:bodyPr lIns="45718" tIns="45718" rIns="45718" bIns="45718" anchor="ctr"/>
          <a:lstStyle/>
          <a:p>
            <a:pPr>
              <a:defRPr>
                <a:latin typeface="+mj-lt"/>
                <a:ea typeface="+mj-ea"/>
                <a:cs typeface="+mj-cs"/>
                <a:sym typeface="Calibri"/>
              </a:defRPr>
            </a:pPr>
            <a:endParaRPr/>
          </a:p>
        </p:txBody>
      </p:sp>
      <p:sp>
        <p:nvSpPr>
          <p:cNvPr id="678" name="Shape 678"/>
          <p:cNvSpPr/>
          <p:nvPr/>
        </p:nvSpPr>
        <p:spPr>
          <a:xfrm>
            <a:off x="8863214" y="4640407"/>
            <a:ext cx="17297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600" b="1">
                <a:solidFill>
                  <a:srgbClr val="10CF9B"/>
                </a:solidFill>
                <a:latin typeface="微软雅黑"/>
                <a:ea typeface="微软雅黑"/>
                <a:cs typeface="微软雅黑"/>
                <a:sym typeface="微软雅黑"/>
              </a:defRPr>
            </a:lvl1pPr>
          </a:lstStyle>
          <a:p>
            <a:r>
              <a:t>输入你的文字信息</a:t>
            </a:r>
          </a:p>
        </p:txBody>
      </p:sp>
      <p:sp>
        <p:nvSpPr>
          <p:cNvPr id="679" name="Shape 679"/>
          <p:cNvSpPr/>
          <p:nvPr/>
        </p:nvSpPr>
        <p:spPr>
          <a:xfrm>
            <a:off x="8863214" y="4884372"/>
            <a:ext cx="2480619" cy="955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680" name="Shape 680"/>
          <p:cNvSpPr/>
          <p:nvPr/>
        </p:nvSpPr>
        <p:spPr>
          <a:xfrm>
            <a:off x="1835699" y="2600792"/>
            <a:ext cx="17297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r">
              <a:defRPr sz="1600" b="1">
                <a:solidFill>
                  <a:srgbClr val="009DD9"/>
                </a:solidFill>
                <a:latin typeface="微软雅黑"/>
                <a:ea typeface="微软雅黑"/>
                <a:cs typeface="微软雅黑"/>
                <a:sym typeface="微软雅黑"/>
              </a:defRPr>
            </a:lvl1pPr>
          </a:lstStyle>
          <a:p>
            <a:r>
              <a:t>输入你的文字信息</a:t>
            </a:r>
          </a:p>
        </p:txBody>
      </p:sp>
      <p:sp>
        <p:nvSpPr>
          <p:cNvPr id="681" name="Shape 681"/>
          <p:cNvSpPr/>
          <p:nvPr/>
        </p:nvSpPr>
        <p:spPr>
          <a:xfrm>
            <a:off x="1084823" y="2844755"/>
            <a:ext cx="2480619" cy="955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a:solidFill>
                  <a:srgbClr val="A6A6A6"/>
                </a:solidFill>
                <a:latin typeface="微软雅黑"/>
                <a:ea typeface="微软雅黑"/>
                <a:cs typeface="微软雅黑"/>
                <a:sym typeface="微软雅黑"/>
              </a:defRPr>
            </a:lvl1pPr>
          </a:lstStyle>
          <a:p>
            <a:r>
              <a:rPr dirty="0"/>
              <a:t>输入你的文字信息输入你的文字信息输入你的文字信息输入你的文字信息</a:t>
            </a:r>
          </a:p>
        </p:txBody>
      </p:sp>
      <p:sp>
        <p:nvSpPr>
          <p:cNvPr id="682" name="Shape 682"/>
          <p:cNvSpPr/>
          <p:nvPr/>
        </p:nvSpPr>
        <p:spPr>
          <a:xfrm>
            <a:off x="1724588" y="5337600"/>
            <a:ext cx="17297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r">
              <a:defRPr sz="1600" b="1">
                <a:solidFill>
                  <a:srgbClr val="0BD0D9"/>
                </a:solidFill>
                <a:latin typeface="微软雅黑"/>
                <a:ea typeface="微软雅黑"/>
                <a:cs typeface="微软雅黑"/>
                <a:sym typeface="微软雅黑"/>
              </a:defRPr>
            </a:lvl1pPr>
          </a:lstStyle>
          <a:p>
            <a:r>
              <a:t>输入你的文字信息</a:t>
            </a:r>
          </a:p>
        </p:txBody>
      </p:sp>
      <p:sp>
        <p:nvSpPr>
          <p:cNvPr id="683" name="Shape 683"/>
          <p:cNvSpPr/>
          <p:nvPr/>
        </p:nvSpPr>
        <p:spPr>
          <a:xfrm>
            <a:off x="973713" y="5581565"/>
            <a:ext cx="2480619" cy="955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grpSp>
        <p:nvGrpSpPr>
          <p:cNvPr id="687" name="Group 687"/>
          <p:cNvGrpSpPr/>
          <p:nvPr/>
        </p:nvGrpSpPr>
        <p:grpSpPr>
          <a:xfrm>
            <a:off x="6440088" y="3456904"/>
            <a:ext cx="547964" cy="417160"/>
            <a:chOff x="-1" y="0"/>
            <a:chExt cx="547962" cy="417159"/>
          </a:xfrm>
        </p:grpSpPr>
        <p:sp>
          <p:nvSpPr>
            <p:cNvPr id="684" name="Shape 684"/>
            <p:cNvSpPr/>
            <p:nvPr/>
          </p:nvSpPr>
          <p:spPr>
            <a:xfrm>
              <a:off x="245698" y="197972"/>
              <a:ext cx="58332" cy="60102"/>
            </a:xfrm>
            <a:custGeom>
              <a:avLst/>
              <a:gdLst/>
              <a:ahLst/>
              <a:cxnLst>
                <a:cxn ang="0">
                  <a:pos x="wd2" y="hd2"/>
                </a:cxn>
                <a:cxn ang="5400000">
                  <a:pos x="wd2" y="hd2"/>
                </a:cxn>
                <a:cxn ang="10800000">
                  <a:pos x="wd2" y="hd2"/>
                </a:cxn>
                <a:cxn ang="16200000">
                  <a:pos x="wd2" y="hd2"/>
                </a:cxn>
              </a:cxnLst>
              <a:rect l="0" t="0" r="r" b="b"/>
              <a:pathLst>
                <a:path w="21600" h="21600" extrusionOk="0">
                  <a:moveTo>
                    <a:pt x="15429" y="21600"/>
                  </a:moveTo>
                  <a:cubicBezTo>
                    <a:pt x="18514" y="21600"/>
                    <a:pt x="21600" y="20057"/>
                    <a:pt x="21600" y="15429"/>
                  </a:cubicBezTo>
                  <a:cubicBezTo>
                    <a:pt x="21600" y="6171"/>
                    <a:pt x="21600" y="6171"/>
                    <a:pt x="21600" y="6171"/>
                  </a:cubicBezTo>
                  <a:cubicBezTo>
                    <a:pt x="21600" y="3086"/>
                    <a:pt x="18514" y="0"/>
                    <a:pt x="15429" y="0"/>
                  </a:cubicBezTo>
                  <a:cubicBezTo>
                    <a:pt x="6171" y="0"/>
                    <a:pt x="6171" y="0"/>
                    <a:pt x="6171" y="0"/>
                  </a:cubicBezTo>
                  <a:cubicBezTo>
                    <a:pt x="3086" y="0"/>
                    <a:pt x="0" y="3086"/>
                    <a:pt x="0" y="6171"/>
                  </a:cubicBezTo>
                  <a:cubicBezTo>
                    <a:pt x="0" y="15429"/>
                    <a:pt x="0" y="15429"/>
                    <a:pt x="0" y="15429"/>
                  </a:cubicBezTo>
                  <a:cubicBezTo>
                    <a:pt x="0" y="20057"/>
                    <a:pt x="3086" y="21600"/>
                    <a:pt x="6171" y="21600"/>
                  </a:cubicBezTo>
                  <a:lnTo>
                    <a:pt x="15429"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85" name="Shape 685"/>
            <p:cNvSpPr/>
            <p:nvPr/>
          </p:nvSpPr>
          <p:spPr>
            <a:xfrm>
              <a:off x="-2" y="-1"/>
              <a:ext cx="547964" cy="219188"/>
            </a:xfrm>
            <a:custGeom>
              <a:avLst/>
              <a:gdLst/>
              <a:ahLst/>
              <a:cxnLst>
                <a:cxn ang="0">
                  <a:pos x="wd2" y="hd2"/>
                </a:cxn>
                <a:cxn ang="5400000">
                  <a:pos x="wd2" y="hd2"/>
                </a:cxn>
                <a:cxn ang="10800000">
                  <a:pos x="wd2" y="hd2"/>
                </a:cxn>
                <a:cxn ang="16200000">
                  <a:pos x="wd2" y="hd2"/>
                </a:cxn>
              </a:cxnLst>
              <a:rect l="0" t="0" r="r" b="b"/>
              <a:pathLst>
                <a:path w="21600" h="21600" extrusionOk="0">
                  <a:moveTo>
                    <a:pt x="19575" y="7200"/>
                  </a:moveTo>
                  <a:cubicBezTo>
                    <a:pt x="15187" y="7200"/>
                    <a:pt x="15187" y="7200"/>
                    <a:pt x="15187" y="7200"/>
                  </a:cubicBezTo>
                  <a:cubicBezTo>
                    <a:pt x="15187" y="5082"/>
                    <a:pt x="15187" y="5082"/>
                    <a:pt x="15187" y="5082"/>
                  </a:cubicBezTo>
                  <a:cubicBezTo>
                    <a:pt x="15187" y="2541"/>
                    <a:pt x="14344" y="0"/>
                    <a:pt x="13500" y="0"/>
                  </a:cubicBezTo>
                  <a:cubicBezTo>
                    <a:pt x="8269" y="0"/>
                    <a:pt x="8269" y="0"/>
                    <a:pt x="8269" y="0"/>
                  </a:cubicBezTo>
                  <a:cubicBezTo>
                    <a:pt x="7256" y="0"/>
                    <a:pt x="6413" y="2541"/>
                    <a:pt x="6413" y="5082"/>
                  </a:cubicBezTo>
                  <a:cubicBezTo>
                    <a:pt x="6413" y="7200"/>
                    <a:pt x="6413" y="7200"/>
                    <a:pt x="6413" y="7200"/>
                  </a:cubicBezTo>
                  <a:cubicBezTo>
                    <a:pt x="2025" y="7200"/>
                    <a:pt x="2025" y="7200"/>
                    <a:pt x="2025" y="7200"/>
                  </a:cubicBezTo>
                  <a:cubicBezTo>
                    <a:pt x="1012" y="7200"/>
                    <a:pt x="0" y="9318"/>
                    <a:pt x="0" y="12282"/>
                  </a:cubicBezTo>
                  <a:cubicBezTo>
                    <a:pt x="0" y="21600"/>
                    <a:pt x="0" y="21600"/>
                    <a:pt x="0" y="21600"/>
                  </a:cubicBezTo>
                  <a:cubicBezTo>
                    <a:pt x="8944" y="21600"/>
                    <a:pt x="8944" y="21600"/>
                    <a:pt x="8944" y="21600"/>
                  </a:cubicBezTo>
                  <a:cubicBezTo>
                    <a:pt x="8944" y="21176"/>
                    <a:pt x="8944" y="21176"/>
                    <a:pt x="8944" y="21176"/>
                  </a:cubicBezTo>
                  <a:cubicBezTo>
                    <a:pt x="8944" y="19482"/>
                    <a:pt x="9619" y="17788"/>
                    <a:pt x="10294" y="17788"/>
                  </a:cubicBezTo>
                  <a:cubicBezTo>
                    <a:pt x="11306" y="17788"/>
                    <a:pt x="11306" y="17788"/>
                    <a:pt x="11306" y="17788"/>
                  </a:cubicBezTo>
                  <a:cubicBezTo>
                    <a:pt x="12150" y="17788"/>
                    <a:pt x="12656" y="19482"/>
                    <a:pt x="12656" y="21176"/>
                  </a:cubicBezTo>
                  <a:cubicBezTo>
                    <a:pt x="12656" y="21600"/>
                    <a:pt x="12656" y="21600"/>
                    <a:pt x="12656" y="21600"/>
                  </a:cubicBezTo>
                  <a:cubicBezTo>
                    <a:pt x="21600" y="21600"/>
                    <a:pt x="21600" y="21600"/>
                    <a:pt x="21600" y="21600"/>
                  </a:cubicBezTo>
                  <a:cubicBezTo>
                    <a:pt x="21600" y="12282"/>
                    <a:pt x="21600" y="12282"/>
                    <a:pt x="21600" y="12282"/>
                  </a:cubicBezTo>
                  <a:cubicBezTo>
                    <a:pt x="21600" y="9318"/>
                    <a:pt x="20756" y="7200"/>
                    <a:pt x="19575" y="7200"/>
                  </a:cubicBezTo>
                  <a:close/>
                  <a:moveTo>
                    <a:pt x="7425" y="5082"/>
                  </a:moveTo>
                  <a:cubicBezTo>
                    <a:pt x="7425" y="3812"/>
                    <a:pt x="7931" y="2541"/>
                    <a:pt x="8269" y="2541"/>
                  </a:cubicBezTo>
                  <a:cubicBezTo>
                    <a:pt x="13331" y="2541"/>
                    <a:pt x="13331" y="2541"/>
                    <a:pt x="13331" y="2541"/>
                  </a:cubicBezTo>
                  <a:cubicBezTo>
                    <a:pt x="13838" y="2541"/>
                    <a:pt x="14175" y="3812"/>
                    <a:pt x="14175" y="5082"/>
                  </a:cubicBezTo>
                  <a:cubicBezTo>
                    <a:pt x="14175" y="7200"/>
                    <a:pt x="14175" y="7200"/>
                    <a:pt x="14175" y="7200"/>
                  </a:cubicBezTo>
                  <a:cubicBezTo>
                    <a:pt x="7425" y="7200"/>
                    <a:pt x="7425" y="7200"/>
                    <a:pt x="7425" y="7200"/>
                  </a:cubicBezTo>
                  <a:lnTo>
                    <a:pt x="7425" y="508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86" name="Shape 686"/>
            <p:cNvSpPr/>
            <p:nvPr/>
          </p:nvSpPr>
          <p:spPr>
            <a:xfrm>
              <a:off x="14139" y="236861"/>
              <a:ext cx="521449" cy="180299"/>
            </a:xfrm>
            <a:custGeom>
              <a:avLst/>
              <a:gdLst/>
              <a:ahLst/>
              <a:cxnLst>
                <a:cxn ang="0">
                  <a:pos x="wd2" y="hd2"/>
                </a:cxn>
                <a:cxn ang="5400000">
                  <a:pos x="wd2" y="hd2"/>
                </a:cxn>
                <a:cxn ang="10800000">
                  <a:pos x="wd2" y="hd2"/>
                </a:cxn>
                <a:cxn ang="16200000">
                  <a:pos x="wd2" y="hd2"/>
                </a:cxn>
              </a:cxnLst>
              <a:rect l="0" t="0" r="r" b="b"/>
              <a:pathLst>
                <a:path w="21600" h="21600" extrusionOk="0">
                  <a:moveTo>
                    <a:pt x="12748" y="514"/>
                  </a:moveTo>
                  <a:cubicBezTo>
                    <a:pt x="12748" y="3086"/>
                    <a:pt x="12039" y="4629"/>
                    <a:pt x="11331" y="4629"/>
                  </a:cubicBezTo>
                  <a:cubicBezTo>
                    <a:pt x="10269" y="4629"/>
                    <a:pt x="10269" y="4629"/>
                    <a:pt x="10269" y="4629"/>
                  </a:cubicBezTo>
                  <a:cubicBezTo>
                    <a:pt x="9561" y="4629"/>
                    <a:pt x="9030" y="3086"/>
                    <a:pt x="9030" y="514"/>
                  </a:cubicBezTo>
                  <a:cubicBezTo>
                    <a:pt x="9030" y="0"/>
                    <a:pt x="9030" y="0"/>
                    <a:pt x="9030" y="0"/>
                  </a:cubicBezTo>
                  <a:cubicBezTo>
                    <a:pt x="0" y="0"/>
                    <a:pt x="0" y="0"/>
                    <a:pt x="0" y="0"/>
                  </a:cubicBezTo>
                  <a:cubicBezTo>
                    <a:pt x="0" y="15429"/>
                    <a:pt x="0" y="15429"/>
                    <a:pt x="0" y="15429"/>
                  </a:cubicBezTo>
                  <a:cubicBezTo>
                    <a:pt x="0" y="18514"/>
                    <a:pt x="885" y="21600"/>
                    <a:pt x="2125" y="21600"/>
                  </a:cubicBezTo>
                  <a:cubicBezTo>
                    <a:pt x="19652" y="21600"/>
                    <a:pt x="19652" y="21600"/>
                    <a:pt x="19652" y="21600"/>
                  </a:cubicBezTo>
                  <a:cubicBezTo>
                    <a:pt x="20715" y="21600"/>
                    <a:pt x="21600" y="18514"/>
                    <a:pt x="21600" y="15429"/>
                  </a:cubicBezTo>
                  <a:cubicBezTo>
                    <a:pt x="21600" y="0"/>
                    <a:pt x="21600" y="0"/>
                    <a:pt x="21600" y="0"/>
                  </a:cubicBezTo>
                  <a:cubicBezTo>
                    <a:pt x="12748" y="0"/>
                    <a:pt x="12748" y="0"/>
                    <a:pt x="12748" y="0"/>
                  </a:cubicBezTo>
                  <a:lnTo>
                    <a:pt x="12748" y="514"/>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688" name="Shape 688"/>
          <p:cNvSpPr/>
          <p:nvPr/>
        </p:nvSpPr>
        <p:spPr>
          <a:xfrm>
            <a:off x="6488655" y="4618032"/>
            <a:ext cx="641813" cy="6418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4" y="1113"/>
                  <a:pt x="3142" y="3142"/>
                </a:cubicBezTo>
                <a:cubicBezTo>
                  <a:pt x="1113" y="5204"/>
                  <a:pt x="0" y="7920"/>
                  <a:pt x="0" y="10800"/>
                </a:cubicBezTo>
                <a:cubicBezTo>
                  <a:pt x="0" y="13680"/>
                  <a:pt x="1113" y="16396"/>
                  <a:pt x="3142" y="18425"/>
                </a:cubicBezTo>
                <a:cubicBezTo>
                  <a:pt x="5204" y="20487"/>
                  <a:pt x="7920" y="21600"/>
                  <a:pt x="10800" y="21600"/>
                </a:cubicBezTo>
                <a:cubicBezTo>
                  <a:pt x="13680" y="21600"/>
                  <a:pt x="16396" y="20487"/>
                  <a:pt x="18425" y="18425"/>
                </a:cubicBezTo>
                <a:cubicBezTo>
                  <a:pt x="20487" y="16396"/>
                  <a:pt x="21600" y="13680"/>
                  <a:pt x="21600" y="10800"/>
                </a:cubicBezTo>
                <a:cubicBezTo>
                  <a:pt x="21600" y="7920"/>
                  <a:pt x="20487" y="5204"/>
                  <a:pt x="18425" y="3142"/>
                </a:cubicBezTo>
                <a:cubicBezTo>
                  <a:pt x="16396" y="1113"/>
                  <a:pt x="13680" y="0"/>
                  <a:pt x="10800" y="0"/>
                </a:cubicBezTo>
                <a:close/>
                <a:moveTo>
                  <a:pt x="18916" y="5891"/>
                </a:moveTo>
                <a:cubicBezTo>
                  <a:pt x="18229" y="5727"/>
                  <a:pt x="17542" y="5531"/>
                  <a:pt x="16822" y="5400"/>
                </a:cubicBezTo>
                <a:cubicBezTo>
                  <a:pt x="16756" y="4582"/>
                  <a:pt x="16069" y="3927"/>
                  <a:pt x="15218" y="3927"/>
                </a:cubicBezTo>
                <a:cubicBezTo>
                  <a:pt x="15022" y="3927"/>
                  <a:pt x="14825" y="3960"/>
                  <a:pt x="14662" y="4025"/>
                </a:cubicBezTo>
                <a:cubicBezTo>
                  <a:pt x="14040" y="3109"/>
                  <a:pt x="13287" y="2225"/>
                  <a:pt x="12436" y="1440"/>
                </a:cubicBezTo>
                <a:cubicBezTo>
                  <a:pt x="14335" y="1767"/>
                  <a:pt x="16102" y="2684"/>
                  <a:pt x="17509" y="4091"/>
                </a:cubicBezTo>
                <a:cubicBezTo>
                  <a:pt x="18065" y="4647"/>
                  <a:pt x="18524" y="5236"/>
                  <a:pt x="18916" y="5891"/>
                </a:cubicBezTo>
                <a:close/>
                <a:moveTo>
                  <a:pt x="19473" y="14629"/>
                </a:moveTo>
                <a:cubicBezTo>
                  <a:pt x="18262" y="14989"/>
                  <a:pt x="17018" y="15284"/>
                  <a:pt x="15775" y="15513"/>
                </a:cubicBezTo>
                <a:cubicBezTo>
                  <a:pt x="16396" y="14105"/>
                  <a:pt x="16724" y="12633"/>
                  <a:pt x="16756" y="11127"/>
                </a:cubicBezTo>
                <a:cubicBezTo>
                  <a:pt x="20258" y="11127"/>
                  <a:pt x="20258" y="11127"/>
                  <a:pt x="20258" y="11127"/>
                </a:cubicBezTo>
                <a:cubicBezTo>
                  <a:pt x="20225" y="12338"/>
                  <a:pt x="19964" y="13516"/>
                  <a:pt x="19473" y="14629"/>
                </a:cubicBezTo>
                <a:close/>
                <a:moveTo>
                  <a:pt x="11160" y="20258"/>
                </a:moveTo>
                <a:cubicBezTo>
                  <a:pt x="11160" y="20258"/>
                  <a:pt x="11127" y="20258"/>
                  <a:pt x="11127" y="20258"/>
                </a:cubicBezTo>
                <a:cubicBezTo>
                  <a:pt x="11127" y="17935"/>
                  <a:pt x="11127" y="17935"/>
                  <a:pt x="11127" y="17935"/>
                </a:cubicBezTo>
                <a:cubicBezTo>
                  <a:pt x="11749" y="17836"/>
                  <a:pt x="12240" y="17345"/>
                  <a:pt x="12371" y="16756"/>
                </a:cubicBezTo>
                <a:cubicBezTo>
                  <a:pt x="13058" y="16724"/>
                  <a:pt x="13713" y="16658"/>
                  <a:pt x="14400" y="16560"/>
                </a:cubicBezTo>
                <a:cubicBezTo>
                  <a:pt x="13582" y="17935"/>
                  <a:pt x="12502" y="19178"/>
                  <a:pt x="11160" y="20258"/>
                </a:cubicBezTo>
                <a:close/>
                <a:moveTo>
                  <a:pt x="7200" y="16560"/>
                </a:moveTo>
                <a:cubicBezTo>
                  <a:pt x="7855" y="16658"/>
                  <a:pt x="8542" y="16724"/>
                  <a:pt x="9229" y="16756"/>
                </a:cubicBezTo>
                <a:cubicBezTo>
                  <a:pt x="9360" y="17345"/>
                  <a:pt x="9851" y="17836"/>
                  <a:pt x="10473" y="17935"/>
                </a:cubicBezTo>
                <a:cubicBezTo>
                  <a:pt x="10473" y="20258"/>
                  <a:pt x="10473" y="20258"/>
                  <a:pt x="10473" y="20258"/>
                </a:cubicBezTo>
                <a:cubicBezTo>
                  <a:pt x="10440" y="20258"/>
                  <a:pt x="10440" y="20258"/>
                  <a:pt x="10440" y="20258"/>
                </a:cubicBezTo>
                <a:cubicBezTo>
                  <a:pt x="9098" y="19178"/>
                  <a:pt x="8018" y="17935"/>
                  <a:pt x="7200" y="16560"/>
                </a:cubicBezTo>
                <a:close/>
                <a:moveTo>
                  <a:pt x="2127" y="6971"/>
                </a:moveTo>
                <a:cubicBezTo>
                  <a:pt x="3338" y="6578"/>
                  <a:pt x="4582" y="6284"/>
                  <a:pt x="5825" y="6087"/>
                </a:cubicBezTo>
                <a:cubicBezTo>
                  <a:pt x="5367" y="7069"/>
                  <a:pt x="5073" y="8116"/>
                  <a:pt x="4942" y="9196"/>
                </a:cubicBezTo>
                <a:cubicBezTo>
                  <a:pt x="4255" y="9295"/>
                  <a:pt x="3731" y="9818"/>
                  <a:pt x="3600" y="10473"/>
                </a:cubicBezTo>
                <a:cubicBezTo>
                  <a:pt x="1309" y="10473"/>
                  <a:pt x="1309" y="10473"/>
                  <a:pt x="1309" y="10473"/>
                </a:cubicBezTo>
                <a:cubicBezTo>
                  <a:pt x="1375" y="9229"/>
                  <a:pt x="1636" y="8051"/>
                  <a:pt x="2127" y="6971"/>
                </a:cubicBezTo>
                <a:close/>
                <a:moveTo>
                  <a:pt x="10440" y="1309"/>
                </a:moveTo>
                <a:cubicBezTo>
                  <a:pt x="10440" y="1309"/>
                  <a:pt x="10440" y="1309"/>
                  <a:pt x="10473" y="1309"/>
                </a:cubicBezTo>
                <a:cubicBezTo>
                  <a:pt x="10473" y="4811"/>
                  <a:pt x="10473" y="4811"/>
                  <a:pt x="10473" y="4811"/>
                </a:cubicBezTo>
                <a:cubicBezTo>
                  <a:pt x="9360" y="4811"/>
                  <a:pt x="8280" y="4876"/>
                  <a:pt x="7200" y="5007"/>
                </a:cubicBezTo>
                <a:cubicBezTo>
                  <a:pt x="8018" y="3633"/>
                  <a:pt x="9098" y="2389"/>
                  <a:pt x="10440" y="1309"/>
                </a:cubicBezTo>
                <a:close/>
                <a:moveTo>
                  <a:pt x="14040" y="4418"/>
                </a:moveTo>
                <a:cubicBezTo>
                  <a:pt x="13909" y="4582"/>
                  <a:pt x="13778" y="4745"/>
                  <a:pt x="13713" y="4942"/>
                </a:cubicBezTo>
                <a:cubicBezTo>
                  <a:pt x="12862" y="4844"/>
                  <a:pt x="11978" y="4811"/>
                  <a:pt x="11127" y="4811"/>
                </a:cubicBezTo>
                <a:cubicBezTo>
                  <a:pt x="11127" y="1309"/>
                  <a:pt x="11127" y="1309"/>
                  <a:pt x="11127" y="1309"/>
                </a:cubicBezTo>
                <a:cubicBezTo>
                  <a:pt x="11127" y="1309"/>
                  <a:pt x="11160" y="1309"/>
                  <a:pt x="11160" y="1309"/>
                </a:cubicBezTo>
                <a:cubicBezTo>
                  <a:pt x="12305" y="2258"/>
                  <a:pt x="13287" y="3305"/>
                  <a:pt x="14040" y="4418"/>
                </a:cubicBezTo>
                <a:close/>
                <a:moveTo>
                  <a:pt x="11127" y="5662"/>
                </a:moveTo>
                <a:cubicBezTo>
                  <a:pt x="11945" y="5662"/>
                  <a:pt x="12796" y="5695"/>
                  <a:pt x="13615" y="5793"/>
                </a:cubicBezTo>
                <a:cubicBezTo>
                  <a:pt x="13745" y="6578"/>
                  <a:pt x="14400" y="7167"/>
                  <a:pt x="15218" y="7167"/>
                </a:cubicBezTo>
                <a:cubicBezTo>
                  <a:pt x="15284" y="7167"/>
                  <a:pt x="15349" y="7167"/>
                  <a:pt x="15415" y="7167"/>
                </a:cubicBezTo>
                <a:cubicBezTo>
                  <a:pt x="15775" y="8215"/>
                  <a:pt x="16004" y="9327"/>
                  <a:pt x="16036" y="10473"/>
                </a:cubicBezTo>
                <a:cubicBezTo>
                  <a:pt x="11127" y="10473"/>
                  <a:pt x="11127" y="10473"/>
                  <a:pt x="11127" y="10473"/>
                </a:cubicBezTo>
                <a:lnTo>
                  <a:pt x="11127" y="5662"/>
                </a:lnTo>
                <a:close/>
                <a:moveTo>
                  <a:pt x="15971" y="5531"/>
                </a:moveTo>
                <a:cubicBezTo>
                  <a:pt x="15971" y="5956"/>
                  <a:pt x="15644" y="6284"/>
                  <a:pt x="15218" y="6284"/>
                </a:cubicBezTo>
                <a:cubicBezTo>
                  <a:pt x="14793" y="6284"/>
                  <a:pt x="14465" y="5956"/>
                  <a:pt x="14465" y="5531"/>
                </a:cubicBezTo>
                <a:cubicBezTo>
                  <a:pt x="14465" y="5138"/>
                  <a:pt x="14793" y="4811"/>
                  <a:pt x="15218" y="4811"/>
                </a:cubicBezTo>
                <a:cubicBezTo>
                  <a:pt x="15644" y="4811"/>
                  <a:pt x="15971" y="5138"/>
                  <a:pt x="15971" y="5531"/>
                </a:cubicBezTo>
                <a:close/>
                <a:moveTo>
                  <a:pt x="10473" y="5662"/>
                </a:moveTo>
                <a:cubicBezTo>
                  <a:pt x="10473" y="10473"/>
                  <a:pt x="10473" y="10473"/>
                  <a:pt x="10473" y="10473"/>
                </a:cubicBezTo>
                <a:cubicBezTo>
                  <a:pt x="6775" y="10473"/>
                  <a:pt x="6775" y="10473"/>
                  <a:pt x="6775" y="10473"/>
                </a:cubicBezTo>
                <a:cubicBezTo>
                  <a:pt x="6676" y="9884"/>
                  <a:pt x="6218" y="9425"/>
                  <a:pt x="5662" y="9229"/>
                </a:cubicBezTo>
                <a:cubicBezTo>
                  <a:pt x="5825" y="8116"/>
                  <a:pt x="6185" y="7004"/>
                  <a:pt x="6676" y="5924"/>
                </a:cubicBezTo>
                <a:cubicBezTo>
                  <a:pt x="7953" y="5760"/>
                  <a:pt x="9196" y="5662"/>
                  <a:pt x="10473" y="5662"/>
                </a:cubicBezTo>
                <a:close/>
                <a:moveTo>
                  <a:pt x="5924" y="10800"/>
                </a:moveTo>
                <a:cubicBezTo>
                  <a:pt x="5924" y="11193"/>
                  <a:pt x="5596" y="11520"/>
                  <a:pt x="5204" y="11520"/>
                </a:cubicBezTo>
                <a:cubicBezTo>
                  <a:pt x="4778" y="11520"/>
                  <a:pt x="4451" y="11193"/>
                  <a:pt x="4451" y="10800"/>
                </a:cubicBezTo>
                <a:cubicBezTo>
                  <a:pt x="4451" y="10375"/>
                  <a:pt x="4778" y="10047"/>
                  <a:pt x="5204" y="10047"/>
                </a:cubicBezTo>
                <a:cubicBezTo>
                  <a:pt x="5596" y="10047"/>
                  <a:pt x="5924" y="10375"/>
                  <a:pt x="5924" y="10800"/>
                </a:cubicBezTo>
                <a:close/>
                <a:moveTo>
                  <a:pt x="1309" y="11127"/>
                </a:moveTo>
                <a:cubicBezTo>
                  <a:pt x="3600" y="11127"/>
                  <a:pt x="3600" y="11127"/>
                  <a:pt x="3600" y="11127"/>
                </a:cubicBezTo>
                <a:cubicBezTo>
                  <a:pt x="3731" y="11782"/>
                  <a:pt x="4255" y="12273"/>
                  <a:pt x="4942" y="12404"/>
                </a:cubicBezTo>
                <a:cubicBezTo>
                  <a:pt x="5073" y="13451"/>
                  <a:pt x="5367" y="14498"/>
                  <a:pt x="5825" y="15513"/>
                </a:cubicBezTo>
                <a:cubicBezTo>
                  <a:pt x="4582" y="15284"/>
                  <a:pt x="3338" y="14989"/>
                  <a:pt x="2127" y="14629"/>
                </a:cubicBezTo>
                <a:cubicBezTo>
                  <a:pt x="1636" y="13516"/>
                  <a:pt x="1375" y="12338"/>
                  <a:pt x="1309" y="11127"/>
                </a:cubicBezTo>
                <a:close/>
                <a:moveTo>
                  <a:pt x="5662" y="12338"/>
                </a:moveTo>
                <a:cubicBezTo>
                  <a:pt x="6218" y="12175"/>
                  <a:pt x="6676" y="11716"/>
                  <a:pt x="6775" y="11127"/>
                </a:cubicBezTo>
                <a:cubicBezTo>
                  <a:pt x="10473" y="11127"/>
                  <a:pt x="10473" y="11127"/>
                  <a:pt x="10473" y="11127"/>
                </a:cubicBezTo>
                <a:cubicBezTo>
                  <a:pt x="10473" y="14760"/>
                  <a:pt x="10473" y="14760"/>
                  <a:pt x="10473" y="14760"/>
                </a:cubicBezTo>
                <a:cubicBezTo>
                  <a:pt x="9884" y="14891"/>
                  <a:pt x="9425" y="15316"/>
                  <a:pt x="9229" y="15905"/>
                </a:cubicBezTo>
                <a:cubicBezTo>
                  <a:pt x="8378" y="15840"/>
                  <a:pt x="7527" y="15775"/>
                  <a:pt x="6676" y="15644"/>
                </a:cubicBezTo>
                <a:cubicBezTo>
                  <a:pt x="6185" y="14596"/>
                  <a:pt x="5825" y="13484"/>
                  <a:pt x="5662" y="12338"/>
                </a:cubicBezTo>
                <a:close/>
                <a:moveTo>
                  <a:pt x="11553" y="16364"/>
                </a:moveTo>
                <a:cubicBezTo>
                  <a:pt x="11553" y="16756"/>
                  <a:pt x="11193" y="17116"/>
                  <a:pt x="10800" y="17116"/>
                </a:cubicBezTo>
                <a:cubicBezTo>
                  <a:pt x="10375" y="17116"/>
                  <a:pt x="10047" y="16756"/>
                  <a:pt x="10047" y="16364"/>
                </a:cubicBezTo>
                <a:cubicBezTo>
                  <a:pt x="10047" y="15938"/>
                  <a:pt x="10375" y="15611"/>
                  <a:pt x="10800" y="15611"/>
                </a:cubicBezTo>
                <a:cubicBezTo>
                  <a:pt x="11193" y="15611"/>
                  <a:pt x="11553" y="15938"/>
                  <a:pt x="11553" y="16364"/>
                </a:cubicBezTo>
                <a:close/>
                <a:moveTo>
                  <a:pt x="12338" y="15905"/>
                </a:moveTo>
                <a:cubicBezTo>
                  <a:pt x="12175" y="15316"/>
                  <a:pt x="11716" y="14891"/>
                  <a:pt x="11127" y="14760"/>
                </a:cubicBezTo>
                <a:cubicBezTo>
                  <a:pt x="11127" y="11127"/>
                  <a:pt x="11127" y="11127"/>
                  <a:pt x="11127" y="11127"/>
                </a:cubicBezTo>
                <a:cubicBezTo>
                  <a:pt x="16036" y="11127"/>
                  <a:pt x="16036" y="11127"/>
                  <a:pt x="16036" y="11127"/>
                </a:cubicBezTo>
                <a:cubicBezTo>
                  <a:pt x="15971" y="12665"/>
                  <a:pt x="15611" y="14204"/>
                  <a:pt x="14891" y="15644"/>
                </a:cubicBezTo>
                <a:cubicBezTo>
                  <a:pt x="14073" y="15775"/>
                  <a:pt x="13222" y="15840"/>
                  <a:pt x="12338" y="15905"/>
                </a:cubicBezTo>
                <a:close/>
                <a:moveTo>
                  <a:pt x="16756" y="10473"/>
                </a:moveTo>
                <a:cubicBezTo>
                  <a:pt x="16724" y="9262"/>
                  <a:pt x="16495" y="8051"/>
                  <a:pt x="16102" y="6905"/>
                </a:cubicBezTo>
                <a:cubicBezTo>
                  <a:pt x="16364" y="6742"/>
                  <a:pt x="16560" y="6513"/>
                  <a:pt x="16691" y="6251"/>
                </a:cubicBezTo>
                <a:cubicBezTo>
                  <a:pt x="17640" y="6447"/>
                  <a:pt x="18556" y="6676"/>
                  <a:pt x="19473" y="6971"/>
                </a:cubicBezTo>
                <a:cubicBezTo>
                  <a:pt x="19964" y="8051"/>
                  <a:pt x="20225" y="9229"/>
                  <a:pt x="20258" y="10473"/>
                </a:cubicBezTo>
                <a:lnTo>
                  <a:pt x="16756" y="10473"/>
                </a:lnTo>
                <a:close/>
                <a:moveTo>
                  <a:pt x="4091" y="4091"/>
                </a:moveTo>
                <a:cubicBezTo>
                  <a:pt x="5498" y="2684"/>
                  <a:pt x="7233" y="1767"/>
                  <a:pt x="9164" y="1440"/>
                </a:cubicBezTo>
                <a:cubicBezTo>
                  <a:pt x="8018" y="2487"/>
                  <a:pt x="7102" y="3665"/>
                  <a:pt x="6382" y="4942"/>
                </a:cubicBezTo>
                <a:cubicBezTo>
                  <a:pt x="6349" y="5007"/>
                  <a:pt x="6316" y="5073"/>
                  <a:pt x="6284" y="5138"/>
                </a:cubicBezTo>
                <a:cubicBezTo>
                  <a:pt x="5073" y="5302"/>
                  <a:pt x="3862" y="5564"/>
                  <a:pt x="2651" y="5891"/>
                </a:cubicBezTo>
                <a:cubicBezTo>
                  <a:pt x="3044" y="5236"/>
                  <a:pt x="3535" y="4647"/>
                  <a:pt x="4091" y="4091"/>
                </a:cubicBezTo>
                <a:close/>
                <a:moveTo>
                  <a:pt x="2651" y="15676"/>
                </a:moveTo>
                <a:cubicBezTo>
                  <a:pt x="3862" y="16004"/>
                  <a:pt x="5073" y="16265"/>
                  <a:pt x="6284" y="16462"/>
                </a:cubicBezTo>
                <a:cubicBezTo>
                  <a:pt x="6316" y="16527"/>
                  <a:pt x="6349" y="16560"/>
                  <a:pt x="6382" y="16625"/>
                </a:cubicBezTo>
                <a:cubicBezTo>
                  <a:pt x="7102" y="17902"/>
                  <a:pt x="8018" y="19080"/>
                  <a:pt x="9164" y="20127"/>
                </a:cubicBezTo>
                <a:cubicBezTo>
                  <a:pt x="7233" y="19800"/>
                  <a:pt x="5498" y="18884"/>
                  <a:pt x="4091" y="17509"/>
                </a:cubicBezTo>
                <a:cubicBezTo>
                  <a:pt x="3535" y="16953"/>
                  <a:pt x="3044" y="16331"/>
                  <a:pt x="2651" y="15676"/>
                </a:cubicBezTo>
                <a:close/>
                <a:moveTo>
                  <a:pt x="17509" y="17509"/>
                </a:moveTo>
                <a:cubicBezTo>
                  <a:pt x="16102" y="18884"/>
                  <a:pt x="14335" y="19800"/>
                  <a:pt x="12436" y="20127"/>
                </a:cubicBezTo>
                <a:cubicBezTo>
                  <a:pt x="13582" y="19080"/>
                  <a:pt x="14498" y="17902"/>
                  <a:pt x="15218" y="16625"/>
                </a:cubicBezTo>
                <a:cubicBezTo>
                  <a:pt x="15251" y="16560"/>
                  <a:pt x="15284" y="16527"/>
                  <a:pt x="15316" y="16462"/>
                </a:cubicBezTo>
                <a:cubicBezTo>
                  <a:pt x="16527" y="16265"/>
                  <a:pt x="17738" y="16004"/>
                  <a:pt x="18916" y="15676"/>
                </a:cubicBezTo>
                <a:cubicBezTo>
                  <a:pt x="18524" y="16331"/>
                  <a:pt x="18065" y="16953"/>
                  <a:pt x="17509" y="17509"/>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692" name="Group 692"/>
          <p:cNvGrpSpPr/>
          <p:nvPr/>
        </p:nvGrpSpPr>
        <p:grpSpPr>
          <a:xfrm>
            <a:off x="5149781" y="3327912"/>
            <a:ext cx="554187" cy="647021"/>
            <a:chOff x="0" y="0"/>
            <a:chExt cx="554186" cy="647019"/>
          </a:xfrm>
        </p:grpSpPr>
        <p:sp>
          <p:nvSpPr>
            <p:cNvPr id="689" name="Shape 689"/>
            <p:cNvSpPr/>
            <p:nvPr/>
          </p:nvSpPr>
          <p:spPr>
            <a:xfrm>
              <a:off x="0" y="357266"/>
              <a:ext cx="554187" cy="289753"/>
            </a:xfrm>
            <a:custGeom>
              <a:avLst/>
              <a:gdLst/>
              <a:ahLst/>
              <a:cxnLst>
                <a:cxn ang="0">
                  <a:pos x="wd2" y="hd2"/>
                </a:cxn>
                <a:cxn ang="5400000">
                  <a:pos x="wd2" y="hd2"/>
                </a:cxn>
                <a:cxn ang="10800000">
                  <a:pos x="wd2" y="hd2"/>
                </a:cxn>
                <a:cxn ang="16200000">
                  <a:pos x="wd2" y="hd2"/>
                </a:cxn>
              </a:cxnLst>
              <a:rect l="0" t="0" r="r" b="b"/>
              <a:pathLst>
                <a:path w="21600" h="21600" extrusionOk="0">
                  <a:moveTo>
                    <a:pt x="16332" y="0"/>
                  </a:moveTo>
                  <a:cubicBezTo>
                    <a:pt x="14224" y="0"/>
                    <a:pt x="14224" y="0"/>
                    <a:pt x="14224" y="0"/>
                  </a:cubicBezTo>
                  <a:cubicBezTo>
                    <a:pt x="12512" y="11051"/>
                    <a:pt x="12512" y="11051"/>
                    <a:pt x="12512" y="11051"/>
                  </a:cubicBezTo>
                  <a:cubicBezTo>
                    <a:pt x="11063" y="5274"/>
                    <a:pt x="11063" y="5274"/>
                    <a:pt x="11063" y="5274"/>
                  </a:cubicBezTo>
                  <a:cubicBezTo>
                    <a:pt x="12512" y="2009"/>
                    <a:pt x="12512" y="2009"/>
                    <a:pt x="12512" y="2009"/>
                  </a:cubicBezTo>
                  <a:cubicBezTo>
                    <a:pt x="12380" y="1507"/>
                    <a:pt x="12380" y="1507"/>
                    <a:pt x="12380" y="1507"/>
                  </a:cubicBezTo>
                  <a:cubicBezTo>
                    <a:pt x="11854" y="1758"/>
                    <a:pt x="11327" y="1758"/>
                    <a:pt x="10668" y="1758"/>
                  </a:cubicBezTo>
                  <a:cubicBezTo>
                    <a:pt x="10141" y="1758"/>
                    <a:pt x="9615" y="1758"/>
                    <a:pt x="9088" y="1507"/>
                  </a:cubicBezTo>
                  <a:cubicBezTo>
                    <a:pt x="8956" y="1758"/>
                    <a:pt x="8956" y="1758"/>
                    <a:pt x="8956" y="1758"/>
                  </a:cubicBezTo>
                  <a:cubicBezTo>
                    <a:pt x="10537" y="5526"/>
                    <a:pt x="10537" y="5526"/>
                    <a:pt x="10537" y="5526"/>
                  </a:cubicBezTo>
                  <a:cubicBezTo>
                    <a:pt x="9220" y="11302"/>
                    <a:pt x="9220" y="11302"/>
                    <a:pt x="9220" y="11302"/>
                  </a:cubicBezTo>
                  <a:cubicBezTo>
                    <a:pt x="7507" y="0"/>
                    <a:pt x="7507" y="0"/>
                    <a:pt x="7507" y="0"/>
                  </a:cubicBezTo>
                  <a:cubicBezTo>
                    <a:pt x="5268" y="0"/>
                    <a:pt x="5268" y="0"/>
                    <a:pt x="5268" y="0"/>
                  </a:cubicBezTo>
                  <a:cubicBezTo>
                    <a:pt x="2371" y="0"/>
                    <a:pt x="0" y="4521"/>
                    <a:pt x="0" y="10047"/>
                  </a:cubicBezTo>
                  <a:cubicBezTo>
                    <a:pt x="0" y="21600"/>
                    <a:pt x="0" y="21600"/>
                    <a:pt x="0" y="21600"/>
                  </a:cubicBezTo>
                  <a:cubicBezTo>
                    <a:pt x="21600" y="21600"/>
                    <a:pt x="21600" y="21600"/>
                    <a:pt x="21600" y="21600"/>
                  </a:cubicBezTo>
                  <a:cubicBezTo>
                    <a:pt x="21600" y="10047"/>
                    <a:pt x="21600" y="10047"/>
                    <a:pt x="21600" y="10047"/>
                  </a:cubicBezTo>
                  <a:cubicBezTo>
                    <a:pt x="21600" y="4521"/>
                    <a:pt x="19361" y="0"/>
                    <a:pt x="1633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90" name="Shape 690"/>
            <p:cNvSpPr/>
            <p:nvPr/>
          </p:nvSpPr>
          <p:spPr>
            <a:xfrm>
              <a:off x="111118" y="-1"/>
              <a:ext cx="334764" cy="357269"/>
            </a:xfrm>
            <a:custGeom>
              <a:avLst/>
              <a:gdLst/>
              <a:ahLst/>
              <a:cxnLst>
                <a:cxn ang="0">
                  <a:pos x="wd2" y="hd2"/>
                </a:cxn>
                <a:cxn ang="5400000">
                  <a:pos x="wd2" y="hd2"/>
                </a:cxn>
                <a:cxn ang="10800000">
                  <a:pos x="wd2" y="hd2"/>
                </a:cxn>
                <a:cxn ang="16200000">
                  <a:pos x="wd2" y="hd2"/>
                </a:cxn>
              </a:cxnLst>
              <a:rect l="0" t="0" r="r" b="b"/>
              <a:pathLst>
                <a:path w="21600" h="21600" extrusionOk="0">
                  <a:moveTo>
                    <a:pt x="19855" y="7743"/>
                  </a:moveTo>
                  <a:cubicBezTo>
                    <a:pt x="19418" y="2445"/>
                    <a:pt x="15491" y="0"/>
                    <a:pt x="10691" y="0"/>
                  </a:cubicBezTo>
                  <a:cubicBezTo>
                    <a:pt x="5891" y="0"/>
                    <a:pt x="2182" y="2445"/>
                    <a:pt x="1745" y="7743"/>
                  </a:cubicBezTo>
                  <a:cubicBezTo>
                    <a:pt x="655" y="8151"/>
                    <a:pt x="0" y="9374"/>
                    <a:pt x="0" y="10800"/>
                  </a:cubicBezTo>
                  <a:cubicBezTo>
                    <a:pt x="0" y="12430"/>
                    <a:pt x="1091" y="13857"/>
                    <a:pt x="2400" y="13857"/>
                  </a:cubicBezTo>
                  <a:cubicBezTo>
                    <a:pt x="2400" y="13857"/>
                    <a:pt x="2618" y="13857"/>
                    <a:pt x="2618" y="13857"/>
                  </a:cubicBezTo>
                  <a:cubicBezTo>
                    <a:pt x="4145" y="17932"/>
                    <a:pt x="7200" y="21600"/>
                    <a:pt x="10691" y="21600"/>
                  </a:cubicBezTo>
                  <a:cubicBezTo>
                    <a:pt x="14400" y="21600"/>
                    <a:pt x="17455" y="17932"/>
                    <a:pt x="18982" y="13857"/>
                  </a:cubicBezTo>
                  <a:cubicBezTo>
                    <a:pt x="18982" y="13857"/>
                    <a:pt x="18982" y="13857"/>
                    <a:pt x="19200" y="13857"/>
                  </a:cubicBezTo>
                  <a:cubicBezTo>
                    <a:pt x="20509" y="13857"/>
                    <a:pt x="21600" y="12430"/>
                    <a:pt x="21600" y="10800"/>
                  </a:cubicBezTo>
                  <a:cubicBezTo>
                    <a:pt x="21600" y="9374"/>
                    <a:pt x="20727" y="8151"/>
                    <a:pt x="19855" y="7743"/>
                  </a:cubicBezTo>
                  <a:close/>
                  <a:moveTo>
                    <a:pt x="16582" y="8966"/>
                  </a:moveTo>
                  <a:cubicBezTo>
                    <a:pt x="15491" y="8966"/>
                    <a:pt x="15491" y="8966"/>
                    <a:pt x="15491" y="8966"/>
                  </a:cubicBezTo>
                  <a:cubicBezTo>
                    <a:pt x="15491" y="9374"/>
                    <a:pt x="15491" y="9781"/>
                    <a:pt x="15491" y="9985"/>
                  </a:cubicBezTo>
                  <a:cubicBezTo>
                    <a:pt x="16364" y="10392"/>
                    <a:pt x="16364" y="10392"/>
                    <a:pt x="16364" y="10392"/>
                  </a:cubicBezTo>
                  <a:cubicBezTo>
                    <a:pt x="16582" y="10392"/>
                    <a:pt x="16582" y="10596"/>
                    <a:pt x="16582" y="10800"/>
                  </a:cubicBezTo>
                  <a:cubicBezTo>
                    <a:pt x="16145" y="11411"/>
                    <a:pt x="15927" y="12023"/>
                    <a:pt x="15491" y="12634"/>
                  </a:cubicBezTo>
                  <a:cubicBezTo>
                    <a:pt x="15273" y="12838"/>
                    <a:pt x="15055" y="12838"/>
                    <a:pt x="14836" y="12634"/>
                  </a:cubicBezTo>
                  <a:cubicBezTo>
                    <a:pt x="14182" y="12023"/>
                    <a:pt x="14182" y="12023"/>
                    <a:pt x="14182" y="12023"/>
                  </a:cubicBezTo>
                  <a:cubicBezTo>
                    <a:pt x="13964" y="12430"/>
                    <a:pt x="13527" y="12634"/>
                    <a:pt x="13091" y="12838"/>
                  </a:cubicBezTo>
                  <a:cubicBezTo>
                    <a:pt x="13527" y="13653"/>
                    <a:pt x="13527" y="13653"/>
                    <a:pt x="13527" y="13653"/>
                  </a:cubicBezTo>
                  <a:cubicBezTo>
                    <a:pt x="13745" y="13653"/>
                    <a:pt x="13527" y="14060"/>
                    <a:pt x="13309" y="14060"/>
                  </a:cubicBezTo>
                  <a:cubicBezTo>
                    <a:pt x="12655" y="14468"/>
                    <a:pt x="12000" y="14468"/>
                    <a:pt x="11345" y="14672"/>
                  </a:cubicBezTo>
                  <a:cubicBezTo>
                    <a:pt x="10909" y="14672"/>
                    <a:pt x="10691" y="14468"/>
                    <a:pt x="10691" y="14264"/>
                  </a:cubicBezTo>
                  <a:cubicBezTo>
                    <a:pt x="10691" y="13449"/>
                    <a:pt x="10691" y="13449"/>
                    <a:pt x="10691" y="13449"/>
                  </a:cubicBezTo>
                  <a:cubicBezTo>
                    <a:pt x="10255" y="13449"/>
                    <a:pt x="9818" y="13449"/>
                    <a:pt x="9382" y="13245"/>
                  </a:cubicBezTo>
                  <a:cubicBezTo>
                    <a:pt x="9164" y="14060"/>
                    <a:pt x="9164" y="14060"/>
                    <a:pt x="9164" y="14060"/>
                  </a:cubicBezTo>
                  <a:cubicBezTo>
                    <a:pt x="9164" y="14264"/>
                    <a:pt x="8945" y="14468"/>
                    <a:pt x="8727" y="14264"/>
                  </a:cubicBezTo>
                  <a:cubicBezTo>
                    <a:pt x="8073" y="14060"/>
                    <a:pt x="7418" y="13653"/>
                    <a:pt x="6764" y="13245"/>
                  </a:cubicBezTo>
                  <a:cubicBezTo>
                    <a:pt x="6545" y="13042"/>
                    <a:pt x="6545" y="12838"/>
                    <a:pt x="6764" y="12634"/>
                  </a:cubicBezTo>
                  <a:cubicBezTo>
                    <a:pt x="7418" y="12023"/>
                    <a:pt x="7418" y="12023"/>
                    <a:pt x="7418" y="12023"/>
                  </a:cubicBezTo>
                  <a:cubicBezTo>
                    <a:pt x="6982" y="11819"/>
                    <a:pt x="6764" y="11411"/>
                    <a:pt x="6545" y="11208"/>
                  </a:cubicBezTo>
                  <a:cubicBezTo>
                    <a:pt x="5673" y="11615"/>
                    <a:pt x="5673" y="11615"/>
                    <a:pt x="5673" y="11615"/>
                  </a:cubicBezTo>
                  <a:cubicBezTo>
                    <a:pt x="5673" y="11615"/>
                    <a:pt x="5236" y="11615"/>
                    <a:pt x="5236" y="11208"/>
                  </a:cubicBezTo>
                  <a:cubicBezTo>
                    <a:pt x="4800" y="10800"/>
                    <a:pt x="4800" y="9985"/>
                    <a:pt x="4582" y="9374"/>
                  </a:cubicBezTo>
                  <a:cubicBezTo>
                    <a:pt x="4582" y="9170"/>
                    <a:pt x="4800" y="8966"/>
                    <a:pt x="5018" y="8966"/>
                  </a:cubicBezTo>
                  <a:cubicBezTo>
                    <a:pt x="5891" y="8966"/>
                    <a:pt x="5891" y="8966"/>
                    <a:pt x="5891" y="8966"/>
                  </a:cubicBezTo>
                  <a:cubicBezTo>
                    <a:pt x="5891" y="8558"/>
                    <a:pt x="5891" y="8151"/>
                    <a:pt x="6109" y="7743"/>
                  </a:cubicBezTo>
                  <a:cubicBezTo>
                    <a:pt x="5236" y="7540"/>
                    <a:pt x="5236" y="7540"/>
                    <a:pt x="5236" y="7540"/>
                  </a:cubicBezTo>
                  <a:cubicBezTo>
                    <a:pt x="5018" y="7540"/>
                    <a:pt x="4800" y="7132"/>
                    <a:pt x="5018" y="6928"/>
                  </a:cubicBezTo>
                  <a:cubicBezTo>
                    <a:pt x="5236" y="6317"/>
                    <a:pt x="5673" y="5706"/>
                    <a:pt x="6109" y="5298"/>
                  </a:cubicBezTo>
                  <a:cubicBezTo>
                    <a:pt x="6327" y="5094"/>
                    <a:pt x="6545" y="4891"/>
                    <a:pt x="6764" y="5094"/>
                  </a:cubicBezTo>
                  <a:cubicBezTo>
                    <a:pt x="7418" y="5706"/>
                    <a:pt x="7418" y="5706"/>
                    <a:pt x="7418" y="5706"/>
                  </a:cubicBezTo>
                  <a:cubicBezTo>
                    <a:pt x="7636" y="5502"/>
                    <a:pt x="7855" y="5094"/>
                    <a:pt x="8291" y="5094"/>
                  </a:cubicBezTo>
                  <a:cubicBezTo>
                    <a:pt x="7855" y="4279"/>
                    <a:pt x="7855" y="4279"/>
                    <a:pt x="7855" y="4279"/>
                  </a:cubicBezTo>
                  <a:cubicBezTo>
                    <a:pt x="7855" y="4075"/>
                    <a:pt x="7855" y="3872"/>
                    <a:pt x="8073" y="3668"/>
                  </a:cubicBezTo>
                  <a:cubicBezTo>
                    <a:pt x="8727" y="3464"/>
                    <a:pt x="9600" y="3260"/>
                    <a:pt x="10255" y="3260"/>
                  </a:cubicBezTo>
                  <a:cubicBezTo>
                    <a:pt x="10473" y="3260"/>
                    <a:pt x="10691" y="3260"/>
                    <a:pt x="10691" y="3464"/>
                  </a:cubicBezTo>
                  <a:cubicBezTo>
                    <a:pt x="10691" y="4483"/>
                    <a:pt x="10691" y="4483"/>
                    <a:pt x="10691" y="4483"/>
                  </a:cubicBezTo>
                  <a:cubicBezTo>
                    <a:pt x="11127" y="4483"/>
                    <a:pt x="11564" y="4483"/>
                    <a:pt x="12000" y="4483"/>
                  </a:cubicBezTo>
                  <a:cubicBezTo>
                    <a:pt x="12218" y="3668"/>
                    <a:pt x="12218" y="3668"/>
                    <a:pt x="12218" y="3668"/>
                  </a:cubicBezTo>
                  <a:cubicBezTo>
                    <a:pt x="12218" y="3464"/>
                    <a:pt x="12655" y="3464"/>
                    <a:pt x="12873" y="3464"/>
                  </a:cubicBezTo>
                  <a:cubicBezTo>
                    <a:pt x="13527" y="3872"/>
                    <a:pt x="14182" y="4075"/>
                    <a:pt x="14618" y="4483"/>
                  </a:cubicBezTo>
                  <a:cubicBezTo>
                    <a:pt x="14836" y="4687"/>
                    <a:pt x="15055" y="4891"/>
                    <a:pt x="14836" y="5094"/>
                  </a:cubicBezTo>
                  <a:cubicBezTo>
                    <a:pt x="14182" y="5706"/>
                    <a:pt x="14182" y="5706"/>
                    <a:pt x="14182" y="5706"/>
                  </a:cubicBezTo>
                  <a:cubicBezTo>
                    <a:pt x="14400" y="5909"/>
                    <a:pt x="14618" y="6317"/>
                    <a:pt x="14836" y="6725"/>
                  </a:cubicBezTo>
                  <a:cubicBezTo>
                    <a:pt x="15709" y="6317"/>
                    <a:pt x="15709" y="6317"/>
                    <a:pt x="15709" y="6317"/>
                  </a:cubicBezTo>
                  <a:cubicBezTo>
                    <a:pt x="15927" y="6113"/>
                    <a:pt x="16145" y="6317"/>
                    <a:pt x="16364" y="6521"/>
                  </a:cubicBezTo>
                  <a:cubicBezTo>
                    <a:pt x="16582" y="7132"/>
                    <a:pt x="16800" y="7743"/>
                    <a:pt x="16800" y="8355"/>
                  </a:cubicBezTo>
                  <a:cubicBezTo>
                    <a:pt x="16800" y="8762"/>
                    <a:pt x="16800" y="8966"/>
                    <a:pt x="16582" y="8966"/>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91" name="Shape 691"/>
            <p:cNvSpPr/>
            <p:nvPr/>
          </p:nvSpPr>
          <p:spPr>
            <a:xfrm>
              <a:off x="236302" y="108305"/>
              <a:ext cx="81583" cy="81583"/>
            </a:xfrm>
            <a:prstGeom prst="ellipse">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697" name="Group 697"/>
          <p:cNvGrpSpPr/>
          <p:nvPr/>
        </p:nvGrpSpPr>
        <p:grpSpPr>
          <a:xfrm>
            <a:off x="5251064" y="4620450"/>
            <a:ext cx="570422" cy="693453"/>
            <a:chOff x="-1" y="0"/>
            <a:chExt cx="570421" cy="693451"/>
          </a:xfrm>
        </p:grpSpPr>
        <p:sp>
          <p:nvSpPr>
            <p:cNvPr id="693" name="Shape 693"/>
            <p:cNvSpPr/>
            <p:nvPr/>
          </p:nvSpPr>
          <p:spPr>
            <a:xfrm>
              <a:off x="49212" y="0"/>
              <a:ext cx="456337" cy="460809"/>
            </a:xfrm>
            <a:custGeom>
              <a:avLst/>
              <a:gdLst/>
              <a:ahLst/>
              <a:cxnLst>
                <a:cxn ang="0">
                  <a:pos x="wd2" y="hd2"/>
                </a:cxn>
                <a:cxn ang="5400000">
                  <a:pos x="wd2" y="hd2"/>
                </a:cxn>
                <a:cxn ang="10800000">
                  <a:pos x="wd2" y="hd2"/>
                </a:cxn>
                <a:cxn ang="16200000">
                  <a:pos x="wd2" y="hd2"/>
                </a:cxn>
              </a:cxnLst>
              <a:rect l="0" t="0" r="r" b="b"/>
              <a:pathLst>
                <a:path w="21600" h="21600" extrusionOk="0">
                  <a:moveTo>
                    <a:pt x="21600" y="10673"/>
                  </a:moveTo>
                  <a:cubicBezTo>
                    <a:pt x="21600" y="4828"/>
                    <a:pt x="16714" y="0"/>
                    <a:pt x="10800" y="0"/>
                  </a:cubicBezTo>
                  <a:cubicBezTo>
                    <a:pt x="4886" y="0"/>
                    <a:pt x="0" y="4828"/>
                    <a:pt x="0" y="10673"/>
                  </a:cubicBezTo>
                  <a:cubicBezTo>
                    <a:pt x="0" y="16772"/>
                    <a:pt x="4886" y="21600"/>
                    <a:pt x="10800" y="21600"/>
                  </a:cubicBezTo>
                  <a:cubicBezTo>
                    <a:pt x="16714" y="21600"/>
                    <a:pt x="21600" y="16772"/>
                    <a:pt x="21600" y="10673"/>
                  </a:cubicBezTo>
                  <a:close/>
                  <a:moveTo>
                    <a:pt x="10800" y="18296"/>
                  </a:moveTo>
                  <a:cubicBezTo>
                    <a:pt x="6686" y="18296"/>
                    <a:pt x="3086" y="14993"/>
                    <a:pt x="3086" y="10673"/>
                  </a:cubicBezTo>
                  <a:cubicBezTo>
                    <a:pt x="3086" y="6607"/>
                    <a:pt x="6686" y="3304"/>
                    <a:pt x="10800" y="3304"/>
                  </a:cubicBezTo>
                  <a:cubicBezTo>
                    <a:pt x="14914" y="3304"/>
                    <a:pt x="18514" y="6607"/>
                    <a:pt x="18514" y="10673"/>
                  </a:cubicBezTo>
                  <a:cubicBezTo>
                    <a:pt x="18514" y="14993"/>
                    <a:pt x="14914" y="18296"/>
                    <a:pt x="10800" y="18296"/>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94" name="Shape 694"/>
            <p:cNvSpPr/>
            <p:nvPr/>
          </p:nvSpPr>
          <p:spPr>
            <a:xfrm>
              <a:off x="295275" y="416069"/>
              <a:ext cx="275146" cy="277381"/>
            </a:xfrm>
            <a:custGeom>
              <a:avLst/>
              <a:gdLst/>
              <a:ahLst/>
              <a:cxnLst>
                <a:cxn ang="0">
                  <a:pos x="wd2" y="hd2"/>
                </a:cxn>
                <a:cxn ang="5400000">
                  <a:pos x="wd2" y="hd2"/>
                </a:cxn>
                <a:cxn ang="10800000">
                  <a:pos x="wd2" y="hd2"/>
                </a:cxn>
                <a:cxn ang="16200000">
                  <a:pos x="wd2" y="hd2"/>
                </a:cxn>
              </a:cxnLst>
              <a:rect l="0" t="0" r="r" b="b"/>
              <a:pathLst>
                <a:path w="21600" h="21600" extrusionOk="0">
                  <a:moveTo>
                    <a:pt x="11859" y="0"/>
                  </a:moveTo>
                  <a:cubicBezTo>
                    <a:pt x="8894" y="2965"/>
                    <a:pt x="4659" y="4659"/>
                    <a:pt x="0" y="5082"/>
                  </a:cubicBezTo>
                  <a:cubicBezTo>
                    <a:pt x="11012" y="21600"/>
                    <a:pt x="11012" y="21600"/>
                    <a:pt x="11012" y="21600"/>
                  </a:cubicBezTo>
                  <a:cubicBezTo>
                    <a:pt x="12282" y="12282"/>
                    <a:pt x="12282" y="12282"/>
                    <a:pt x="12282" y="12282"/>
                  </a:cubicBezTo>
                  <a:cubicBezTo>
                    <a:pt x="21600" y="14824"/>
                    <a:pt x="21600" y="14824"/>
                    <a:pt x="21600" y="14824"/>
                  </a:cubicBezTo>
                  <a:lnTo>
                    <a:pt x="11859"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95" name="Shape 695"/>
            <p:cNvSpPr/>
            <p:nvPr/>
          </p:nvSpPr>
          <p:spPr>
            <a:xfrm>
              <a:off x="-2" y="427254"/>
              <a:ext cx="277383" cy="266198"/>
            </a:xfrm>
            <a:custGeom>
              <a:avLst/>
              <a:gdLst/>
              <a:ahLst/>
              <a:cxnLst>
                <a:cxn ang="0">
                  <a:pos x="wd2" y="hd2"/>
                </a:cxn>
                <a:cxn ang="5400000">
                  <a:pos x="wd2" y="hd2"/>
                </a:cxn>
                <a:cxn ang="10800000">
                  <a:pos x="wd2" y="hd2"/>
                </a:cxn>
                <a:cxn ang="16200000">
                  <a:pos x="wd2" y="hd2"/>
                </a:cxn>
              </a:cxnLst>
              <a:rect l="0" t="0" r="r" b="b"/>
              <a:pathLst>
                <a:path w="21600" h="21600" extrusionOk="0">
                  <a:moveTo>
                    <a:pt x="0" y="14547"/>
                  </a:moveTo>
                  <a:cubicBezTo>
                    <a:pt x="9318" y="11902"/>
                    <a:pt x="9318" y="11902"/>
                    <a:pt x="9318" y="11902"/>
                  </a:cubicBezTo>
                  <a:cubicBezTo>
                    <a:pt x="10588" y="21600"/>
                    <a:pt x="10588" y="21600"/>
                    <a:pt x="10588" y="21600"/>
                  </a:cubicBezTo>
                  <a:cubicBezTo>
                    <a:pt x="21600" y="4408"/>
                    <a:pt x="21600" y="4408"/>
                    <a:pt x="21600" y="4408"/>
                  </a:cubicBezTo>
                  <a:cubicBezTo>
                    <a:pt x="16941" y="4408"/>
                    <a:pt x="12706" y="2645"/>
                    <a:pt x="9318" y="0"/>
                  </a:cubicBezTo>
                  <a:lnTo>
                    <a:pt x="0" y="14547"/>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696" name="Shape 696"/>
            <p:cNvSpPr/>
            <p:nvPr/>
          </p:nvSpPr>
          <p:spPr>
            <a:xfrm>
              <a:off x="171858" y="121253"/>
              <a:ext cx="216330" cy="204296"/>
            </a:xfrm>
            <a:custGeom>
              <a:avLst/>
              <a:gdLst/>
              <a:ahLst/>
              <a:cxnLst>
                <a:cxn ang="0">
                  <a:pos x="wd2" y="hd2"/>
                </a:cxn>
                <a:cxn ang="5400000">
                  <a:pos x="wd2" y="hd2"/>
                </a:cxn>
                <a:cxn ang="10800000">
                  <a:pos x="wd2" y="hd2"/>
                </a:cxn>
                <a:cxn ang="16200000">
                  <a:pos x="wd2" y="hd2"/>
                </a:cxn>
              </a:cxnLst>
              <a:rect l="0" t="0" r="r" b="b"/>
              <a:pathLst>
                <a:path w="21100" h="20986" extrusionOk="0">
                  <a:moveTo>
                    <a:pt x="19839" y="7477"/>
                  </a:moveTo>
                  <a:cubicBezTo>
                    <a:pt x="16151" y="6923"/>
                    <a:pt x="16151" y="6923"/>
                    <a:pt x="16151" y="6923"/>
                  </a:cubicBezTo>
                  <a:cubicBezTo>
                    <a:pt x="15097" y="6923"/>
                    <a:pt x="13517" y="5815"/>
                    <a:pt x="12990" y="4708"/>
                  </a:cubicBezTo>
                  <a:cubicBezTo>
                    <a:pt x="11409" y="831"/>
                    <a:pt x="11409" y="831"/>
                    <a:pt x="11409" y="831"/>
                  </a:cubicBezTo>
                  <a:cubicBezTo>
                    <a:pt x="10882" y="-277"/>
                    <a:pt x="10356" y="-277"/>
                    <a:pt x="9829" y="831"/>
                  </a:cubicBezTo>
                  <a:cubicBezTo>
                    <a:pt x="8248" y="4708"/>
                    <a:pt x="8248" y="4708"/>
                    <a:pt x="8248" y="4708"/>
                  </a:cubicBezTo>
                  <a:cubicBezTo>
                    <a:pt x="7721" y="5815"/>
                    <a:pt x="6141" y="6923"/>
                    <a:pt x="5087" y="6923"/>
                  </a:cubicBezTo>
                  <a:cubicBezTo>
                    <a:pt x="873" y="7477"/>
                    <a:pt x="873" y="7477"/>
                    <a:pt x="873" y="7477"/>
                  </a:cubicBezTo>
                  <a:cubicBezTo>
                    <a:pt x="-181" y="7477"/>
                    <a:pt x="-181" y="8585"/>
                    <a:pt x="346" y="9138"/>
                  </a:cubicBezTo>
                  <a:cubicBezTo>
                    <a:pt x="3507" y="11908"/>
                    <a:pt x="3507" y="11908"/>
                    <a:pt x="3507" y="11908"/>
                  </a:cubicBezTo>
                  <a:cubicBezTo>
                    <a:pt x="4560" y="13015"/>
                    <a:pt x="5087" y="14677"/>
                    <a:pt x="4560" y="15785"/>
                  </a:cubicBezTo>
                  <a:cubicBezTo>
                    <a:pt x="4034" y="19661"/>
                    <a:pt x="4034" y="19661"/>
                    <a:pt x="4034" y="19661"/>
                  </a:cubicBezTo>
                  <a:cubicBezTo>
                    <a:pt x="3507" y="20769"/>
                    <a:pt x="4034" y="21323"/>
                    <a:pt x="5087" y="20769"/>
                  </a:cubicBezTo>
                  <a:cubicBezTo>
                    <a:pt x="8775" y="18554"/>
                    <a:pt x="8775" y="18554"/>
                    <a:pt x="8775" y="18554"/>
                  </a:cubicBezTo>
                  <a:cubicBezTo>
                    <a:pt x="9829" y="18000"/>
                    <a:pt x="11409" y="18000"/>
                    <a:pt x="12463" y="18554"/>
                  </a:cubicBezTo>
                  <a:cubicBezTo>
                    <a:pt x="15624" y="20769"/>
                    <a:pt x="15624" y="20769"/>
                    <a:pt x="15624" y="20769"/>
                  </a:cubicBezTo>
                  <a:cubicBezTo>
                    <a:pt x="16678" y="21323"/>
                    <a:pt x="17731" y="20769"/>
                    <a:pt x="17204" y="19661"/>
                  </a:cubicBezTo>
                  <a:cubicBezTo>
                    <a:pt x="16151" y="15785"/>
                    <a:pt x="16151" y="15785"/>
                    <a:pt x="16151" y="15785"/>
                  </a:cubicBezTo>
                  <a:cubicBezTo>
                    <a:pt x="16151" y="14677"/>
                    <a:pt x="16678" y="13015"/>
                    <a:pt x="17731" y="11908"/>
                  </a:cubicBezTo>
                  <a:cubicBezTo>
                    <a:pt x="20365" y="9138"/>
                    <a:pt x="20365" y="9138"/>
                    <a:pt x="20365" y="9138"/>
                  </a:cubicBezTo>
                  <a:cubicBezTo>
                    <a:pt x="21419" y="8585"/>
                    <a:pt x="21419" y="7477"/>
                    <a:pt x="19839" y="7477"/>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702" name="Group 702"/>
          <p:cNvGrpSpPr/>
          <p:nvPr/>
        </p:nvGrpSpPr>
        <p:grpSpPr>
          <a:xfrm>
            <a:off x="4749636" y="2776364"/>
            <a:ext cx="977901" cy="3427419"/>
            <a:chOff x="0" y="0"/>
            <a:chExt cx="977900" cy="3427418"/>
          </a:xfrm>
        </p:grpSpPr>
        <p:sp>
          <p:nvSpPr>
            <p:cNvPr id="700" name="Shape 700"/>
            <p:cNvSpPr/>
            <p:nvPr/>
          </p:nvSpPr>
          <p:spPr>
            <a:xfrm>
              <a:off x="0" y="96836"/>
              <a:ext cx="977901" cy="3330582"/>
            </a:xfrm>
            <a:custGeom>
              <a:avLst/>
              <a:gdLst/>
              <a:ahLst/>
              <a:cxnLst>
                <a:cxn ang="0">
                  <a:pos x="wd2" y="hd2"/>
                </a:cxn>
                <a:cxn ang="5400000">
                  <a:pos x="wd2" y="hd2"/>
                </a:cxn>
                <a:cxn ang="10800000">
                  <a:pos x="wd2" y="hd2"/>
                </a:cxn>
                <a:cxn ang="16200000">
                  <a:pos x="wd2" y="hd2"/>
                </a:cxn>
              </a:cxnLst>
              <a:rect l="0" t="0" r="r" b="b"/>
              <a:pathLst>
                <a:path w="21600" h="21600" extrusionOk="0">
                  <a:moveTo>
                    <a:pt x="4944" y="0"/>
                  </a:moveTo>
                  <a:lnTo>
                    <a:pt x="16656" y="0"/>
                  </a:lnTo>
                  <a:lnTo>
                    <a:pt x="16656" y="15818"/>
                  </a:lnTo>
                  <a:lnTo>
                    <a:pt x="16838" y="15847"/>
                  </a:lnTo>
                  <a:cubicBezTo>
                    <a:pt x="19711" y="16412"/>
                    <a:pt x="21600" y="17369"/>
                    <a:pt x="21600" y="18455"/>
                  </a:cubicBezTo>
                  <a:cubicBezTo>
                    <a:pt x="21600" y="20192"/>
                    <a:pt x="16765" y="21600"/>
                    <a:pt x="10800" y="21600"/>
                  </a:cubicBezTo>
                  <a:cubicBezTo>
                    <a:pt x="4835" y="21600"/>
                    <a:pt x="0" y="20192"/>
                    <a:pt x="0" y="18455"/>
                  </a:cubicBezTo>
                  <a:cubicBezTo>
                    <a:pt x="0" y="17369"/>
                    <a:pt x="1889" y="16412"/>
                    <a:pt x="4762" y="15847"/>
                  </a:cubicBezTo>
                  <a:lnTo>
                    <a:pt x="4944" y="15818"/>
                  </a:lnTo>
                  <a:close/>
                </a:path>
              </a:pathLst>
            </a:custGeom>
            <a:solidFill>
              <a:srgbClr val="DBF5F9">
                <a:alpha val="64999"/>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01" name="Shape 701"/>
            <p:cNvSpPr/>
            <p:nvPr/>
          </p:nvSpPr>
          <p:spPr>
            <a:xfrm>
              <a:off x="223839" y="-1"/>
              <a:ext cx="530229" cy="193679"/>
            </a:xfrm>
            <a:prstGeom prst="ellipse">
              <a:avLst/>
            </a:prstGeom>
            <a:solidFill>
              <a:srgbClr val="DBF5F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705" name="Group 705"/>
          <p:cNvGrpSpPr/>
          <p:nvPr/>
        </p:nvGrpSpPr>
        <p:grpSpPr>
          <a:xfrm>
            <a:off x="3640561" y="2776364"/>
            <a:ext cx="977902" cy="3427419"/>
            <a:chOff x="0" y="0"/>
            <a:chExt cx="977900" cy="3427418"/>
          </a:xfrm>
        </p:grpSpPr>
        <p:sp>
          <p:nvSpPr>
            <p:cNvPr id="703" name="Shape 703"/>
            <p:cNvSpPr/>
            <p:nvPr/>
          </p:nvSpPr>
          <p:spPr>
            <a:xfrm>
              <a:off x="0" y="96836"/>
              <a:ext cx="977901" cy="3330582"/>
            </a:xfrm>
            <a:custGeom>
              <a:avLst/>
              <a:gdLst/>
              <a:ahLst/>
              <a:cxnLst>
                <a:cxn ang="0">
                  <a:pos x="wd2" y="hd2"/>
                </a:cxn>
                <a:cxn ang="5400000">
                  <a:pos x="wd2" y="hd2"/>
                </a:cxn>
                <a:cxn ang="10800000">
                  <a:pos x="wd2" y="hd2"/>
                </a:cxn>
                <a:cxn ang="16200000">
                  <a:pos x="wd2" y="hd2"/>
                </a:cxn>
              </a:cxnLst>
              <a:rect l="0" t="0" r="r" b="b"/>
              <a:pathLst>
                <a:path w="21600" h="21600" extrusionOk="0">
                  <a:moveTo>
                    <a:pt x="4944" y="0"/>
                  </a:moveTo>
                  <a:lnTo>
                    <a:pt x="16656" y="0"/>
                  </a:lnTo>
                  <a:lnTo>
                    <a:pt x="16656" y="15818"/>
                  </a:lnTo>
                  <a:lnTo>
                    <a:pt x="16838" y="15847"/>
                  </a:lnTo>
                  <a:cubicBezTo>
                    <a:pt x="19711" y="16412"/>
                    <a:pt x="21600" y="17369"/>
                    <a:pt x="21600" y="18455"/>
                  </a:cubicBezTo>
                  <a:cubicBezTo>
                    <a:pt x="21600" y="20192"/>
                    <a:pt x="16765" y="21600"/>
                    <a:pt x="10800" y="21600"/>
                  </a:cubicBezTo>
                  <a:cubicBezTo>
                    <a:pt x="4835" y="21600"/>
                    <a:pt x="0" y="20192"/>
                    <a:pt x="0" y="18455"/>
                  </a:cubicBezTo>
                  <a:cubicBezTo>
                    <a:pt x="0" y="17369"/>
                    <a:pt x="1889" y="16412"/>
                    <a:pt x="4762" y="15847"/>
                  </a:cubicBezTo>
                  <a:lnTo>
                    <a:pt x="4944" y="15818"/>
                  </a:lnTo>
                  <a:close/>
                </a:path>
              </a:pathLst>
            </a:custGeom>
            <a:solidFill>
              <a:srgbClr val="DBF5F9">
                <a:alpha val="64999"/>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04" name="Shape 704"/>
            <p:cNvSpPr/>
            <p:nvPr/>
          </p:nvSpPr>
          <p:spPr>
            <a:xfrm>
              <a:off x="223839" y="-1"/>
              <a:ext cx="530229" cy="193679"/>
            </a:xfrm>
            <a:prstGeom prst="ellipse">
              <a:avLst/>
            </a:prstGeom>
            <a:solidFill>
              <a:srgbClr val="DBF5F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708" name="Group 708"/>
          <p:cNvGrpSpPr/>
          <p:nvPr/>
        </p:nvGrpSpPr>
        <p:grpSpPr>
          <a:xfrm>
            <a:off x="2530581" y="2776365"/>
            <a:ext cx="977902" cy="3427415"/>
            <a:chOff x="0" y="0"/>
            <a:chExt cx="977900" cy="3427413"/>
          </a:xfrm>
        </p:grpSpPr>
        <p:sp>
          <p:nvSpPr>
            <p:cNvPr id="706" name="Shape 706"/>
            <p:cNvSpPr/>
            <p:nvPr/>
          </p:nvSpPr>
          <p:spPr>
            <a:xfrm>
              <a:off x="0" y="96836"/>
              <a:ext cx="977901" cy="3330578"/>
            </a:xfrm>
            <a:custGeom>
              <a:avLst/>
              <a:gdLst/>
              <a:ahLst/>
              <a:cxnLst>
                <a:cxn ang="0">
                  <a:pos x="wd2" y="hd2"/>
                </a:cxn>
                <a:cxn ang="5400000">
                  <a:pos x="wd2" y="hd2"/>
                </a:cxn>
                <a:cxn ang="10800000">
                  <a:pos x="wd2" y="hd2"/>
                </a:cxn>
                <a:cxn ang="16200000">
                  <a:pos x="wd2" y="hd2"/>
                </a:cxn>
              </a:cxnLst>
              <a:rect l="0" t="0" r="r" b="b"/>
              <a:pathLst>
                <a:path w="21600" h="21600" extrusionOk="0">
                  <a:moveTo>
                    <a:pt x="4944" y="0"/>
                  </a:moveTo>
                  <a:lnTo>
                    <a:pt x="16656" y="0"/>
                  </a:lnTo>
                  <a:lnTo>
                    <a:pt x="16656" y="15818"/>
                  </a:lnTo>
                  <a:lnTo>
                    <a:pt x="16838" y="15847"/>
                  </a:lnTo>
                  <a:cubicBezTo>
                    <a:pt x="19711" y="16412"/>
                    <a:pt x="21600" y="17369"/>
                    <a:pt x="21600" y="18455"/>
                  </a:cubicBezTo>
                  <a:cubicBezTo>
                    <a:pt x="21600" y="20192"/>
                    <a:pt x="16765" y="21600"/>
                    <a:pt x="10800" y="21600"/>
                  </a:cubicBezTo>
                  <a:cubicBezTo>
                    <a:pt x="4835" y="21600"/>
                    <a:pt x="0" y="20192"/>
                    <a:pt x="0" y="18455"/>
                  </a:cubicBezTo>
                  <a:cubicBezTo>
                    <a:pt x="0" y="17369"/>
                    <a:pt x="1889" y="16412"/>
                    <a:pt x="4762" y="15847"/>
                  </a:cubicBezTo>
                  <a:lnTo>
                    <a:pt x="4944" y="15818"/>
                  </a:lnTo>
                  <a:close/>
                </a:path>
              </a:pathLst>
            </a:custGeom>
            <a:solidFill>
              <a:srgbClr val="DBF5F9">
                <a:alpha val="64999"/>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07" name="Shape 707"/>
            <p:cNvSpPr/>
            <p:nvPr/>
          </p:nvSpPr>
          <p:spPr>
            <a:xfrm>
              <a:off x="223837" y="-1"/>
              <a:ext cx="530229" cy="193677"/>
            </a:xfrm>
            <a:prstGeom prst="ellipse">
              <a:avLst/>
            </a:prstGeom>
            <a:solidFill>
              <a:srgbClr val="DBF5F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711" name="Group 711"/>
          <p:cNvGrpSpPr/>
          <p:nvPr/>
        </p:nvGrpSpPr>
        <p:grpSpPr>
          <a:xfrm>
            <a:off x="1433381" y="2776364"/>
            <a:ext cx="977901" cy="3427419"/>
            <a:chOff x="0" y="0"/>
            <a:chExt cx="977900" cy="3427418"/>
          </a:xfrm>
        </p:grpSpPr>
        <p:sp>
          <p:nvSpPr>
            <p:cNvPr id="709" name="Shape 709"/>
            <p:cNvSpPr/>
            <p:nvPr/>
          </p:nvSpPr>
          <p:spPr>
            <a:xfrm>
              <a:off x="0" y="96836"/>
              <a:ext cx="977901" cy="3330582"/>
            </a:xfrm>
            <a:custGeom>
              <a:avLst/>
              <a:gdLst/>
              <a:ahLst/>
              <a:cxnLst>
                <a:cxn ang="0">
                  <a:pos x="wd2" y="hd2"/>
                </a:cxn>
                <a:cxn ang="5400000">
                  <a:pos x="wd2" y="hd2"/>
                </a:cxn>
                <a:cxn ang="10800000">
                  <a:pos x="wd2" y="hd2"/>
                </a:cxn>
                <a:cxn ang="16200000">
                  <a:pos x="wd2" y="hd2"/>
                </a:cxn>
              </a:cxnLst>
              <a:rect l="0" t="0" r="r" b="b"/>
              <a:pathLst>
                <a:path w="21600" h="21600" extrusionOk="0">
                  <a:moveTo>
                    <a:pt x="4944" y="0"/>
                  </a:moveTo>
                  <a:lnTo>
                    <a:pt x="16656" y="0"/>
                  </a:lnTo>
                  <a:lnTo>
                    <a:pt x="16656" y="15818"/>
                  </a:lnTo>
                  <a:lnTo>
                    <a:pt x="16838" y="15847"/>
                  </a:lnTo>
                  <a:cubicBezTo>
                    <a:pt x="19711" y="16412"/>
                    <a:pt x="21600" y="17369"/>
                    <a:pt x="21600" y="18455"/>
                  </a:cubicBezTo>
                  <a:cubicBezTo>
                    <a:pt x="21600" y="20192"/>
                    <a:pt x="16765" y="21600"/>
                    <a:pt x="10800" y="21600"/>
                  </a:cubicBezTo>
                  <a:cubicBezTo>
                    <a:pt x="4835" y="21600"/>
                    <a:pt x="0" y="20192"/>
                    <a:pt x="0" y="18455"/>
                  </a:cubicBezTo>
                  <a:cubicBezTo>
                    <a:pt x="0" y="17369"/>
                    <a:pt x="1889" y="16412"/>
                    <a:pt x="4762" y="15847"/>
                  </a:cubicBezTo>
                  <a:lnTo>
                    <a:pt x="4944" y="15818"/>
                  </a:lnTo>
                  <a:close/>
                </a:path>
              </a:pathLst>
            </a:custGeom>
            <a:solidFill>
              <a:srgbClr val="DBF5F9">
                <a:alpha val="64999"/>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10" name="Shape 710"/>
            <p:cNvSpPr/>
            <p:nvPr/>
          </p:nvSpPr>
          <p:spPr>
            <a:xfrm>
              <a:off x="223839" y="-1"/>
              <a:ext cx="530229" cy="193679"/>
            </a:xfrm>
            <a:prstGeom prst="ellipse">
              <a:avLst/>
            </a:prstGeom>
            <a:solidFill>
              <a:srgbClr val="DBF5F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715" name="Group 715"/>
          <p:cNvGrpSpPr/>
          <p:nvPr/>
        </p:nvGrpSpPr>
        <p:grpSpPr>
          <a:xfrm>
            <a:off x="1490531" y="4675015"/>
            <a:ext cx="869952" cy="1473202"/>
            <a:chOff x="0" y="-1"/>
            <a:chExt cx="869951" cy="1473201"/>
          </a:xfrm>
        </p:grpSpPr>
        <p:sp>
          <p:nvSpPr>
            <p:cNvPr id="712" name="Shape 712"/>
            <p:cNvSpPr/>
            <p:nvPr/>
          </p:nvSpPr>
          <p:spPr>
            <a:xfrm>
              <a:off x="0" y="609600"/>
              <a:ext cx="869952" cy="863601"/>
            </a:xfrm>
            <a:prstGeom prst="ellipse">
              <a:avLst/>
            </a:pr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13" name="Shape 713"/>
            <p:cNvSpPr/>
            <p:nvPr/>
          </p:nvSpPr>
          <p:spPr>
            <a:xfrm>
              <a:off x="217488" y="96838"/>
              <a:ext cx="433389" cy="735014"/>
            </a:xfrm>
            <a:prstGeom prst="rect">
              <a:avLst/>
            </a:pr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14" name="Shape 714"/>
            <p:cNvSpPr/>
            <p:nvPr/>
          </p:nvSpPr>
          <p:spPr>
            <a:xfrm>
              <a:off x="217488" y="-2"/>
              <a:ext cx="433389" cy="193679"/>
            </a:xfrm>
            <a:prstGeom prst="ellipse">
              <a:avLst/>
            </a:pr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719" name="Group 719"/>
          <p:cNvGrpSpPr/>
          <p:nvPr/>
        </p:nvGrpSpPr>
        <p:grpSpPr>
          <a:xfrm>
            <a:off x="2587732" y="4045227"/>
            <a:ext cx="869952" cy="2102991"/>
            <a:chOff x="0" y="0"/>
            <a:chExt cx="869951" cy="2102990"/>
          </a:xfrm>
        </p:grpSpPr>
        <p:sp>
          <p:nvSpPr>
            <p:cNvPr id="716" name="Shape 716"/>
            <p:cNvSpPr/>
            <p:nvPr/>
          </p:nvSpPr>
          <p:spPr>
            <a:xfrm>
              <a:off x="0" y="1239388"/>
              <a:ext cx="869952" cy="863603"/>
            </a:xfrm>
            <a:prstGeom prst="ellipse">
              <a:avLst/>
            </a:pr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17" name="Shape 717"/>
            <p:cNvSpPr/>
            <p:nvPr/>
          </p:nvSpPr>
          <p:spPr>
            <a:xfrm>
              <a:off x="217488" y="99160"/>
              <a:ext cx="433389" cy="1362482"/>
            </a:xfrm>
            <a:prstGeom prst="rect">
              <a:avLst/>
            </a:pr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18" name="Shape 718"/>
            <p:cNvSpPr/>
            <p:nvPr/>
          </p:nvSpPr>
          <p:spPr>
            <a:xfrm>
              <a:off x="217488" y="-1"/>
              <a:ext cx="433389" cy="193677"/>
            </a:xfrm>
            <a:prstGeom prst="ellipse">
              <a:avLst/>
            </a:prstGeom>
            <a:solidFill>
              <a:srgbClr val="0076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723" name="Group 723"/>
          <p:cNvGrpSpPr/>
          <p:nvPr/>
        </p:nvGrpSpPr>
        <p:grpSpPr>
          <a:xfrm>
            <a:off x="3697711" y="3408961"/>
            <a:ext cx="869953" cy="2739257"/>
            <a:chOff x="0" y="0"/>
            <a:chExt cx="869951" cy="2739256"/>
          </a:xfrm>
        </p:grpSpPr>
        <p:sp>
          <p:nvSpPr>
            <p:cNvPr id="720" name="Shape 720"/>
            <p:cNvSpPr/>
            <p:nvPr/>
          </p:nvSpPr>
          <p:spPr>
            <a:xfrm>
              <a:off x="0" y="1875653"/>
              <a:ext cx="869952" cy="863603"/>
            </a:xfrm>
            <a:prstGeom prst="ellipse">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21" name="Shape 721"/>
            <p:cNvSpPr/>
            <p:nvPr/>
          </p:nvSpPr>
          <p:spPr>
            <a:xfrm>
              <a:off x="217488" y="85752"/>
              <a:ext cx="433389" cy="2012155"/>
            </a:xfrm>
            <a:prstGeom prst="rect">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22" name="Shape 722"/>
            <p:cNvSpPr/>
            <p:nvPr/>
          </p:nvSpPr>
          <p:spPr>
            <a:xfrm>
              <a:off x="217488" y="-1"/>
              <a:ext cx="433389" cy="193679"/>
            </a:xfrm>
            <a:prstGeom prst="ellipse">
              <a:avLst/>
            </a:prstGeom>
            <a:solidFill>
              <a:srgbClr val="089C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727" name="Group 727"/>
          <p:cNvGrpSpPr/>
          <p:nvPr/>
        </p:nvGrpSpPr>
        <p:grpSpPr>
          <a:xfrm>
            <a:off x="4806786" y="3834398"/>
            <a:ext cx="869953" cy="2313820"/>
            <a:chOff x="0" y="0"/>
            <a:chExt cx="869951" cy="2313819"/>
          </a:xfrm>
        </p:grpSpPr>
        <p:sp>
          <p:nvSpPr>
            <p:cNvPr id="724" name="Shape 724"/>
            <p:cNvSpPr/>
            <p:nvPr/>
          </p:nvSpPr>
          <p:spPr>
            <a:xfrm>
              <a:off x="0" y="1450217"/>
              <a:ext cx="869952" cy="863603"/>
            </a:xfrm>
            <a:prstGeom prst="ellipse">
              <a:avLst/>
            </a:pr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25" name="Shape 725"/>
            <p:cNvSpPr/>
            <p:nvPr/>
          </p:nvSpPr>
          <p:spPr>
            <a:xfrm>
              <a:off x="217488" y="93275"/>
              <a:ext cx="433389" cy="1579195"/>
            </a:xfrm>
            <a:prstGeom prst="rect">
              <a:avLst/>
            </a:pr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26" name="Shape 726"/>
            <p:cNvSpPr/>
            <p:nvPr/>
          </p:nvSpPr>
          <p:spPr>
            <a:xfrm>
              <a:off x="217488" y="-1"/>
              <a:ext cx="433389" cy="193677"/>
            </a:xfrm>
            <a:prstGeom prst="ellipse">
              <a:avLst/>
            </a:prstGeom>
            <a:solidFill>
              <a:srgbClr val="0C9B7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728" name="Shape 728"/>
          <p:cNvSpPr/>
          <p:nvPr/>
        </p:nvSpPr>
        <p:spPr>
          <a:xfrm>
            <a:off x="1629677" y="6249156"/>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20%</a:t>
            </a:r>
          </a:p>
        </p:txBody>
      </p:sp>
      <p:sp>
        <p:nvSpPr>
          <p:cNvPr id="729" name="Shape 729"/>
          <p:cNvSpPr/>
          <p:nvPr/>
        </p:nvSpPr>
        <p:spPr>
          <a:xfrm>
            <a:off x="2728203" y="6249156"/>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50%</a:t>
            </a:r>
          </a:p>
        </p:txBody>
      </p:sp>
      <p:sp>
        <p:nvSpPr>
          <p:cNvPr id="730" name="Shape 730"/>
          <p:cNvSpPr/>
          <p:nvPr/>
        </p:nvSpPr>
        <p:spPr>
          <a:xfrm>
            <a:off x="3838087" y="6249156"/>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75%</a:t>
            </a:r>
          </a:p>
        </p:txBody>
      </p:sp>
      <p:sp>
        <p:nvSpPr>
          <p:cNvPr id="731" name="Shape 731"/>
          <p:cNvSpPr/>
          <p:nvPr/>
        </p:nvSpPr>
        <p:spPr>
          <a:xfrm>
            <a:off x="4974316" y="6249156"/>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60%</a:t>
            </a:r>
          </a:p>
        </p:txBody>
      </p:sp>
      <p:grpSp>
        <p:nvGrpSpPr>
          <p:cNvPr id="746" name="Group 746"/>
          <p:cNvGrpSpPr/>
          <p:nvPr/>
        </p:nvGrpSpPr>
        <p:grpSpPr>
          <a:xfrm>
            <a:off x="742061" y="2787486"/>
            <a:ext cx="673286" cy="2566332"/>
            <a:chOff x="-1" y="0"/>
            <a:chExt cx="673284" cy="2566330"/>
          </a:xfrm>
        </p:grpSpPr>
        <p:sp>
          <p:nvSpPr>
            <p:cNvPr id="732" name="Shape 732"/>
            <p:cNvSpPr/>
            <p:nvPr/>
          </p:nvSpPr>
          <p:spPr>
            <a:xfrm>
              <a:off x="511357" y="354761"/>
              <a:ext cx="16192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33" name="Shape 733"/>
            <p:cNvSpPr/>
            <p:nvPr/>
          </p:nvSpPr>
          <p:spPr>
            <a:xfrm>
              <a:off x="511357" y="584949"/>
              <a:ext cx="161927" cy="38102"/>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34" name="Shape 734"/>
            <p:cNvSpPr/>
            <p:nvPr/>
          </p:nvSpPr>
          <p:spPr>
            <a:xfrm>
              <a:off x="511357" y="816723"/>
              <a:ext cx="16192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35" name="Shape 735"/>
            <p:cNvSpPr/>
            <p:nvPr/>
          </p:nvSpPr>
          <p:spPr>
            <a:xfrm>
              <a:off x="511357" y="1046911"/>
              <a:ext cx="161927" cy="38102"/>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36" name="Shape 736"/>
            <p:cNvSpPr/>
            <p:nvPr/>
          </p:nvSpPr>
          <p:spPr>
            <a:xfrm>
              <a:off x="352607" y="1278687"/>
              <a:ext cx="32067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37" name="Shape 737"/>
            <p:cNvSpPr/>
            <p:nvPr/>
          </p:nvSpPr>
          <p:spPr>
            <a:xfrm>
              <a:off x="511357" y="1508874"/>
              <a:ext cx="16192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38" name="Shape 738"/>
            <p:cNvSpPr/>
            <p:nvPr/>
          </p:nvSpPr>
          <p:spPr>
            <a:xfrm>
              <a:off x="511357" y="1740649"/>
              <a:ext cx="16192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39" name="Shape 739"/>
            <p:cNvSpPr/>
            <p:nvPr/>
          </p:nvSpPr>
          <p:spPr>
            <a:xfrm>
              <a:off x="511357" y="1970837"/>
              <a:ext cx="16192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40" name="Shape 740"/>
            <p:cNvSpPr/>
            <p:nvPr/>
          </p:nvSpPr>
          <p:spPr>
            <a:xfrm>
              <a:off x="511357" y="2202612"/>
              <a:ext cx="16192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41" name="Shape 741"/>
            <p:cNvSpPr/>
            <p:nvPr/>
          </p:nvSpPr>
          <p:spPr>
            <a:xfrm>
              <a:off x="352607" y="2432800"/>
              <a:ext cx="320677" cy="36515"/>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42" name="Shape 742"/>
            <p:cNvSpPr/>
            <p:nvPr/>
          </p:nvSpPr>
          <p:spPr>
            <a:xfrm>
              <a:off x="169515" y="2297092"/>
              <a:ext cx="188897" cy="269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lgn="r">
                <a:defRPr sz="1200">
                  <a:solidFill>
                    <a:srgbClr val="808080"/>
                  </a:solidFill>
                  <a:latin typeface="微软雅黑"/>
                  <a:ea typeface="微软雅黑"/>
                  <a:cs typeface="微软雅黑"/>
                  <a:sym typeface="微软雅黑"/>
                </a:defRPr>
              </a:lvl1pPr>
            </a:lstStyle>
            <a:p>
              <a:r>
                <a:t>0</a:t>
              </a:r>
            </a:p>
          </p:txBody>
        </p:sp>
        <p:sp>
          <p:nvSpPr>
            <p:cNvPr id="743" name="Shape 743"/>
            <p:cNvSpPr/>
            <p:nvPr/>
          </p:nvSpPr>
          <p:spPr>
            <a:xfrm>
              <a:off x="84757" y="1140186"/>
              <a:ext cx="273654" cy="269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lgn="r">
                <a:defRPr sz="1200">
                  <a:solidFill>
                    <a:srgbClr val="808080"/>
                  </a:solidFill>
                  <a:latin typeface="微软雅黑"/>
                  <a:ea typeface="微软雅黑"/>
                  <a:cs typeface="微软雅黑"/>
                  <a:sym typeface="微软雅黑"/>
                </a:defRPr>
              </a:lvl1pPr>
            </a:lstStyle>
            <a:p>
              <a:r>
                <a:t>50</a:t>
              </a:r>
            </a:p>
          </p:txBody>
        </p:sp>
        <p:sp>
          <p:nvSpPr>
            <p:cNvPr id="744" name="Shape 744"/>
            <p:cNvSpPr/>
            <p:nvPr/>
          </p:nvSpPr>
          <p:spPr>
            <a:xfrm>
              <a:off x="-2" y="-1"/>
              <a:ext cx="358412" cy="269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lgn="r">
                <a:defRPr sz="1200">
                  <a:solidFill>
                    <a:srgbClr val="808080"/>
                  </a:solidFill>
                  <a:latin typeface="微软雅黑"/>
                  <a:ea typeface="微软雅黑"/>
                  <a:cs typeface="微软雅黑"/>
                  <a:sym typeface="微软雅黑"/>
                </a:defRPr>
              </a:lvl1pPr>
            </a:lstStyle>
            <a:p>
              <a:r>
                <a:t>100</a:t>
              </a:r>
            </a:p>
          </p:txBody>
        </p:sp>
        <p:sp>
          <p:nvSpPr>
            <p:cNvPr id="745" name="Shape 745"/>
            <p:cNvSpPr/>
            <p:nvPr/>
          </p:nvSpPr>
          <p:spPr>
            <a:xfrm>
              <a:off x="352607" y="122986"/>
              <a:ext cx="320677" cy="38102"/>
            </a:xfrm>
            <a:prstGeom prst="rect">
              <a:avLst/>
            </a:prstGeom>
            <a:solidFill>
              <a:srgbClr val="04617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747" name="Shape 747"/>
          <p:cNvSpPr/>
          <p:nvPr/>
        </p:nvSpPr>
        <p:spPr>
          <a:xfrm flipH="1">
            <a:off x="5277220" y="2217565"/>
            <a:ext cx="607600" cy="386504"/>
          </a:xfrm>
          <a:custGeom>
            <a:avLst/>
            <a:gdLst/>
            <a:ahLst/>
            <a:cxnLst>
              <a:cxn ang="0">
                <a:pos x="wd2" y="hd2"/>
              </a:cxn>
              <a:cxn ang="5400000">
                <a:pos x="wd2" y="hd2"/>
              </a:cxn>
              <a:cxn ang="10800000">
                <a:pos x="wd2" y="hd2"/>
              </a:cxn>
              <a:cxn ang="16200000">
                <a:pos x="wd2" y="hd2"/>
              </a:cxn>
            </a:cxnLst>
            <a:rect l="0" t="0" r="r" b="b"/>
            <a:pathLst>
              <a:path w="21600" h="21600" extrusionOk="0">
                <a:moveTo>
                  <a:pt x="20701" y="4020"/>
                </a:moveTo>
                <a:cubicBezTo>
                  <a:pt x="18454" y="2076"/>
                  <a:pt x="12612" y="4064"/>
                  <a:pt x="10365" y="3666"/>
                </a:cubicBezTo>
                <a:cubicBezTo>
                  <a:pt x="8089" y="3269"/>
                  <a:pt x="4578" y="0"/>
                  <a:pt x="4578" y="0"/>
                </a:cubicBezTo>
                <a:cubicBezTo>
                  <a:pt x="730" y="5389"/>
                  <a:pt x="730" y="5389"/>
                  <a:pt x="730" y="5389"/>
                </a:cubicBezTo>
                <a:cubicBezTo>
                  <a:pt x="0" y="8216"/>
                  <a:pt x="0" y="8216"/>
                  <a:pt x="0" y="8216"/>
                </a:cubicBezTo>
                <a:cubicBezTo>
                  <a:pt x="0" y="9850"/>
                  <a:pt x="0" y="9850"/>
                  <a:pt x="0" y="9850"/>
                </a:cubicBezTo>
                <a:cubicBezTo>
                  <a:pt x="6657" y="20717"/>
                  <a:pt x="6657" y="20717"/>
                  <a:pt x="6657" y="20717"/>
                </a:cubicBezTo>
                <a:cubicBezTo>
                  <a:pt x="8342" y="21600"/>
                  <a:pt x="8342" y="21600"/>
                  <a:pt x="8342" y="21600"/>
                </a:cubicBezTo>
                <a:cubicBezTo>
                  <a:pt x="10112" y="20054"/>
                  <a:pt x="10112" y="20054"/>
                  <a:pt x="10112" y="20054"/>
                </a:cubicBezTo>
                <a:cubicBezTo>
                  <a:pt x="18538" y="6802"/>
                  <a:pt x="18538" y="6802"/>
                  <a:pt x="18538" y="6802"/>
                </a:cubicBezTo>
                <a:cubicBezTo>
                  <a:pt x="21600" y="6802"/>
                  <a:pt x="21600" y="6802"/>
                  <a:pt x="21600" y="6802"/>
                </a:cubicBezTo>
                <a:lnTo>
                  <a:pt x="20701" y="4020"/>
                </a:lnTo>
                <a:close/>
              </a:path>
            </a:pathLst>
          </a:cu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48" name="Shape 748"/>
          <p:cNvSpPr/>
          <p:nvPr/>
        </p:nvSpPr>
        <p:spPr>
          <a:xfrm flipH="1">
            <a:off x="4152341" y="2217565"/>
            <a:ext cx="607600" cy="386504"/>
          </a:xfrm>
          <a:custGeom>
            <a:avLst/>
            <a:gdLst/>
            <a:ahLst/>
            <a:cxnLst>
              <a:cxn ang="0">
                <a:pos x="wd2" y="hd2"/>
              </a:cxn>
              <a:cxn ang="5400000">
                <a:pos x="wd2" y="hd2"/>
              </a:cxn>
              <a:cxn ang="10800000">
                <a:pos x="wd2" y="hd2"/>
              </a:cxn>
              <a:cxn ang="16200000">
                <a:pos x="wd2" y="hd2"/>
              </a:cxn>
            </a:cxnLst>
            <a:rect l="0" t="0" r="r" b="b"/>
            <a:pathLst>
              <a:path w="21600" h="21600" extrusionOk="0">
                <a:moveTo>
                  <a:pt x="20701" y="4020"/>
                </a:moveTo>
                <a:cubicBezTo>
                  <a:pt x="18454" y="2076"/>
                  <a:pt x="12612" y="4064"/>
                  <a:pt x="10365" y="3666"/>
                </a:cubicBezTo>
                <a:cubicBezTo>
                  <a:pt x="8089" y="3269"/>
                  <a:pt x="4578" y="0"/>
                  <a:pt x="4578" y="0"/>
                </a:cubicBezTo>
                <a:cubicBezTo>
                  <a:pt x="730" y="5389"/>
                  <a:pt x="730" y="5389"/>
                  <a:pt x="730" y="5389"/>
                </a:cubicBezTo>
                <a:cubicBezTo>
                  <a:pt x="0" y="8216"/>
                  <a:pt x="0" y="8216"/>
                  <a:pt x="0" y="8216"/>
                </a:cubicBezTo>
                <a:cubicBezTo>
                  <a:pt x="0" y="9850"/>
                  <a:pt x="0" y="9850"/>
                  <a:pt x="0" y="9850"/>
                </a:cubicBezTo>
                <a:cubicBezTo>
                  <a:pt x="6657" y="20717"/>
                  <a:pt x="6657" y="20717"/>
                  <a:pt x="6657" y="20717"/>
                </a:cubicBezTo>
                <a:cubicBezTo>
                  <a:pt x="8342" y="21600"/>
                  <a:pt x="8342" y="21600"/>
                  <a:pt x="8342" y="21600"/>
                </a:cubicBezTo>
                <a:cubicBezTo>
                  <a:pt x="10112" y="20054"/>
                  <a:pt x="10112" y="20054"/>
                  <a:pt x="10112" y="20054"/>
                </a:cubicBezTo>
                <a:cubicBezTo>
                  <a:pt x="18538" y="6802"/>
                  <a:pt x="18538" y="6802"/>
                  <a:pt x="18538" y="6802"/>
                </a:cubicBezTo>
                <a:cubicBezTo>
                  <a:pt x="21600" y="6802"/>
                  <a:pt x="21600" y="6802"/>
                  <a:pt x="21600" y="6802"/>
                </a:cubicBezTo>
                <a:lnTo>
                  <a:pt x="20701" y="4020"/>
                </a:lnTo>
                <a:close/>
              </a:path>
            </a:pathLst>
          </a:cu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49" name="Shape 749"/>
          <p:cNvSpPr/>
          <p:nvPr/>
        </p:nvSpPr>
        <p:spPr>
          <a:xfrm flipH="1">
            <a:off x="3067905" y="2217565"/>
            <a:ext cx="607600" cy="386504"/>
          </a:xfrm>
          <a:custGeom>
            <a:avLst/>
            <a:gdLst/>
            <a:ahLst/>
            <a:cxnLst>
              <a:cxn ang="0">
                <a:pos x="wd2" y="hd2"/>
              </a:cxn>
              <a:cxn ang="5400000">
                <a:pos x="wd2" y="hd2"/>
              </a:cxn>
              <a:cxn ang="10800000">
                <a:pos x="wd2" y="hd2"/>
              </a:cxn>
              <a:cxn ang="16200000">
                <a:pos x="wd2" y="hd2"/>
              </a:cxn>
            </a:cxnLst>
            <a:rect l="0" t="0" r="r" b="b"/>
            <a:pathLst>
              <a:path w="21600" h="21600" extrusionOk="0">
                <a:moveTo>
                  <a:pt x="20701" y="4020"/>
                </a:moveTo>
                <a:cubicBezTo>
                  <a:pt x="18454" y="2076"/>
                  <a:pt x="12612" y="4064"/>
                  <a:pt x="10365" y="3666"/>
                </a:cubicBezTo>
                <a:cubicBezTo>
                  <a:pt x="8089" y="3269"/>
                  <a:pt x="4578" y="0"/>
                  <a:pt x="4578" y="0"/>
                </a:cubicBezTo>
                <a:cubicBezTo>
                  <a:pt x="730" y="5389"/>
                  <a:pt x="730" y="5389"/>
                  <a:pt x="730" y="5389"/>
                </a:cubicBezTo>
                <a:cubicBezTo>
                  <a:pt x="0" y="8216"/>
                  <a:pt x="0" y="8216"/>
                  <a:pt x="0" y="8216"/>
                </a:cubicBezTo>
                <a:cubicBezTo>
                  <a:pt x="0" y="9850"/>
                  <a:pt x="0" y="9850"/>
                  <a:pt x="0" y="9850"/>
                </a:cubicBezTo>
                <a:cubicBezTo>
                  <a:pt x="6657" y="20717"/>
                  <a:pt x="6657" y="20717"/>
                  <a:pt x="6657" y="20717"/>
                </a:cubicBezTo>
                <a:cubicBezTo>
                  <a:pt x="8342" y="21600"/>
                  <a:pt x="8342" y="21600"/>
                  <a:pt x="8342" y="21600"/>
                </a:cubicBezTo>
                <a:cubicBezTo>
                  <a:pt x="10112" y="20054"/>
                  <a:pt x="10112" y="20054"/>
                  <a:pt x="10112" y="20054"/>
                </a:cubicBezTo>
                <a:cubicBezTo>
                  <a:pt x="18538" y="6802"/>
                  <a:pt x="18538" y="6802"/>
                  <a:pt x="18538" y="6802"/>
                </a:cubicBezTo>
                <a:cubicBezTo>
                  <a:pt x="21600" y="6802"/>
                  <a:pt x="21600" y="6802"/>
                  <a:pt x="21600" y="6802"/>
                </a:cubicBezTo>
                <a:lnTo>
                  <a:pt x="20701" y="4020"/>
                </a:ln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0" name="Shape 750"/>
          <p:cNvSpPr/>
          <p:nvPr/>
        </p:nvSpPr>
        <p:spPr>
          <a:xfrm flipH="1">
            <a:off x="1942381" y="2217565"/>
            <a:ext cx="607600" cy="386504"/>
          </a:xfrm>
          <a:custGeom>
            <a:avLst/>
            <a:gdLst/>
            <a:ahLst/>
            <a:cxnLst>
              <a:cxn ang="0">
                <a:pos x="wd2" y="hd2"/>
              </a:cxn>
              <a:cxn ang="5400000">
                <a:pos x="wd2" y="hd2"/>
              </a:cxn>
              <a:cxn ang="10800000">
                <a:pos x="wd2" y="hd2"/>
              </a:cxn>
              <a:cxn ang="16200000">
                <a:pos x="wd2" y="hd2"/>
              </a:cxn>
            </a:cxnLst>
            <a:rect l="0" t="0" r="r" b="b"/>
            <a:pathLst>
              <a:path w="21600" h="21600" extrusionOk="0">
                <a:moveTo>
                  <a:pt x="20701" y="4020"/>
                </a:moveTo>
                <a:cubicBezTo>
                  <a:pt x="18454" y="2076"/>
                  <a:pt x="12612" y="4064"/>
                  <a:pt x="10365" y="3666"/>
                </a:cubicBezTo>
                <a:cubicBezTo>
                  <a:pt x="8089" y="3269"/>
                  <a:pt x="4578" y="0"/>
                  <a:pt x="4578" y="0"/>
                </a:cubicBezTo>
                <a:cubicBezTo>
                  <a:pt x="730" y="5389"/>
                  <a:pt x="730" y="5389"/>
                  <a:pt x="730" y="5389"/>
                </a:cubicBezTo>
                <a:cubicBezTo>
                  <a:pt x="0" y="8216"/>
                  <a:pt x="0" y="8216"/>
                  <a:pt x="0" y="8216"/>
                </a:cubicBezTo>
                <a:cubicBezTo>
                  <a:pt x="0" y="9850"/>
                  <a:pt x="0" y="9850"/>
                  <a:pt x="0" y="9850"/>
                </a:cubicBezTo>
                <a:cubicBezTo>
                  <a:pt x="6657" y="20717"/>
                  <a:pt x="6657" y="20717"/>
                  <a:pt x="6657" y="20717"/>
                </a:cubicBezTo>
                <a:cubicBezTo>
                  <a:pt x="8342" y="21600"/>
                  <a:pt x="8342" y="21600"/>
                  <a:pt x="8342" y="21600"/>
                </a:cubicBezTo>
                <a:cubicBezTo>
                  <a:pt x="10112" y="20054"/>
                  <a:pt x="10112" y="20054"/>
                  <a:pt x="10112" y="20054"/>
                </a:cubicBezTo>
                <a:cubicBezTo>
                  <a:pt x="18538" y="6802"/>
                  <a:pt x="18538" y="6802"/>
                  <a:pt x="18538" y="6802"/>
                </a:cubicBezTo>
                <a:cubicBezTo>
                  <a:pt x="21600" y="6802"/>
                  <a:pt x="21600" y="6802"/>
                  <a:pt x="21600" y="6802"/>
                </a:cubicBezTo>
                <a:lnTo>
                  <a:pt x="20701" y="4020"/>
                </a:lnTo>
                <a:close/>
              </a:path>
            </a:pathLst>
          </a:cu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1" name="Shape 751"/>
          <p:cNvSpPr/>
          <p:nvPr/>
        </p:nvSpPr>
        <p:spPr>
          <a:xfrm flipH="1">
            <a:off x="2936569" y="2389457"/>
            <a:ext cx="172941" cy="287231"/>
          </a:xfrm>
          <a:custGeom>
            <a:avLst/>
            <a:gdLst/>
            <a:ahLst/>
            <a:cxnLst>
              <a:cxn ang="0">
                <a:pos x="wd2" y="hd2"/>
              </a:cxn>
              <a:cxn ang="5400000">
                <a:pos x="wd2" y="hd2"/>
              </a:cxn>
              <a:cxn ang="10800000">
                <a:pos x="wd2" y="hd2"/>
              </a:cxn>
              <a:cxn ang="16200000">
                <a:pos x="wd2" y="hd2"/>
              </a:cxn>
            </a:cxnLst>
            <a:rect l="0" t="0" r="r" b="b"/>
            <a:pathLst>
              <a:path w="21600" h="21600" extrusionOk="0">
                <a:moveTo>
                  <a:pt x="21600" y="15120"/>
                </a:moveTo>
                <a:cubicBezTo>
                  <a:pt x="21600" y="18900"/>
                  <a:pt x="17100" y="21600"/>
                  <a:pt x="10800" y="21600"/>
                </a:cubicBezTo>
                <a:cubicBezTo>
                  <a:pt x="4500" y="21600"/>
                  <a:pt x="0" y="18900"/>
                  <a:pt x="0" y="15120"/>
                </a:cubicBezTo>
                <a:cubicBezTo>
                  <a:pt x="0" y="11340"/>
                  <a:pt x="10800" y="0"/>
                  <a:pt x="10800" y="0"/>
                </a:cubicBezTo>
                <a:cubicBezTo>
                  <a:pt x="10800" y="0"/>
                  <a:pt x="21600" y="11340"/>
                  <a:pt x="21600" y="15120"/>
                </a:cubicBez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2" name="Shape 752"/>
          <p:cNvSpPr/>
          <p:nvPr/>
        </p:nvSpPr>
        <p:spPr>
          <a:xfrm flipH="1">
            <a:off x="1827738" y="2391125"/>
            <a:ext cx="172941" cy="287231"/>
          </a:xfrm>
          <a:custGeom>
            <a:avLst/>
            <a:gdLst/>
            <a:ahLst/>
            <a:cxnLst>
              <a:cxn ang="0">
                <a:pos x="wd2" y="hd2"/>
              </a:cxn>
              <a:cxn ang="5400000">
                <a:pos x="wd2" y="hd2"/>
              </a:cxn>
              <a:cxn ang="10800000">
                <a:pos x="wd2" y="hd2"/>
              </a:cxn>
              <a:cxn ang="16200000">
                <a:pos x="wd2" y="hd2"/>
              </a:cxn>
            </a:cxnLst>
            <a:rect l="0" t="0" r="r" b="b"/>
            <a:pathLst>
              <a:path w="21600" h="21600" extrusionOk="0">
                <a:moveTo>
                  <a:pt x="21600" y="15120"/>
                </a:moveTo>
                <a:cubicBezTo>
                  <a:pt x="21600" y="18900"/>
                  <a:pt x="17100" y="21600"/>
                  <a:pt x="10800" y="21600"/>
                </a:cubicBezTo>
                <a:cubicBezTo>
                  <a:pt x="4500" y="21600"/>
                  <a:pt x="0" y="18900"/>
                  <a:pt x="0" y="15120"/>
                </a:cubicBezTo>
                <a:cubicBezTo>
                  <a:pt x="0" y="11340"/>
                  <a:pt x="10800" y="0"/>
                  <a:pt x="10800" y="0"/>
                </a:cubicBezTo>
                <a:cubicBezTo>
                  <a:pt x="10800" y="0"/>
                  <a:pt x="21600" y="11340"/>
                  <a:pt x="21600" y="15120"/>
                </a:cubicBezTo>
                <a:close/>
              </a:path>
            </a:pathLst>
          </a:cu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3" name="Shape 753"/>
          <p:cNvSpPr/>
          <p:nvPr/>
        </p:nvSpPr>
        <p:spPr>
          <a:xfrm flipH="1">
            <a:off x="5154231" y="2389457"/>
            <a:ext cx="172941" cy="287231"/>
          </a:xfrm>
          <a:custGeom>
            <a:avLst/>
            <a:gdLst/>
            <a:ahLst/>
            <a:cxnLst>
              <a:cxn ang="0">
                <a:pos x="wd2" y="hd2"/>
              </a:cxn>
              <a:cxn ang="5400000">
                <a:pos x="wd2" y="hd2"/>
              </a:cxn>
              <a:cxn ang="10800000">
                <a:pos x="wd2" y="hd2"/>
              </a:cxn>
              <a:cxn ang="16200000">
                <a:pos x="wd2" y="hd2"/>
              </a:cxn>
            </a:cxnLst>
            <a:rect l="0" t="0" r="r" b="b"/>
            <a:pathLst>
              <a:path w="21600" h="21600" extrusionOk="0">
                <a:moveTo>
                  <a:pt x="21600" y="15120"/>
                </a:moveTo>
                <a:cubicBezTo>
                  <a:pt x="21600" y="18900"/>
                  <a:pt x="17100" y="21600"/>
                  <a:pt x="10800" y="21600"/>
                </a:cubicBezTo>
                <a:cubicBezTo>
                  <a:pt x="4500" y="21600"/>
                  <a:pt x="0" y="18900"/>
                  <a:pt x="0" y="15120"/>
                </a:cubicBezTo>
                <a:cubicBezTo>
                  <a:pt x="0" y="11340"/>
                  <a:pt x="10800" y="0"/>
                  <a:pt x="10800" y="0"/>
                </a:cubicBezTo>
                <a:cubicBezTo>
                  <a:pt x="10800" y="0"/>
                  <a:pt x="21600" y="11340"/>
                  <a:pt x="21600" y="15120"/>
                </a:cubicBezTo>
                <a:close/>
              </a:path>
            </a:pathLst>
          </a:cu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4" name="Shape 754"/>
          <p:cNvSpPr/>
          <p:nvPr/>
        </p:nvSpPr>
        <p:spPr>
          <a:xfrm flipH="1">
            <a:off x="4029352" y="2397892"/>
            <a:ext cx="172941" cy="287231"/>
          </a:xfrm>
          <a:custGeom>
            <a:avLst/>
            <a:gdLst/>
            <a:ahLst/>
            <a:cxnLst>
              <a:cxn ang="0">
                <a:pos x="wd2" y="hd2"/>
              </a:cxn>
              <a:cxn ang="5400000">
                <a:pos x="wd2" y="hd2"/>
              </a:cxn>
              <a:cxn ang="10800000">
                <a:pos x="wd2" y="hd2"/>
              </a:cxn>
              <a:cxn ang="16200000">
                <a:pos x="wd2" y="hd2"/>
              </a:cxn>
            </a:cxnLst>
            <a:rect l="0" t="0" r="r" b="b"/>
            <a:pathLst>
              <a:path w="21600" h="21600" extrusionOk="0">
                <a:moveTo>
                  <a:pt x="21600" y="15120"/>
                </a:moveTo>
                <a:cubicBezTo>
                  <a:pt x="21600" y="18900"/>
                  <a:pt x="17100" y="21600"/>
                  <a:pt x="10800" y="21600"/>
                </a:cubicBezTo>
                <a:cubicBezTo>
                  <a:pt x="4500" y="21600"/>
                  <a:pt x="0" y="18900"/>
                  <a:pt x="0" y="15120"/>
                </a:cubicBezTo>
                <a:cubicBezTo>
                  <a:pt x="0" y="11340"/>
                  <a:pt x="10800" y="0"/>
                  <a:pt x="10800" y="0"/>
                </a:cubicBezTo>
                <a:cubicBezTo>
                  <a:pt x="10800" y="0"/>
                  <a:pt x="21600" y="11340"/>
                  <a:pt x="21600" y="15120"/>
                </a:cubicBezTo>
                <a:close/>
              </a:path>
            </a:pathLst>
          </a:cu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5" name="Shape 755"/>
          <p:cNvSpPr/>
          <p:nvPr/>
        </p:nvSpPr>
        <p:spPr>
          <a:xfrm flipH="1">
            <a:off x="5241515" y="2009456"/>
            <a:ext cx="652472" cy="609619"/>
          </a:xfrm>
          <a:custGeom>
            <a:avLst/>
            <a:gdLst/>
            <a:ahLst/>
            <a:cxnLst>
              <a:cxn ang="0">
                <a:pos x="wd2" y="hd2"/>
              </a:cxn>
              <a:cxn ang="5400000">
                <a:pos x="wd2" y="hd2"/>
              </a:cxn>
              <a:cxn ang="10800000">
                <a:pos x="wd2" y="hd2"/>
              </a:cxn>
              <a:cxn ang="16200000">
                <a:pos x="wd2" y="hd2"/>
              </a:cxn>
            </a:cxnLst>
            <a:rect l="0" t="0" r="r" b="b"/>
            <a:pathLst>
              <a:path w="21573" h="21577" extrusionOk="0">
                <a:moveTo>
                  <a:pt x="8175" y="21577"/>
                </a:moveTo>
                <a:cubicBezTo>
                  <a:pt x="7470" y="21577"/>
                  <a:pt x="6791" y="21241"/>
                  <a:pt x="6268" y="20682"/>
                </a:cubicBezTo>
                <a:cubicBezTo>
                  <a:pt x="836" y="14890"/>
                  <a:pt x="836" y="14890"/>
                  <a:pt x="836" y="14890"/>
                </a:cubicBezTo>
                <a:cubicBezTo>
                  <a:pt x="313" y="14330"/>
                  <a:pt x="0" y="13603"/>
                  <a:pt x="0" y="12847"/>
                </a:cubicBezTo>
                <a:cubicBezTo>
                  <a:pt x="0" y="12064"/>
                  <a:pt x="313" y="11337"/>
                  <a:pt x="836" y="10777"/>
                </a:cubicBezTo>
                <a:cubicBezTo>
                  <a:pt x="10787" y="145"/>
                  <a:pt x="10787" y="145"/>
                  <a:pt x="10787" y="145"/>
                </a:cubicBezTo>
                <a:cubicBezTo>
                  <a:pt x="10891" y="61"/>
                  <a:pt x="10996" y="-23"/>
                  <a:pt x="11126" y="5"/>
                </a:cubicBezTo>
                <a:cubicBezTo>
                  <a:pt x="11257" y="5"/>
                  <a:pt x="11388" y="61"/>
                  <a:pt x="11466" y="145"/>
                </a:cubicBezTo>
                <a:cubicBezTo>
                  <a:pt x="21443" y="11281"/>
                  <a:pt x="21443" y="11281"/>
                  <a:pt x="21443" y="11281"/>
                </a:cubicBezTo>
                <a:cubicBezTo>
                  <a:pt x="21574" y="11421"/>
                  <a:pt x="21600" y="11644"/>
                  <a:pt x="21548" y="11840"/>
                </a:cubicBezTo>
                <a:cubicBezTo>
                  <a:pt x="21469" y="12008"/>
                  <a:pt x="21287" y="12148"/>
                  <a:pt x="21104" y="12148"/>
                </a:cubicBezTo>
                <a:cubicBezTo>
                  <a:pt x="18126" y="12148"/>
                  <a:pt x="18126" y="12148"/>
                  <a:pt x="18126" y="12148"/>
                </a:cubicBezTo>
                <a:cubicBezTo>
                  <a:pt x="10108" y="20682"/>
                  <a:pt x="10108" y="20682"/>
                  <a:pt x="10108" y="20682"/>
                </a:cubicBezTo>
                <a:cubicBezTo>
                  <a:pt x="9585" y="21241"/>
                  <a:pt x="8906" y="21577"/>
                  <a:pt x="8175" y="21577"/>
                </a:cubicBezTo>
                <a:close/>
                <a:moveTo>
                  <a:pt x="11126" y="1236"/>
                </a:moveTo>
                <a:cubicBezTo>
                  <a:pt x="1515" y="11504"/>
                  <a:pt x="1515" y="11504"/>
                  <a:pt x="1515" y="11504"/>
                </a:cubicBezTo>
                <a:cubicBezTo>
                  <a:pt x="1149" y="11868"/>
                  <a:pt x="966" y="12344"/>
                  <a:pt x="966" y="12847"/>
                </a:cubicBezTo>
                <a:cubicBezTo>
                  <a:pt x="966" y="13323"/>
                  <a:pt x="1149" y="13799"/>
                  <a:pt x="1515" y="14162"/>
                </a:cubicBezTo>
                <a:cubicBezTo>
                  <a:pt x="6948" y="19954"/>
                  <a:pt x="6948" y="19954"/>
                  <a:pt x="6948" y="19954"/>
                </a:cubicBezTo>
                <a:cubicBezTo>
                  <a:pt x="7627" y="20710"/>
                  <a:pt x="8750" y="20710"/>
                  <a:pt x="9429" y="19954"/>
                </a:cubicBezTo>
                <a:cubicBezTo>
                  <a:pt x="17578" y="11253"/>
                  <a:pt x="17578" y="11253"/>
                  <a:pt x="17578" y="11253"/>
                </a:cubicBezTo>
                <a:cubicBezTo>
                  <a:pt x="17682" y="11169"/>
                  <a:pt x="17787" y="11113"/>
                  <a:pt x="17917" y="11113"/>
                </a:cubicBezTo>
                <a:cubicBezTo>
                  <a:pt x="19981" y="11113"/>
                  <a:pt x="19981" y="11113"/>
                  <a:pt x="19981" y="11113"/>
                </a:cubicBezTo>
                <a:lnTo>
                  <a:pt x="11126" y="1236"/>
                </a:lnTo>
                <a:close/>
              </a:path>
            </a:pathLst>
          </a:cu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6" name="Shape 756"/>
          <p:cNvSpPr/>
          <p:nvPr/>
        </p:nvSpPr>
        <p:spPr>
          <a:xfrm flipH="1">
            <a:off x="4116636" y="2009456"/>
            <a:ext cx="652472" cy="609619"/>
          </a:xfrm>
          <a:custGeom>
            <a:avLst/>
            <a:gdLst/>
            <a:ahLst/>
            <a:cxnLst>
              <a:cxn ang="0">
                <a:pos x="wd2" y="hd2"/>
              </a:cxn>
              <a:cxn ang="5400000">
                <a:pos x="wd2" y="hd2"/>
              </a:cxn>
              <a:cxn ang="10800000">
                <a:pos x="wd2" y="hd2"/>
              </a:cxn>
              <a:cxn ang="16200000">
                <a:pos x="wd2" y="hd2"/>
              </a:cxn>
            </a:cxnLst>
            <a:rect l="0" t="0" r="r" b="b"/>
            <a:pathLst>
              <a:path w="21573" h="21577" extrusionOk="0">
                <a:moveTo>
                  <a:pt x="8175" y="21577"/>
                </a:moveTo>
                <a:cubicBezTo>
                  <a:pt x="7470" y="21577"/>
                  <a:pt x="6791" y="21241"/>
                  <a:pt x="6268" y="20682"/>
                </a:cubicBezTo>
                <a:cubicBezTo>
                  <a:pt x="836" y="14890"/>
                  <a:pt x="836" y="14890"/>
                  <a:pt x="836" y="14890"/>
                </a:cubicBezTo>
                <a:cubicBezTo>
                  <a:pt x="313" y="14330"/>
                  <a:pt x="0" y="13603"/>
                  <a:pt x="0" y="12847"/>
                </a:cubicBezTo>
                <a:cubicBezTo>
                  <a:pt x="0" y="12064"/>
                  <a:pt x="313" y="11337"/>
                  <a:pt x="836" y="10777"/>
                </a:cubicBezTo>
                <a:cubicBezTo>
                  <a:pt x="10787" y="145"/>
                  <a:pt x="10787" y="145"/>
                  <a:pt x="10787" y="145"/>
                </a:cubicBezTo>
                <a:cubicBezTo>
                  <a:pt x="10891" y="61"/>
                  <a:pt x="10996" y="-23"/>
                  <a:pt x="11126" y="5"/>
                </a:cubicBezTo>
                <a:cubicBezTo>
                  <a:pt x="11257" y="5"/>
                  <a:pt x="11388" y="61"/>
                  <a:pt x="11466" y="145"/>
                </a:cubicBezTo>
                <a:cubicBezTo>
                  <a:pt x="21443" y="11281"/>
                  <a:pt x="21443" y="11281"/>
                  <a:pt x="21443" y="11281"/>
                </a:cubicBezTo>
                <a:cubicBezTo>
                  <a:pt x="21574" y="11421"/>
                  <a:pt x="21600" y="11644"/>
                  <a:pt x="21548" y="11840"/>
                </a:cubicBezTo>
                <a:cubicBezTo>
                  <a:pt x="21469" y="12008"/>
                  <a:pt x="21287" y="12148"/>
                  <a:pt x="21104" y="12148"/>
                </a:cubicBezTo>
                <a:cubicBezTo>
                  <a:pt x="18126" y="12148"/>
                  <a:pt x="18126" y="12148"/>
                  <a:pt x="18126" y="12148"/>
                </a:cubicBezTo>
                <a:cubicBezTo>
                  <a:pt x="10108" y="20682"/>
                  <a:pt x="10108" y="20682"/>
                  <a:pt x="10108" y="20682"/>
                </a:cubicBezTo>
                <a:cubicBezTo>
                  <a:pt x="9585" y="21241"/>
                  <a:pt x="8906" y="21577"/>
                  <a:pt x="8175" y="21577"/>
                </a:cubicBezTo>
                <a:close/>
                <a:moveTo>
                  <a:pt x="11126" y="1236"/>
                </a:moveTo>
                <a:cubicBezTo>
                  <a:pt x="1515" y="11504"/>
                  <a:pt x="1515" y="11504"/>
                  <a:pt x="1515" y="11504"/>
                </a:cubicBezTo>
                <a:cubicBezTo>
                  <a:pt x="1149" y="11868"/>
                  <a:pt x="966" y="12344"/>
                  <a:pt x="966" y="12847"/>
                </a:cubicBezTo>
                <a:cubicBezTo>
                  <a:pt x="966" y="13323"/>
                  <a:pt x="1149" y="13799"/>
                  <a:pt x="1515" y="14162"/>
                </a:cubicBezTo>
                <a:cubicBezTo>
                  <a:pt x="6948" y="19954"/>
                  <a:pt x="6948" y="19954"/>
                  <a:pt x="6948" y="19954"/>
                </a:cubicBezTo>
                <a:cubicBezTo>
                  <a:pt x="7627" y="20710"/>
                  <a:pt x="8750" y="20710"/>
                  <a:pt x="9429" y="19954"/>
                </a:cubicBezTo>
                <a:cubicBezTo>
                  <a:pt x="17578" y="11253"/>
                  <a:pt x="17578" y="11253"/>
                  <a:pt x="17578" y="11253"/>
                </a:cubicBezTo>
                <a:cubicBezTo>
                  <a:pt x="17682" y="11169"/>
                  <a:pt x="17787" y="11113"/>
                  <a:pt x="17917" y="11113"/>
                </a:cubicBezTo>
                <a:cubicBezTo>
                  <a:pt x="19981" y="11113"/>
                  <a:pt x="19981" y="11113"/>
                  <a:pt x="19981" y="11113"/>
                </a:cubicBezTo>
                <a:lnTo>
                  <a:pt x="11126" y="1236"/>
                </a:lnTo>
                <a:close/>
              </a:path>
            </a:pathLst>
          </a:cu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7" name="Shape 757"/>
          <p:cNvSpPr/>
          <p:nvPr/>
        </p:nvSpPr>
        <p:spPr>
          <a:xfrm flipH="1">
            <a:off x="3032201" y="2009456"/>
            <a:ext cx="652472" cy="609619"/>
          </a:xfrm>
          <a:custGeom>
            <a:avLst/>
            <a:gdLst/>
            <a:ahLst/>
            <a:cxnLst>
              <a:cxn ang="0">
                <a:pos x="wd2" y="hd2"/>
              </a:cxn>
              <a:cxn ang="5400000">
                <a:pos x="wd2" y="hd2"/>
              </a:cxn>
              <a:cxn ang="10800000">
                <a:pos x="wd2" y="hd2"/>
              </a:cxn>
              <a:cxn ang="16200000">
                <a:pos x="wd2" y="hd2"/>
              </a:cxn>
            </a:cxnLst>
            <a:rect l="0" t="0" r="r" b="b"/>
            <a:pathLst>
              <a:path w="21573" h="21577" extrusionOk="0">
                <a:moveTo>
                  <a:pt x="8175" y="21577"/>
                </a:moveTo>
                <a:cubicBezTo>
                  <a:pt x="7470" y="21577"/>
                  <a:pt x="6791" y="21241"/>
                  <a:pt x="6268" y="20682"/>
                </a:cubicBezTo>
                <a:cubicBezTo>
                  <a:pt x="836" y="14890"/>
                  <a:pt x="836" y="14890"/>
                  <a:pt x="836" y="14890"/>
                </a:cubicBezTo>
                <a:cubicBezTo>
                  <a:pt x="313" y="14330"/>
                  <a:pt x="0" y="13603"/>
                  <a:pt x="0" y="12847"/>
                </a:cubicBezTo>
                <a:cubicBezTo>
                  <a:pt x="0" y="12064"/>
                  <a:pt x="313" y="11337"/>
                  <a:pt x="836" y="10777"/>
                </a:cubicBezTo>
                <a:cubicBezTo>
                  <a:pt x="10787" y="145"/>
                  <a:pt x="10787" y="145"/>
                  <a:pt x="10787" y="145"/>
                </a:cubicBezTo>
                <a:cubicBezTo>
                  <a:pt x="10891" y="61"/>
                  <a:pt x="10996" y="-23"/>
                  <a:pt x="11126" y="5"/>
                </a:cubicBezTo>
                <a:cubicBezTo>
                  <a:pt x="11257" y="5"/>
                  <a:pt x="11388" y="61"/>
                  <a:pt x="11466" y="145"/>
                </a:cubicBezTo>
                <a:cubicBezTo>
                  <a:pt x="21443" y="11281"/>
                  <a:pt x="21443" y="11281"/>
                  <a:pt x="21443" y="11281"/>
                </a:cubicBezTo>
                <a:cubicBezTo>
                  <a:pt x="21574" y="11421"/>
                  <a:pt x="21600" y="11644"/>
                  <a:pt x="21548" y="11840"/>
                </a:cubicBezTo>
                <a:cubicBezTo>
                  <a:pt x="21469" y="12008"/>
                  <a:pt x="21287" y="12148"/>
                  <a:pt x="21104" y="12148"/>
                </a:cubicBezTo>
                <a:cubicBezTo>
                  <a:pt x="18126" y="12148"/>
                  <a:pt x="18126" y="12148"/>
                  <a:pt x="18126" y="12148"/>
                </a:cubicBezTo>
                <a:cubicBezTo>
                  <a:pt x="10108" y="20682"/>
                  <a:pt x="10108" y="20682"/>
                  <a:pt x="10108" y="20682"/>
                </a:cubicBezTo>
                <a:cubicBezTo>
                  <a:pt x="9585" y="21241"/>
                  <a:pt x="8906" y="21577"/>
                  <a:pt x="8175" y="21577"/>
                </a:cubicBezTo>
                <a:close/>
                <a:moveTo>
                  <a:pt x="11126" y="1236"/>
                </a:moveTo>
                <a:cubicBezTo>
                  <a:pt x="1515" y="11504"/>
                  <a:pt x="1515" y="11504"/>
                  <a:pt x="1515" y="11504"/>
                </a:cubicBezTo>
                <a:cubicBezTo>
                  <a:pt x="1149" y="11868"/>
                  <a:pt x="966" y="12344"/>
                  <a:pt x="966" y="12847"/>
                </a:cubicBezTo>
                <a:cubicBezTo>
                  <a:pt x="966" y="13323"/>
                  <a:pt x="1149" y="13799"/>
                  <a:pt x="1515" y="14162"/>
                </a:cubicBezTo>
                <a:cubicBezTo>
                  <a:pt x="6948" y="19954"/>
                  <a:pt x="6948" y="19954"/>
                  <a:pt x="6948" y="19954"/>
                </a:cubicBezTo>
                <a:cubicBezTo>
                  <a:pt x="7627" y="20710"/>
                  <a:pt x="8750" y="20710"/>
                  <a:pt x="9429" y="19954"/>
                </a:cubicBezTo>
                <a:cubicBezTo>
                  <a:pt x="17578" y="11253"/>
                  <a:pt x="17578" y="11253"/>
                  <a:pt x="17578" y="11253"/>
                </a:cubicBezTo>
                <a:cubicBezTo>
                  <a:pt x="17682" y="11169"/>
                  <a:pt x="17787" y="11113"/>
                  <a:pt x="17917" y="11113"/>
                </a:cubicBezTo>
                <a:cubicBezTo>
                  <a:pt x="19981" y="11113"/>
                  <a:pt x="19981" y="11113"/>
                  <a:pt x="19981" y="11113"/>
                </a:cubicBezTo>
                <a:lnTo>
                  <a:pt x="11126" y="1236"/>
                </a:ln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8" name="Shape 758"/>
          <p:cNvSpPr/>
          <p:nvPr/>
        </p:nvSpPr>
        <p:spPr>
          <a:xfrm flipH="1">
            <a:off x="1906674" y="2009456"/>
            <a:ext cx="652473" cy="609619"/>
          </a:xfrm>
          <a:custGeom>
            <a:avLst/>
            <a:gdLst/>
            <a:ahLst/>
            <a:cxnLst>
              <a:cxn ang="0">
                <a:pos x="wd2" y="hd2"/>
              </a:cxn>
              <a:cxn ang="5400000">
                <a:pos x="wd2" y="hd2"/>
              </a:cxn>
              <a:cxn ang="10800000">
                <a:pos x="wd2" y="hd2"/>
              </a:cxn>
              <a:cxn ang="16200000">
                <a:pos x="wd2" y="hd2"/>
              </a:cxn>
            </a:cxnLst>
            <a:rect l="0" t="0" r="r" b="b"/>
            <a:pathLst>
              <a:path w="21573" h="21577" extrusionOk="0">
                <a:moveTo>
                  <a:pt x="8175" y="21577"/>
                </a:moveTo>
                <a:cubicBezTo>
                  <a:pt x="7470" y="21577"/>
                  <a:pt x="6791" y="21241"/>
                  <a:pt x="6268" y="20682"/>
                </a:cubicBezTo>
                <a:cubicBezTo>
                  <a:pt x="836" y="14890"/>
                  <a:pt x="836" y="14890"/>
                  <a:pt x="836" y="14890"/>
                </a:cubicBezTo>
                <a:cubicBezTo>
                  <a:pt x="313" y="14330"/>
                  <a:pt x="0" y="13603"/>
                  <a:pt x="0" y="12847"/>
                </a:cubicBezTo>
                <a:cubicBezTo>
                  <a:pt x="0" y="12064"/>
                  <a:pt x="313" y="11337"/>
                  <a:pt x="836" y="10777"/>
                </a:cubicBezTo>
                <a:cubicBezTo>
                  <a:pt x="10787" y="145"/>
                  <a:pt x="10787" y="145"/>
                  <a:pt x="10787" y="145"/>
                </a:cubicBezTo>
                <a:cubicBezTo>
                  <a:pt x="10891" y="61"/>
                  <a:pt x="10996" y="-23"/>
                  <a:pt x="11126" y="5"/>
                </a:cubicBezTo>
                <a:cubicBezTo>
                  <a:pt x="11257" y="5"/>
                  <a:pt x="11388" y="61"/>
                  <a:pt x="11466" y="145"/>
                </a:cubicBezTo>
                <a:cubicBezTo>
                  <a:pt x="21443" y="11281"/>
                  <a:pt x="21443" y="11281"/>
                  <a:pt x="21443" y="11281"/>
                </a:cubicBezTo>
                <a:cubicBezTo>
                  <a:pt x="21574" y="11421"/>
                  <a:pt x="21600" y="11644"/>
                  <a:pt x="21548" y="11840"/>
                </a:cubicBezTo>
                <a:cubicBezTo>
                  <a:pt x="21469" y="12008"/>
                  <a:pt x="21287" y="12148"/>
                  <a:pt x="21104" y="12148"/>
                </a:cubicBezTo>
                <a:cubicBezTo>
                  <a:pt x="18126" y="12148"/>
                  <a:pt x="18126" y="12148"/>
                  <a:pt x="18126" y="12148"/>
                </a:cubicBezTo>
                <a:cubicBezTo>
                  <a:pt x="10108" y="20682"/>
                  <a:pt x="10108" y="20682"/>
                  <a:pt x="10108" y="20682"/>
                </a:cubicBezTo>
                <a:cubicBezTo>
                  <a:pt x="9585" y="21241"/>
                  <a:pt x="8906" y="21577"/>
                  <a:pt x="8175" y="21577"/>
                </a:cubicBezTo>
                <a:close/>
                <a:moveTo>
                  <a:pt x="11126" y="1236"/>
                </a:moveTo>
                <a:cubicBezTo>
                  <a:pt x="1515" y="11504"/>
                  <a:pt x="1515" y="11504"/>
                  <a:pt x="1515" y="11504"/>
                </a:cubicBezTo>
                <a:cubicBezTo>
                  <a:pt x="1149" y="11868"/>
                  <a:pt x="966" y="12344"/>
                  <a:pt x="966" y="12847"/>
                </a:cubicBezTo>
                <a:cubicBezTo>
                  <a:pt x="966" y="13323"/>
                  <a:pt x="1149" y="13799"/>
                  <a:pt x="1515" y="14162"/>
                </a:cubicBezTo>
                <a:cubicBezTo>
                  <a:pt x="6948" y="19954"/>
                  <a:pt x="6948" y="19954"/>
                  <a:pt x="6948" y="19954"/>
                </a:cubicBezTo>
                <a:cubicBezTo>
                  <a:pt x="7627" y="20710"/>
                  <a:pt x="8750" y="20710"/>
                  <a:pt x="9429" y="19954"/>
                </a:cubicBezTo>
                <a:cubicBezTo>
                  <a:pt x="17578" y="11253"/>
                  <a:pt x="17578" y="11253"/>
                  <a:pt x="17578" y="11253"/>
                </a:cubicBezTo>
                <a:cubicBezTo>
                  <a:pt x="17682" y="11169"/>
                  <a:pt x="17787" y="11113"/>
                  <a:pt x="17917" y="11113"/>
                </a:cubicBezTo>
                <a:cubicBezTo>
                  <a:pt x="19981" y="11113"/>
                  <a:pt x="19981" y="11113"/>
                  <a:pt x="19981" y="11113"/>
                </a:cubicBezTo>
                <a:lnTo>
                  <a:pt x="11126" y="1236"/>
                </a:lnTo>
                <a:close/>
              </a:path>
            </a:pathLst>
          </a:cu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59" name="Shape 759"/>
          <p:cNvSpPr/>
          <p:nvPr/>
        </p:nvSpPr>
        <p:spPr>
          <a:xfrm>
            <a:off x="7231484" y="3861491"/>
            <a:ext cx="3884615" cy="127888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2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输入你的文字信息输入你的文字信息输入你的文字信息输入你的文字信息输入你的文字信息输入你的文字信息输入你的文字信息输入你的文字信息输入你的文字信息输入你的文字信息</a:t>
            </a:r>
          </a:p>
        </p:txBody>
      </p:sp>
      <p:sp>
        <p:nvSpPr>
          <p:cNvPr id="760" name="Shape 760"/>
          <p:cNvSpPr/>
          <p:nvPr/>
        </p:nvSpPr>
        <p:spPr>
          <a:xfrm>
            <a:off x="7191395" y="2376254"/>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a:solidFill>
                  <a:srgbClr val="808080"/>
                </a:solidFill>
                <a:latin typeface="微软雅黑"/>
                <a:ea typeface="微软雅黑"/>
                <a:cs typeface="微软雅黑"/>
                <a:sym typeface="微软雅黑"/>
              </a:defRPr>
            </a:lvl1pPr>
          </a:lstStyle>
          <a:p>
            <a:r>
              <a:t>输入你的文字信息</a:t>
            </a:r>
          </a:p>
        </p:txBody>
      </p:sp>
      <p:sp>
        <p:nvSpPr>
          <p:cNvPr id="761" name="Shape 761"/>
          <p:cNvSpPr/>
          <p:nvPr/>
        </p:nvSpPr>
        <p:spPr>
          <a:xfrm>
            <a:off x="8583124" y="2914863"/>
            <a:ext cx="24976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762" name="Shape 762"/>
          <p:cNvSpPr/>
          <p:nvPr/>
        </p:nvSpPr>
        <p:spPr>
          <a:xfrm>
            <a:off x="7191395" y="2880148"/>
            <a:ext cx="1324232" cy="828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4800" b="1">
                <a:solidFill>
                  <a:srgbClr val="0F6FC6"/>
                </a:solidFill>
                <a:latin typeface="微软雅黑"/>
                <a:ea typeface="微软雅黑"/>
                <a:cs typeface="微软雅黑"/>
                <a:sym typeface="微软雅黑"/>
              </a:defRPr>
            </a:lvl1pPr>
          </a:lstStyle>
          <a:p>
            <a:r>
              <a:t>89%</a:t>
            </a:r>
          </a:p>
        </p:txBody>
      </p:sp>
      <p:grpSp>
        <p:nvGrpSpPr>
          <p:cNvPr id="769" name="Group 769"/>
          <p:cNvGrpSpPr/>
          <p:nvPr/>
        </p:nvGrpSpPr>
        <p:grpSpPr>
          <a:xfrm>
            <a:off x="7278276" y="5338208"/>
            <a:ext cx="1601863" cy="729964"/>
            <a:chOff x="-1" y="0"/>
            <a:chExt cx="1601861" cy="729963"/>
          </a:xfrm>
        </p:grpSpPr>
        <p:grpSp>
          <p:nvGrpSpPr>
            <p:cNvPr id="767" name="Group 767"/>
            <p:cNvGrpSpPr/>
            <p:nvPr/>
          </p:nvGrpSpPr>
          <p:grpSpPr>
            <a:xfrm>
              <a:off x="-2" y="-1"/>
              <a:ext cx="1601863" cy="610813"/>
              <a:chOff x="-1" y="0"/>
              <a:chExt cx="1601861" cy="610812"/>
            </a:xfrm>
          </p:grpSpPr>
          <p:grpSp>
            <p:nvGrpSpPr>
              <p:cNvPr id="765" name="Group 765"/>
              <p:cNvGrpSpPr/>
              <p:nvPr/>
            </p:nvGrpSpPr>
            <p:grpSpPr>
              <a:xfrm>
                <a:off x="-2" y="107307"/>
                <a:ext cx="229962" cy="503506"/>
                <a:chOff x="-1" y="0"/>
                <a:chExt cx="229961" cy="503504"/>
              </a:xfrm>
            </p:grpSpPr>
            <p:sp>
              <p:nvSpPr>
                <p:cNvPr id="763" name="Shape 763"/>
                <p:cNvSpPr/>
                <p:nvPr/>
              </p:nvSpPr>
              <p:spPr>
                <a:xfrm>
                  <a:off x="76659" y="0"/>
                  <a:ext cx="74237" cy="76387"/>
                </a:xfrm>
                <a:prstGeom prst="ellipse">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64" name="Shape 764"/>
                <p:cNvSpPr/>
                <p:nvPr/>
              </p:nvSpPr>
              <p:spPr>
                <a:xfrm>
                  <a:off x="-2" y="91447"/>
                  <a:ext cx="229962" cy="41205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667"/>
                        <a:pt x="4052" y="800"/>
                        <a:pt x="4052" y="933"/>
                      </a:cubicBezTo>
                      <a:cubicBezTo>
                        <a:pt x="4052" y="933"/>
                        <a:pt x="4052" y="933"/>
                        <a:pt x="4052" y="933"/>
                      </a:cubicBezTo>
                      <a:cubicBezTo>
                        <a:pt x="4052" y="933"/>
                        <a:pt x="3817" y="1067"/>
                        <a:pt x="3817" y="1067"/>
                      </a:cubicBez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533"/>
                        <a:pt x="6635" y="20533"/>
                        <a:pt x="6635" y="20533"/>
                      </a:cubicBezTo>
                      <a:cubicBezTo>
                        <a:pt x="6635" y="21200"/>
                        <a:pt x="7574" y="21600"/>
                        <a:pt x="8513" y="21600"/>
                      </a:cubicBezTo>
                      <a:cubicBezTo>
                        <a:pt x="9452" y="21600"/>
                        <a:pt x="10156" y="21200"/>
                        <a:pt x="10156" y="20533"/>
                      </a:cubicBezTo>
                      <a:cubicBezTo>
                        <a:pt x="10156" y="12800"/>
                        <a:pt x="10156" y="12800"/>
                        <a:pt x="10156" y="12800"/>
                      </a:cubicBezTo>
                      <a:cubicBezTo>
                        <a:pt x="11330" y="12800"/>
                        <a:pt x="11330" y="12800"/>
                        <a:pt x="11330" y="12800"/>
                      </a:cubicBezTo>
                      <a:cubicBezTo>
                        <a:pt x="11330" y="20533"/>
                        <a:pt x="11330" y="20533"/>
                        <a:pt x="11330" y="20533"/>
                      </a:cubicBezTo>
                      <a:cubicBezTo>
                        <a:pt x="11330" y="21200"/>
                        <a:pt x="12035" y="21600"/>
                        <a:pt x="12974" y="21600"/>
                      </a:cubicBezTo>
                      <a:cubicBezTo>
                        <a:pt x="13913" y="21600"/>
                        <a:pt x="14852" y="21200"/>
                        <a:pt x="14852" y="20533"/>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766" name="Shape 766"/>
              <p:cNvSpPr/>
              <p:nvPr/>
            </p:nvSpPr>
            <p:spPr>
              <a:xfrm>
                <a:off x="217179" y="-1"/>
                <a:ext cx="1384682"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spcBef>
                    <a:spcPts val="600"/>
                  </a:spcBef>
                  <a:defRPr sz="2800" b="1">
                    <a:solidFill>
                      <a:srgbClr val="0BD0D9"/>
                    </a:solidFill>
                    <a:latin typeface="微软雅黑"/>
                    <a:ea typeface="微软雅黑"/>
                    <a:cs typeface="微软雅黑"/>
                    <a:sym typeface="微软雅黑"/>
                  </a:defRPr>
                </a:lvl1pPr>
              </a:lstStyle>
              <a:p>
                <a:r>
                  <a:t>76%</a:t>
                </a:r>
              </a:p>
            </p:txBody>
          </p:sp>
        </p:grpSp>
        <p:sp>
          <p:nvSpPr>
            <p:cNvPr id="768" name="Shape 768"/>
            <p:cNvSpPr/>
            <p:nvPr/>
          </p:nvSpPr>
          <p:spPr>
            <a:xfrm>
              <a:off x="231582" y="384524"/>
              <a:ext cx="1370278" cy="345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1400">
                  <a:solidFill>
                    <a:srgbClr val="A6A6A6"/>
                  </a:solidFill>
                  <a:latin typeface="微软雅黑"/>
                  <a:ea typeface="微软雅黑"/>
                  <a:cs typeface="微软雅黑"/>
                  <a:sym typeface="微软雅黑"/>
                </a:defRPr>
              </a:lvl1pPr>
            </a:lstStyle>
            <a:p>
              <a:r>
                <a:t>输入你的</a:t>
              </a:r>
            </a:p>
          </p:txBody>
        </p:sp>
      </p:grpSp>
      <p:grpSp>
        <p:nvGrpSpPr>
          <p:cNvPr id="776" name="Group 776"/>
          <p:cNvGrpSpPr/>
          <p:nvPr/>
        </p:nvGrpSpPr>
        <p:grpSpPr>
          <a:xfrm>
            <a:off x="9012169" y="5338206"/>
            <a:ext cx="1582627" cy="718228"/>
            <a:chOff x="-1" y="-1"/>
            <a:chExt cx="1582626" cy="718227"/>
          </a:xfrm>
        </p:grpSpPr>
        <p:grpSp>
          <p:nvGrpSpPr>
            <p:cNvPr id="774" name="Group 774"/>
            <p:cNvGrpSpPr/>
            <p:nvPr/>
          </p:nvGrpSpPr>
          <p:grpSpPr>
            <a:xfrm>
              <a:off x="-2" y="-2"/>
              <a:ext cx="1582628" cy="611037"/>
              <a:chOff x="-1" y="0"/>
              <a:chExt cx="1582626" cy="611035"/>
            </a:xfrm>
          </p:grpSpPr>
          <p:grpSp>
            <p:nvGrpSpPr>
              <p:cNvPr id="772" name="Group 772"/>
              <p:cNvGrpSpPr/>
              <p:nvPr/>
            </p:nvGrpSpPr>
            <p:grpSpPr>
              <a:xfrm>
                <a:off x="-2" y="91618"/>
                <a:ext cx="204217" cy="519418"/>
                <a:chOff x="-1" y="0"/>
                <a:chExt cx="204215" cy="519417"/>
              </a:xfrm>
            </p:grpSpPr>
            <p:sp>
              <p:nvSpPr>
                <p:cNvPr id="770" name="Shape 770"/>
                <p:cNvSpPr/>
                <p:nvPr/>
              </p:nvSpPr>
              <p:spPr>
                <a:xfrm>
                  <a:off x="-2" y="88788"/>
                  <a:ext cx="204217" cy="43063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2107"/>
                        <a:pt x="0" y="2107"/>
                        <a:pt x="0" y="2107"/>
                      </a:cubicBezTo>
                      <a:cubicBezTo>
                        <a:pt x="0" y="2502"/>
                        <a:pt x="0" y="2502"/>
                        <a:pt x="0" y="2502"/>
                      </a:cubicBezTo>
                      <a:cubicBezTo>
                        <a:pt x="0" y="9746"/>
                        <a:pt x="0" y="9746"/>
                        <a:pt x="0" y="9746"/>
                      </a:cubicBezTo>
                      <a:cubicBezTo>
                        <a:pt x="0" y="10141"/>
                        <a:pt x="831" y="10537"/>
                        <a:pt x="1938" y="10537"/>
                      </a:cubicBezTo>
                      <a:cubicBezTo>
                        <a:pt x="2769"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615"/>
                      </a:cubicBezTo>
                      <a:cubicBezTo>
                        <a:pt x="5262" y="20283"/>
                        <a:pt x="5262" y="20283"/>
                        <a:pt x="5262" y="20283"/>
                      </a:cubicBezTo>
                      <a:cubicBezTo>
                        <a:pt x="5262" y="20941"/>
                        <a:pt x="6369" y="21600"/>
                        <a:pt x="7754" y="21600"/>
                      </a:cubicBezTo>
                      <a:cubicBezTo>
                        <a:pt x="9138" y="21600"/>
                        <a:pt x="10246" y="20941"/>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0941"/>
                        <a:pt x="12462" y="21600"/>
                        <a:pt x="13846" y="21600"/>
                      </a:cubicBezTo>
                      <a:cubicBezTo>
                        <a:pt x="15231" y="21600"/>
                        <a:pt x="16338" y="20941"/>
                        <a:pt x="16338" y="20283"/>
                      </a:cubicBezTo>
                      <a:cubicBezTo>
                        <a:pt x="16338" y="9483"/>
                        <a:pt x="16338" y="9483"/>
                        <a:pt x="16338" y="9483"/>
                      </a:cubicBezTo>
                      <a:cubicBezTo>
                        <a:pt x="16338" y="9351"/>
                        <a:pt x="16338" y="9351"/>
                        <a:pt x="16338" y="9351"/>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2502"/>
                        <a:pt x="21600" y="2502"/>
                        <a:pt x="21600" y="2502"/>
                      </a:cubicBezTo>
                      <a:cubicBezTo>
                        <a:pt x="21600" y="2107"/>
                        <a:pt x="21600" y="2107"/>
                        <a:pt x="21600" y="2107"/>
                      </a:cubicBezTo>
                      <a:cubicBezTo>
                        <a:pt x="21600" y="1976"/>
                        <a:pt x="21600" y="1976"/>
                        <a:pt x="21600" y="1976"/>
                      </a:cubicBezTo>
                      <a:cubicBezTo>
                        <a:pt x="21600" y="1317"/>
                        <a:pt x="19938" y="0"/>
                        <a:pt x="16338" y="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771" name="Shape 771"/>
                <p:cNvSpPr/>
                <p:nvPr/>
              </p:nvSpPr>
              <p:spPr>
                <a:xfrm>
                  <a:off x="62151" y="0"/>
                  <a:ext cx="81023" cy="81023"/>
                </a:xfrm>
                <a:prstGeom prst="ellipse">
                  <a:avLst/>
                </a:pr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773" name="Shape 773"/>
              <p:cNvSpPr/>
              <p:nvPr/>
            </p:nvSpPr>
            <p:spPr>
              <a:xfrm>
                <a:off x="197943" y="-1"/>
                <a:ext cx="1384683"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spcBef>
                    <a:spcPts val="600"/>
                  </a:spcBef>
                  <a:defRPr sz="2800" b="1">
                    <a:solidFill>
                      <a:srgbClr val="0F6FC6"/>
                    </a:solidFill>
                    <a:latin typeface="微软雅黑"/>
                    <a:ea typeface="微软雅黑"/>
                    <a:cs typeface="微软雅黑"/>
                    <a:sym typeface="微软雅黑"/>
                  </a:defRPr>
                </a:lvl1pPr>
              </a:lstStyle>
              <a:p>
                <a:r>
                  <a:t>24%</a:t>
                </a:r>
              </a:p>
            </p:txBody>
          </p:sp>
        </p:grpSp>
        <p:sp>
          <p:nvSpPr>
            <p:cNvPr id="775" name="Shape 775"/>
            <p:cNvSpPr/>
            <p:nvPr/>
          </p:nvSpPr>
          <p:spPr>
            <a:xfrm>
              <a:off x="212346" y="372788"/>
              <a:ext cx="1370279" cy="345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rmAutofit/>
            </a:bodyPr>
            <a:lstStyle>
              <a:lvl1pPr>
                <a:defRPr sz="1400">
                  <a:solidFill>
                    <a:srgbClr val="A6A6A6"/>
                  </a:solidFill>
                  <a:latin typeface="微软雅黑"/>
                  <a:ea typeface="微软雅黑"/>
                  <a:cs typeface="微软雅黑"/>
                  <a:sym typeface="微软雅黑"/>
                </a:defRPr>
              </a:lvl1pPr>
            </a:lstStyle>
            <a:p>
              <a:r>
                <a:t>文字信息</a:t>
              </a:r>
            </a:p>
          </p:txBody>
        </p:sp>
      </p:grpSp>
      <p:sp>
        <p:nvSpPr>
          <p:cNvPr id="777" name="Shape 777"/>
          <p:cNvSpPr/>
          <p:nvPr/>
        </p:nvSpPr>
        <p:spPr>
          <a:xfrm>
            <a:off x="7122641" y="5195465"/>
            <a:ext cx="4102301" cy="2"/>
          </a:xfrm>
          <a:prstGeom prst="line">
            <a:avLst/>
          </a:prstGeom>
          <a:ln>
            <a:solidFill>
              <a:srgbClr val="D9D9D9"/>
            </a:solidFill>
            <a:prstDash val="dash"/>
          </a:ln>
        </p:spPr>
        <p:txBody>
          <a:bodyPr lIns="45718" tIns="45718" rIns="45718" bIns="45718"/>
          <a:lstStyle/>
          <a:p>
            <a:endParaRPr/>
          </a:p>
        </p:txBody>
      </p:sp>
      <p:sp>
        <p:nvSpPr>
          <p:cNvPr id="778" name="Shape 778"/>
          <p:cNvSpPr/>
          <p:nvPr/>
        </p:nvSpPr>
        <p:spPr>
          <a:xfrm>
            <a:off x="6519909" y="2249989"/>
            <a:ext cx="2" cy="3898902"/>
          </a:xfrm>
          <a:prstGeom prst="line">
            <a:avLst/>
          </a:prstGeom>
          <a:ln>
            <a:solidFill>
              <a:srgbClr val="D9D9D9"/>
            </a:solidFill>
            <a:prstDash val="dash"/>
          </a:ln>
        </p:spPr>
        <p:txBody>
          <a:bodyPr lIns="45718" tIns="45718" rIns="45718" bIns="45718"/>
          <a:lstStyle/>
          <a:p>
            <a:endParaRPr/>
          </a:p>
        </p:txBody>
      </p:sp>
      <p:sp>
        <p:nvSpPr>
          <p:cNvPr id="779" name="Shape 779"/>
          <p:cNvSpPr/>
          <p:nvPr/>
        </p:nvSpPr>
        <p:spPr>
          <a:xfrm>
            <a:off x="1734263" y="5507859"/>
            <a:ext cx="366121" cy="432790"/>
          </a:xfrm>
          <a:custGeom>
            <a:avLst/>
            <a:gdLst/>
            <a:ahLst/>
            <a:cxnLst>
              <a:cxn ang="0">
                <a:pos x="wd2" y="hd2"/>
              </a:cxn>
              <a:cxn ang="5400000">
                <a:pos x="wd2" y="hd2"/>
              </a:cxn>
              <a:cxn ang="10800000">
                <a:pos x="wd2" y="hd2"/>
              </a:cxn>
              <a:cxn ang="16200000">
                <a:pos x="wd2" y="hd2"/>
              </a:cxn>
            </a:cxnLst>
            <a:rect l="0" t="0" r="r" b="b"/>
            <a:pathLst>
              <a:path w="20388" h="21600" extrusionOk="0">
                <a:moveTo>
                  <a:pt x="7413" y="4346"/>
                </a:moveTo>
                <a:cubicBezTo>
                  <a:pt x="6202" y="4665"/>
                  <a:pt x="5275" y="5688"/>
                  <a:pt x="6202" y="6774"/>
                </a:cubicBezTo>
                <a:cubicBezTo>
                  <a:pt x="6415" y="7030"/>
                  <a:pt x="6843" y="7221"/>
                  <a:pt x="7413" y="7413"/>
                </a:cubicBezTo>
                <a:cubicBezTo>
                  <a:pt x="7413" y="4346"/>
                  <a:pt x="7413" y="4346"/>
                  <a:pt x="7413" y="4346"/>
                </a:cubicBezTo>
                <a:close/>
                <a:moveTo>
                  <a:pt x="11762" y="3451"/>
                </a:moveTo>
                <a:cubicBezTo>
                  <a:pt x="13473" y="3898"/>
                  <a:pt x="14899" y="4793"/>
                  <a:pt x="15968" y="6007"/>
                </a:cubicBezTo>
                <a:cubicBezTo>
                  <a:pt x="12974" y="6007"/>
                  <a:pt x="12974" y="6007"/>
                  <a:pt x="12974" y="6007"/>
                </a:cubicBezTo>
                <a:cubicBezTo>
                  <a:pt x="12689" y="5176"/>
                  <a:pt x="12261" y="4346"/>
                  <a:pt x="11762" y="3451"/>
                </a:cubicBezTo>
                <a:close/>
                <a:moveTo>
                  <a:pt x="9338" y="3131"/>
                </a:moveTo>
                <a:cubicBezTo>
                  <a:pt x="9766" y="3131"/>
                  <a:pt x="10194" y="3195"/>
                  <a:pt x="10621" y="3195"/>
                </a:cubicBezTo>
                <a:cubicBezTo>
                  <a:pt x="11263" y="4154"/>
                  <a:pt x="11691" y="5112"/>
                  <a:pt x="12047" y="6007"/>
                </a:cubicBezTo>
                <a:cubicBezTo>
                  <a:pt x="9338" y="6007"/>
                  <a:pt x="9338" y="6007"/>
                  <a:pt x="9338" y="6007"/>
                </a:cubicBezTo>
                <a:cubicBezTo>
                  <a:pt x="9338" y="3131"/>
                  <a:pt x="9338" y="3131"/>
                  <a:pt x="9338" y="3131"/>
                </a:cubicBezTo>
                <a:close/>
                <a:moveTo>
                  <a:pt x="13259" y="7030"/>
                </a:moveTo>
                <a:cubicBezTo>
                  <a:pt x="16752" y="7030"/>
                  <a:pt x="16752" y="7030"/>
                  <a:pt x="16752" y="7030"/>
                </a:cubicBezTo>
                <a:cubicBezTo>
                  <a:pt x="17394" y="7988"/>
                  <a:pt x="17750" y="9138"/>
                  <a:pt x="17821" y="10289"/>
                </a:cubicBezTo>
                <a:cubicBezTo>
                  <a:pt x="13758" y="10289"/>
                  <a:pt x="13758" y="10289"/>
                  <a:pt x="13758" y="10289"/>
                </a:cubicBezTo>
                <a:cubicBezTo>
                  <a:pt x="13758" y="9202"/>
                  <a:pt x="13615" y="8116"/>
                  <a:pt x="13259" y="7030"/>
                </a:cubicBezTo>
                <a:close/>
                <a:moveTo>
                  <a:pt x="9338" y="7030"/>
                </a:moveTo>
                <a:cubicBezTo>
                  <a:pt x="12332" y="7030"/>
                  <a:pt x="12332" y="7030"/>
                  <a:pt x="12332" y="7030"/>
                </a:cubicBezTo>
                <a:cubicBezTo>
                  <a:pt x="12617" y="8116"/>
                  <a:pt x="12760" y="9202"/>
                  <a:pt x="12760" y="10289"/>
                </a:cubicBezTo>
                <a:cubicBezTo>
                  <a:pt x="9338" y="10289"/>
                  <a:pt x="9338" y="10289"/>
                  <a:pt x="9338" y="10289"/>
                </a:cubicBezTo>
                <a:cubicBezTo>
                  <a:pt x="9338" y="7030"/>
                  <a:pt x="9338" y="7030"/>
                  <a:pt x="9338" y="7030"/>
                </a:cubicBezTo>
                <a:close/>
                <a:moveTo>
                  <a:pt x="13758" y="11311"/>
                </a:moveTo>
                <a:cubicBezTo>
                  <a:pt x="17821" y="11311"/>
                  <a:pt x="17821" y="11311"/>
                  <a:pt x="17821" y="11311"/>
                </a:cubicBezTo>
                <a:cubicBezTo>
                  <a:pt x="17750" y="12525"/>
                  <a:pt x="17394" y="13612"/>
                  <a:pt x="16752" y="14570"/>
                </a:cubicBezTo>
                <a:cubicBezTo>
                  <a:pt x="13188" y="14570"/>
                  <a:pt x="13188" y="14570"/>
                  <a:pt x="13188" y="14570"/>
                </a:cubicBezTo>
                <a:cubicBezTo>
                  <a:pt x="13473" y="13484"/>
                  <a:pt x="13687" y="12398"/>
                  <a:pt x="13758" y="11311"/>
                </a:cubicBezTo>
                <a:close/>
                <a:moveTo>
                  <a:pt x="9338" y="11311"/>
                </a:moveTo>
                <a:cubicBezTo>
                  <a:pt x="12760" y="11311"/>
                  <a:pt x="12760" y="11311"/>
                  <a:pt x="12760" y="11311"/>
                </a:cubicBezTo>
                <a:cubicBezTo>
                  <a:pt x="12689" y="12398"/>
                  <a:pt x="12475" y="13484"/>
                  <a:pt x="12118" y="14570"/>
                </a:cubicBezTo>
                <a:cubicBezTo>
                  <a:pt x="9338" y="14570"/>
                  <a:pt x="9338" y="14570"/>
                  <a:pt x="9338" y="14570"/>
                </a:cubicBezTo>
                <a:cubicBezTo>
                  <a:pt x="9338" y="11311"/>
                  <a:pt x="9338" y="11311"/>
                  <a:pt x="9338" y="11311"/>
                </a:cubicBezTo>
                <a:close/>
                <a:moveTo>
                  <a:pt x="12831" y="15593"/>
                </a:moveTo>
                <a:cubicBezTo>
                  <a:pt x="15968" y="15593"/>
                  <a:pt x="15968" y="15593"/>
                  <a:pt x="15968" y="15593"/>
                </a:cubicBezTo>
                <a:cubicBezTo>
                  <a:pt x="14899" y="16807"/>
                  <a:pt x="13402" y="17766"/>
                  <a:pt x="11691" y="18213"/>
                </a:cubicBezTo>
                <a:cubicBezTo>
                  <a:pt x="12118" y="17318"/>
                  <a:pt x="12546" y="16488"/>
                  <a:pt x="12831" y="15593"/>
                </a:cubicBezTo>
                <a:close/>
                <a:moveTo>
                  <a:pt x="9338" y="895"/>
                </a:moveTo>
                <a:cubicBezTo>
                  <a:pt x="12190" y="895"/>
                  <a:pt x="14970" y="1853"/>
                  <a:pt x="17180" y="3770"/>
                </a:cubicBezTo>
                <a:cubicBezTo>
                  <a:pt x="21457" y="7605"/>
                  <a:pt x="21457" y="13995"/>
                  <a:pt x="17180" y="17830"/>
                </a:cubicBezTo>
                <a:cubicBezTo>
                  <a:pt x="14970" y="19747"/>
                  <a:pt x="12190" y="20769"/>
                  <a:pt x="9338" y="20769"/>
                </a:cubicBezTo>
                <a:cubicBezTo>
                  <a:pt x="9338" y="19299"/>
                  <a:pt x="9338" y="19299"/>
                  <a:pt x="9338" y="19299"/>
                </a:cubicBezTo>
                <a:cubicBezTo>
                  <a:pt x="11762" y="19299"/>
                  <a:pt x="14186" y="18469"/>
                  <a:pt x="16039" y="16807"/>
                </a:cubicBezTo>
                <a:cubicBezTo>
                  <a:pt x="19675" y="13548"/>
                  <a:pt x="19675" y="8116"/>
                  <a:pt x="16039" y="4793"/>
                </a:cubicBezTo>
                <a:cubicBezTo>
                  <a:pt x="14186" y="3131"/>
                  <a:pt x="11762" y="2301"/>
                  <a:pt x="9338" y="2301"/>
                </a:cubicBezTo>
                <a:cubicBezTo>
                  <a:pt x="9338" y="895"/>
                  <a:pt x="9338" y="895"/>
                  <a:pt x="9338" y="895"/>
                </a:cubicBezTo>
                <a:close/>
                <a:moveTo>
                  <a:pt x="9338" y="15593"/>
                </a:moveTo>
                <a:cubicBezTo>
                  <a:pt x="11762" y="15593"/>
                  <a:pt x="11762" y="15593"/>
                  <a:pt x="11762" y="15593"/>
                </a:cubicBezTo>
                <a:cubicBezTo>
                  <a:pt x="11406" y="16551"/>
                  <a:pt x="10978" y="17446"/>
                  <a:pt x="10407" y="18405"/>
                </a:cubicBezTo>
                <a:cubicBezTo>
                  <a:pt x="10051" y="18469"/>
                  <a:pt x="9695" y="18469"/>
                  <a:pt x="9338" y="18469"/>
                </a:cubicBezTo>
                <a:cubicBezTo>
                  <a:pt x="9338" y="15593"/>
                  <a:pt x="9338" y="15593"/>
                  <a:pt x="9338" y="15593"/>
                </a:cubicBezTo>
                <a:close/>
                <a:moveTo>
                  <a:pt x="8411" y="21600"/>
                </a:moveTo>
                <a:cubicBezTo>
                  <a:pt x="7413" y="21600"/>
                  <a:pt x="7413" y="21600"/>
                  <a:pt x="7413" y="21600"/>
                </a:cubicBezTo>
                <a:cubicBezTo>
                  <a:pt x="7413" y="19299"/>
                  <a:pt x="7413" y="19299"/>
                  <a:pt x="7413" y="19299"/>
                </a:cubicBezTo>
                <a:cubicBezTo>
                  <a:pt x="3350" y="18980"/>
                  <a:pt x="712" y="17638"/>
                  <a:pt x="0" y="13931"/>
                </a:cubicBezTo>
                <a:cubicBezTo>
                  <a:pt x="5417" y="13420"/>
                  <a:pt x="5417" y="13420"/>
                  <a:pt x="5417" y="13420"/>
                </a:cubicBezTo>
                <a:cubicBezTo>
                  <a:pt x="5703" y="14762"/>
                  <a:pt x="5988" y="15465"/>
                  <a:pt x="7413" y="16040"/>
                </a:cubicBezTo>
                <a:cubicBezTo>
                  <a:pt x="7413" y="11822"/>
                  <a:pt x="7413" y="11822"/>
                  <a:pt x="7413" y="11822"/>
                </a:cubicBezTo>
                <a:cubicBezTo>
                  <a:pt x="5631" y="11375"/>
                  <a:pt x="4348" y="10992"/>
                  <a:pt x="3564" y="10608"/>
                </a:cubicBezTo>
                <a:cubicBezTo>
                  <a:pt x="285" y="9202"/>
                  <a:pt x="-143" y="5049"/>
                  <a:pt x="2423" y="2812"/>
                </a:cubicBezTo>
                <a:cubicBezTo>
                  <a:pt x="3564" y="1853"/>
                  <a:pt x="5204" y="1342"/>
                  <a:pt x="7413" y="1214"/>
                </a:cubicBezTo>
                <a:cubicBezTo>
                  <a:pt x="7413" y="0"/>
                  <a:pt x="7413" y="0"/>
                  <a:pt x="7413" y="0"/>
                </a:cubicBezTo>
                <a:cubicBezTo>
                  <a:pt x="8411" y="0"/>
                  <a:pt x="8411" y="0"/>
                  <a:pt x="8411" y="0"/>
                </a:cubicBezTo>
                <a:cubicBezTo>
                  <a:pt x="8411" y="21600"/>
                  <a:pt x="8411" y="21600"/>
                  <a:pt x="8411" y="21600"/>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80" name="Shape 780"/>
          <p:cNvSpPr/>
          <p:nvPr/>
        </p:nvSpPr>
        <p:spPr>
          <a:xfrm>
            <a:off x="5042329" y="5596495"/>
            <a:ext cx="342354" cy="255625"/>
          </a:xfrm>
          <a:custGeom>
            <a:avLst/>
            <a:gdLst/>
            <a:ahLst/>
            <a:cxnLst>
              <a:cxn ang="0">
                <a:pos x="wd2" y="hd2"/>
              </a:cxn>
              <a:cxn ang="5400000">
                <a:pos x="wd2" y="hd2"/>
              </a:cxn>
              <a:cxn ang="10800000">
                <a:pos x="wd2" y="hd2"/>
              </a:cxn>
              <a:cxn ang="16200000">
                <a:pos x="wd2" y="hd2"/>
              </a:cxn>
            </a:cxnLst>
            <a:rect l="0" t="0" r="r" b="b"/>
            <a:pathLst>
              <a:path w="21542" h="21456" extrusionOk="0">
                <a:moveTo>
                  <a:pt x="12730" y="1460"/>
                </a:moveTo>
                <a:cubicBezTo>
                  <a:pt x="12730" y="918"/>
                  <a:pt x="12730" y="918"/>
                  <a:pt x="12730" y="918"/>
                </a:cubicBezTo>
                <a:cubicBezTo>
                  <a:pt x="12730" y="376"/>
                  <a:pt x="12391" y="14"/>
                  <a:pt x="12053" y="14"/>
                </a:cubicBezTo>
                <a:cubicBezTo>
                  <a:pt x="8870" y="14"/>
                  <a:pt x="8870" y="14"/>
                  <a:pt x="8870" y="14"/>
                </a:cubicBezTo>
                <a:cubicBezTo>
                  <a:pt x="8464" y="14"/>
                  <a:pt x="8125" y="376"/>
                  <a:pt x="8125" y="918"/>
                </a:cubicBezTo>
                <a:cubicBezTo>
                  <a:pt x="8125" y="1460"/>
                  <a:pt x="8125" y="1460"/>
                  <a:pt x="8125" y="1460"/>
                </a:cubicBezTo>
                <a:cubicBezTo>
                  <a:pt x="12730" y="1460"/>
                  <a:pt x="12730" y="1460"/>
                  <a:pt x="12730" y="1460"/>
                </a:cubicBezTo>
                <a:close/>
                <a:moveTo>
                  <a:pt x="2505" y="8962"/>
                </a:moveTo>
                <a:cubicBezTo>
                  <a:pt x="1828" y="3539"/>
                  <a:pt x="1828" y="3539"/>
                  <a:pt x="1828" y="3539"/>
                </a:cubicBezTo>
                <a:cubicBezTo>
                  <a:pt x="1693" y="2816"/>
                  <a:pt x="1287" y="1551"/>
                  <a:pt x="1151" y="828"/>
                </a:cubicBezTo>
                <a:cubicBezTo>
                  <a:pt x="1151" y="1551"/>
                  <a:pt x="1151" y="2997"/>
                  <a:pt x="1151" y="3629"/>
                </a:cubicBezTo>
                <a:cubicBezTo>
                  <a:pt x="1761" y="8962"/>
                  <a:pt x="1761" y="8962"/>
                  <a:pt x="1761" y="8962"/>
                </a:cubicBezTo>
                <a:cubicBezTo>
                  <a:pt x="2505" y="8962"/>
                  <a:pt x="2505" y="8962"/>
                  <a:pt x="2505" y="8962"/>
                </a:cubicBezTo>
                <a:close/>
                <a:moveTo>
                  <a:pt x="5146" y="1641"/>
                </a:moveTo>
                <a:cubicBezTo>
                  <a:pt x="4943" y="2455"/>
                  <a:pt x="4672" y="4081"/>
                  <a:pt x="4537" y="4714"/>
                </a:cubicBezTo>
                <a:cubicBezTo>
                  <a:pt x="4198" y="8962"/>
                  <a:pt x="4198" y="8962"/>
                  <a:pt x="4198" y="8962"/>
                </a:cubicBezTo>
                <a:cubicBezTo>
                  <a:pt x="4943" y="8962"/>
                  <a:pt x="4943" y="8962"/>
                  <a:pt x="4943" y="8962"/>
                </a:cubicBezTo>
                <a:cubicBezTo>
                  <a:pt x="5214" y="4804"/>
                  <a:pt x="5214" y="4804"/>
                  <a:pt x="5214" y="4804"/>
                </a:cubicBezTo>
                <a:cubicBezTo>
                  <a:pt x="5214" y="4714"/>
                  <a:pt x="5146" y="2455"/>
                  <a:pt x="5146" y="1641"/>
                </a:cubicBezTo>
                <a:close/>
                <a:moveTo>
                  <a:pt x="6771" y="21253"/>
                </a:moveTo>
                <a:cubicBezTo>
                  <a:pt x="4672" y="21524"/>
                  <a:pt x="3047" y="21524"/>
                  <a:pt x="609" y="21253"/>
                </a:cubicBezTo>
                <a:cubicBezTo>
                  <a:pt x="609" y="17638"/>
                  <a:pt x="609" y="14023"/>
                  <a:pt x="609" y="10408"/>
                </a:cubicBezTo>
                <a:cubicBezTo>
                  <a:pt x="609" y="9956"/>
                  <a:pt x="1083" y="9504"/>
                  <a:pt x="1625" y="9504"/>
                </a:cubicBezTo>
                <a:cubicBezTo>
                  <a:pt x="2979" y="9504"/>
                  <a:pt x="4334" y="9504"/>
                  <a:pt x="5755" y="9504"/>
                </a:cubicBezTo>
                <a:cubicBezTo>
                  <a:pt x="6297" y="9504"/>
                  <a:pt x="6771" y="9956"/>
                  <a:pt x="6771" y="10408"/>
                </a:cubicBezTo>
                <a:cubicBezTo>
                  <a:pt x="6771" y="14023"/>
                  <a:pt x="6771" y="17638"/>
                  <a:pt x="6771" y="21253"/>
                </a:cubicBezTo>
                <a:close/>
                <a:moveTo>
                  <a:pt x="0" y="3087"/>
                </a:moveTo>
                <a:cubicBezTo>
                  <a:pt x="271" y="3901"/>
                  <a:pt x="677" y="5347"/>
                  <a:pt x="880" y="6070"/>
                </a:cubicBezTo>
                <a:cubicBezTo>
                  <a:pt x="1422" y="8962"/>
                  <a:pt x="1422" y="8962"/>
                  <a:pt x="1422" y="8962"/>
                </a:cubicBezTo>
                <a:cubicBezTo>
                  <a:pt x="1151" y="8962"/>
                  <a:pt x="948" y="9142"/>
                  <a:pt x="745" y="9323"/>
                </a:cubicBezTo>
                <a:cubicBezTo>
                  <a:pt x="203" y="6250"/>
                  <a:pt x="203" y="6250"/>
                  <a:pt x="203" y="6250"/>
                </a:cubicBezTo>
                <a:cubicBezTo>
                  <a:pt x="135" y="5979"/>
                  <a:pt x="68" y="3901"/>
                  <a:pt x="0" y="3087"/>
                </a:cubicBezTo>
                <a:close/>
                <a:moveTo>
                  <a:pt x="6433" y="6070"/>
                </a:moveTo>
                <a:cubicBezTo>
                  <a:pt x="5891" y="8962"/>
                  <a:pt x="5891" y="8962"/>
                  <a:pt x="5891" y="8962"/>
                </a:cubicBezTo>
                <a:cubicBezTo>
                  <a:pt x="6162" y="8962"/>
                  <a:pt x="6433" y="9142"/>
                  <a:pt x="6568" y="9323"/>
                </a:cubicBezTo>
                <a:cubicBezTo>
                  <a:pt x="7110" y="6521"/>
                  <a:pt x="7110" y="6521"/>
                  <a:pt x="7110" y="6521"/>
                </a:cubicBezTo>
                <a:cubicBezTo>
                  <a:pt x="7110" y="6431"/>
                  <a:pt x="7245" y="4172"/>
                  <a:pt x="7313" y="3449"/>
                </a:cubicBezTo>
                <a:cubicBezTo>
                  <a:pt x="7110" y="4172"/>
                  <a:pt x="6636" y="5437"/>
                  <a:pt x="6433" y="6070"/>
                </a:cubicBezTo>
                <a:close/>
                <a:moveTo>
                  <a:pt x="5755" y="4262"/>
                </a:moveTo>
                <a:cubicBezTo>
                  <a:pt x="5078" y="8962"/>
                  <a:pt x="5078" y="8962"/>
                  <a:pt x="5078" y="8962"/>
                </a:cubicBezTo>
                <a:cubicBezTo>
                  <a:pt x="5755" y="8962"/>
                  <a:pt x="5755" y="8962"/>
                  <a:pt x="5755" y="8962"/>
                </a:cubicBezTo>
                <a:cubicBezTo>
                  <a:pt x="6433" y="4443"/>
                  <a:pt x="6433" y="4443"/>
                  <a:pt x="6433" y="4443"/>
                </a:cubicBezTo>
                <a:cubicBezTo>
                  <a:pt x="6433" y="4443"/>
                  <a:pt x="6500" y="2274"/>
                  <a:pt x="6500" y="1460"/>
                </a:cubicBezTo>
                <a:cubicBezTo>
                  <a:pt x="6297" y="2183"/>
                  <a:pt x="5959" y="3720"/>
                  <a:pt x="5755" y="4262"/>
                </a:cubicBezTo>
                <a:close/>
                <a:moveTo>
                  <a:pt x="4198" y="8962"/>
                </a:moveTo>
                <a:cubicBezTo>
                  <a:pt x="4198" y="7064"/>
                  <a:pt x="4198" y="5256"/>
                  <a:pt x="4198" y="3449"/>
                </a:cubicBezTo>
                <a:cubicBezTo>
                  <a:pt x="4198" y="3358"/>
                  <a:pt x="3927" y="1370"/>
                  <a:pt x="3792" y="557"/>
                </a:cubicBezTo>
                <a:cubicBezTo>
                  <a:pt x="3724" y="1551"/>
                  <a:pt x="3521" y="2726"/>
                  <a:pt x="3453" y="3449"/>
                </a:cubicBezTo>
                <a:cubicBezTo>
                  <a:pt x="3453" y="8962"/>
                  <a:pt x="3453" y="8962"/>
                  <a:pt x="3453" y="8962"/>
                </a:cubicBezTo>
                <a:cubicBezTo>
                  <a:pt x="4198" y="8962"/>
                  <a:pt x="4198" y="8962"/>
                  <a:pt x="4198" y="8962"/>
                </a:cubicBezTo>
                <a:close/>
                <a:moveTo>
                  <a:pt x="2302" y="4985"/>
                </a:moveTo>
                <a:cubicBezTo>
                  <a:pt x="2573" y="8962"/>
                  <a:pt x="2573" y="8962"/>
                  <a:pt x="2573" y="8962"/>
                </a:cubicBezTo>
                <a:cubicBezTo>
                  <a:pt x="3182" y="8962"/>
                  <a:pt x="3182" y="8962"/>
                  <a:pt x="3182" y="8962"/>
                </a:cubicBezTo>
                <a:cubicBezTo>
                  <a:pt x="2912" y="4895"/>
                  <a:pt x="2912" y="4895"/>
                  <a:pt x="2912" y="4895"/>
                </a:cubicBezTo>
                <a:cubicBezTo>
                  <a:pt x="2776" y="4352"/>
                  <a:pt x="2505" y="2906"/>
                  <a:pt x="2438" y="2274"/>
                </a:cubicBezTo>
                <a:cubicBezTo>
                  <a:pt x="2370" y="2906"/>
                  <a:pt x="2302" y="4352"/>
                  <a:pt x="2302" y="4985"/>
                </a:cubicBezTo>
                <a:close/>
                <a:moveTo>
                  <a:pt x="12730" y="2364"/>
                </a:moveTo>
                <a:cubicBezTo>
                  <a:pt x="12730" y="2093"/>
                  <a:pt x="12730" y="2093"/>
                  <a:pt x="12730" y="2093"/>
                </a:cubicBezTo>
                <a:cubicBezTo>
                  <a:pt x="8125" y="2093"/>
                  <a:pt x="8125" y="2093"/>
                  <a:pt x="8125" y="2093"/>
                </a:cubicBezTo>
                <a:cubicBezTo>
                  <a:pt x="8125" y="2364"/>
                  <a:pt x="8125" y="2364"/>
                  <a:pt x="8125" y="2364"/>
                </a:cubicBezTo>
                <a:cubicBezTo>
                  <a:pt x="12730" y="2364"/>
                  <a:pt x="12730" y="2364"/>
                  <a:pt x="12730" y="2364"/>
                </a:cubicBezTo>
                <a:close/>
                <a:moveTo>
                  <a:pt x="12730" y="18813"/>
                </a:moveTo>
                <a:cubicBezTo>
                  <a:pt x="12730" y="2635"/>
                  <a:pt x="12730" y="2635"/>
                  <a:pt x="12730" y="2635"/>
                </a:cubicBezTo>
                <a:cubicBezTo>
                  <a:pt x="8125" y="2635"/>
                  <a:pt x="8125" y="2635"/>
                  <a:pt x="8125" y="2635"/>
                </a:cubicBezTo>
                <a:cubicBezTo>
                  <a:pt x="8125" y="18813"/>
                  <a:pt x="8125" y="18813"/>
                  <a:pt x="8125" y="18813"/>
                </a:cubicBezTo>
                <a:cubicBezTo>
                  <a:pt x="12730" y="18813"/>
                  <a:pt x="12730" y="18813"/>
                  <a:pt x="12730" y="18813"/>
                </a:cubicBezTo>
                <a:close/>
                <a:moveTo>
                  <a:pt x="12730" y="19355"/>
                </a:moveTo>
                <a:cubicBezTo>
                  <a:pt x="12730" y="19084"/>
                  <a:pt x="12730" y="19084"/>
                  <a:pt x="12730" y="19084"/>
                </a:cubicBezTo>
                <a:cubicBezTo>
                  <a:pt x="8125" y="19084"/>
                  <a:pt x="8125" y="19084"/>
                  <a:pt x="8125" y="19084"/>
                </a:cubicBezTo>
                <a:cubicBezTo>
                  <a:pt x="8125" y="19355"/>
                  <a:pt x="8125" y="19355"/>
                  <a:pt x="8125" y="19355"/>
                </a:cubicBezTo>
                <a:cubicBezTo>
                  <a:pt x="12730" y="19355"/>
                  <a:pt x="12730" y="19355"/>
                  <a:pt x="12730" y="19355"/>
                </a:cubicBezTo>
                <a:close/>
                <a:moveTo>
                  <a:pt x="19704" y="3720"/>
                </a:moveTo>
                <a:cubicBezTo>
                  <a:pt x="19366" y="737"/>
                  <a:pt x="19366" y="737"/>
                  <a:pt x="19366" y="737"/>
                </a:cubicBezTo>
                <a:cubicBezTo>
                  <a:pt x="19298" y="286"/>
                  <a:pt x="18959" y="-76"/>
                  <a:pt x="18621" y="14"/>
                </a:cubicBezTo>
                <a:cubicBezTo>
                  <a:pt x="17402" y="195"/>
                  <a:pt x="17402" y="195"/>
                  <a:pt x="17402" y="195"/>
                </a:cubicBezTo>
                <a:cubicBezTo>
                  <a:pt x="17063" y="286"/>
                  <a:pt x="16792" y="737"/>
                  <a:pt x="16860" y="1280"/>
                </a:cubicBezTo>
                <a:cubicBezTo>
                  <a:pt x="17199" y="4172"/>
                  <a:pt x="17199" y="4172"/>
                  <a:pt x="17199" y="4172"/>
                </a:cubicBezTo>
                <a:cubicBezTo>
                  <a:pt x="19704" y="3720"/>
                  <a:pt x="19704" y="3720"/>
                  <a:pt x="19704" y="3720"/>
                </a:cubicBezTo>
                <a:close/>
                <a:moveTo>
                  <a:pt x="21261" y="17999"/>
                </a:moveTo>
                <a:cubicBezTo>
                  <a:pt x="20043" y="6883"/>
                  <a:pt x="20043" y="6883"/>
                  <a:pt x="20043" y="6883"/>
                </a:cubicBezTo>
                <a:cubicBezTo>
                  <a:pt x="17537" y="7425"/>
                  <a:pt x="17537" y="7425"/>
                  <a:pt x="17537" y="7425"/>
                </a:cubicBezTo>
                <a:cubicBezTo>
                  <a:pt x="18756" y="18451"/>
                  <a:pt x="18756" y="18451"/>
                  <a:pt x="18756" y="18451"/>
                </a:cubicBezTo>
                <a:cubicBezTo>
                  <a:pt x="21261" y="17999"/>
                  <a:pt x="21261" y="17999"/>
                  <a:pt x="21261" y="17999"/>
                </a:cubicBezTo>
                <a:close/>
                <a:moveTo>
                  <a:pt x="21329" y="18632"/>
                </a:moveTo>
                <a:cubicBezTo>
                  <a:pt x="21329" y="18361"/>
                  <a:pt x="21329" y="18361"/>
                  <a:pt x="21329" y="18361"/>
                </a:cubicBezTo>
                <a:cubicBezTo>
                  <a:pt x="18824" y="18813"/>
                  <a:pt x="18824" y="18813"/>
                  <a:pt x="18824" y="18813"/>
                </a:cubicBezTo>
                <a:cubicBezTo>
                  <a:pt x="18824" y="19084"/>
                  <a:pt x="18824" y="19084"/>
                  <a:pt x="18824" y="19084"/>
                </a:cubicBezTo>
                <a:cubicBezTo>
                  <a:pt x="21329" y="18632"/>
                  <a:pt x="21329" y="18632"/>
                  <a:pt x="21329" y="18632"/>
                </a:cubicBezTo>
                <a:close/>
                <a:moveTo>
                  <a:pt x="19772" y="21434"/>
                </a:moveTo>
                <a:cubicBezTo>
                  <a:pt x="20923" y="21253"/>
                  <a:pt x="20923" y="21253"/>
                  <a:pt x="20923" y="21253"/>
                </a:cubicBezTo>
                <a:cubicBezTo>
                  <a:pt x="21329" y="21162"/>
                  <a:pt x="21600" y="20711"/>
                  <a:pt x="21532" y="20168"/>
                </a:cubicBezTo>
                <a:cubicBezTo>
                  <a:pt x="21397" y="18903"/>
                  <a:pt x="21397" y="18903"/>
                  <a:pt x="21397" y="18903"/>
                </a:cubicBezTo>
                <a:cubicBezTo>
                  <a:pt x="18892" y="19445"/>
                  <a:pt x="18892" y="19445"/>
                  <a:pt x="18892" y="19445"/>
                </a:cubicBezTo>
                <a:cubicBezTo>
                  <a:pt x="19027" y="20711"/>
                  <a:pt x="19027" y="20711"/>
                  <a:pt x="19027" y="20711"/>
                </a:cubicBezTo>
                <a:cubicBezTo>
                  <a:pt x="19027" y="21162"/>
                  <a:pt x="19433" y="21524"/>
                  <a:pt x="19772" y="21434"/>
                </a:cubicBezTo>
                <a:close/>
                <a:moveTo>
                  <a:pt x="16454" y="14203"/>
                </a:moveTo>
                <a:cubicBezTo>
                  <a:pt x="16454" y="2003"/>
                  <a:pt x="16454" y="2003"/>
                  <a:pt x="16454" y="2003"/>
                </a:cubicBezTo>
                <a:cubicBezTo>
                  <a:pt x="16454" y="1460"/>
                  <a:pt x="16183" y="1099"/>
                  <a:pt x="15777" y="1099"/>
                </a:cubicBezTo>
                <a:cubicBezTo>
                  <a:pt x="14016" y="1099"/>
                  <a:pt x="14016" y="1099"/>
                  <a:pt x="14016" y="1099"/>
                </a:cubicBezTo>
                <a:cubicBezTo>
                  <a:pt x="13610" y="1099"/>
                  <a:pt x="13271" y="1460"/>
                  <a:pt x="13271" y="2003"/>
                </a:cubicBezTo>
                <a:cubicBezTo>
                  <a:pt x="13271" y="14203"/>
                  <a:pt x="13271" y="14203"/>
                  <a:pt x="13271" y="14203"/>
                </a:cubicBezTo>
                <a:cubicBezTo>
                  <a:pt x="16454" y="14203"/>
                  <a:pt x="16454" y="14203"/>
                  <a:pt x="16454" y="14203"/>
                </a:cubicBezTo>
                <a:close/>
                <a:moveTo>
                  <a:pt x="14016" y="21434"/>
                </a:moveTo>
                <a:cubicBezTo>
                  <a:pt x="15777" y="21434"/>
                  <a:pt x="15777" y="21434"/>
                  <a:pt x="15777" y="21434"/>
                </a:cubicBezTo>
                <a:cubicBezTo>
                  <a:pt x="16183" y="21434"/>
                  <a:pt x="16454" y="21072"/>
                  <a:pt x="16454" y="20530"/>
                </a:cubicBezTo>
                <a:cubicBezTo>
                  <a:pt x="16454" y="17457"/>
                  <a:pt x="16454" y="17457"/>
                  <a:pt x="16454" y="17457"/>
                </a:cubicBezTo>
                <a:cubicBezTo>
                  <a:pt x="13271" y="17457"/>
                  <a:pt x="13271" y="17457"/>
                  <a:pt x="13271" y="17457"/>
                </a:cubicBezTo>
                <a:cubicBezTo>
                  <a:pt x="13271" y="20530"/>
                  <a:pt x="13271" y="20530"/>
                  <a:pt x="13271" y="20530"/>
                </a:cubicBezTo>
                <a:cubicBezTo>
                  <a:pt x="13271" y="21072"/>
                  <a:pt x="13610" y="21434"/>
                  <a:pt x="14016" y="21434"/>
                </a:cubicBezTo>
                <a:close/>
                <a:moveTo>
                  <a:pt x="8870" y="21434"/>
                </a:moveTo>
                <a:cubicBezTo>
                  <a:pt x="12053" y="21434"/>
                  <a:pt x="12053" y="21434"/>
                  <a:pt x="12053" y="21434"/>
                </a:cubicBezTo>
                <a:cubicBezTo>
                  <a:pt x="12391" y="21434"/>
                  <a:pt x="12730" y="21072"/>
                  <a:pt x="12730" y="20530"/>
                </a:cubicBezTo>
                <a:cubicBezTo>
                  <a:pt x="12730" y="19988"/>
                  <a:pt x="12730" y="19988"/>
                  <a:pt x="12730" y="19988"/>
                </a:cubicBezTo>
                <a:cubicBezTo>
                  <a:pt x="8125" y="19988"/>
                  <a:pt x="8125" y="19988"/>
                  <a:pt x="8125" y="19988"/>
                </a:cubicBezTo>
                <a:cubicBezTo>
                  <a:pt x="8125" y="20530"/>
                  <a:pt x="8125" y="20530"/>
                  <a:pt x="8125" y="20530"/>
                </a:cubicBezTo>
                <a:cubicBezTo>
                  <a:pt x="8125" y="21072"/>
                  <a:pt x="8464" y="21434"/>
                  <a:pt x="8870" y="21434"/>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81" name="Shape 781"/>
          <p:cNvSpPr/>
          <p:nvPr/>
        </p:nvSpPr>
        <p:spPr>
          <a:xfrm>
            <a:off x="2832224" y="5522541"/>
            <a:ext cx="355386" cy="430836"/>
          </a:xfrm>
          <a:custGeom>
            <a:avLst/>
            <a:gdLst/>
            <a:ahLst/>
            <a:cxnLst>
              <a:cxn ang="0">
                <a:pos x="wd2" y="hd2"/>
              </a:cxn>
              <a:cxn ang="5400000">
                <a:pos x="wd2" y="hd2"/>
              </a:cxn>
              <a:cxn ang="10800000">
                <a:pos x="wd2" y="hd2"/>
              </a:cxn>
              <a:cxn ang="16200000">
                <a:pos x="wd2" y="hd2"/>
              </a:cxn>
            </a:cxnLst>
            <a:rect l="0" t="0" r="r" b="b"/>
            <a:pathLst>
              <a:path w="21600" h="20307" extrusionOk="0">
                <a:moveTo>
                  <a:pt x="16496" y="6233"/>
                </a:moveTo>
                <a:cubicBezTo>
                  <a:pt x="16274" y="3475"/>
                  <a:pt x="13833" y="1292"/>
                  <a:pt x="10874" y="1292"/>
                </a:cubicBezTo>
                <a:cubicBezTo>
                  <a:pt x="7915" y="1292"/>
                  <a:pt x="5548" y="3475"/>
                  <a:pt x="5252" y="6233"/>
                </a:cubicBezTo>
                <a:cubicBezTo>
                  <a:pt x="3773" y="5830"/>
                  <a:pt x="4216" y="9392"/>
                  <a:pt x="5474" y="8358"/>
                </a:cubicBezTo>
                <a:cubicBezTo>
                  <a:pt x="6214" y="10541"/>
                  <a:pt x="8729" y="12150"/>
                  <a:pt x="10874" y="12150"/>
                </a:cubicBezTo>
                <a:cubicBezTo>
                  <a:pt x="13093" y="12150"/>
                  <a:pt x="14425" y="11345"/>
                  <a:pt x="15238" y="10254"/>
                </a:cubicBezTo>
                <a:cubicBezTo>
                  <a:pt x="14795" y="10426"/>
                  <a:pt x="14351" y="10541"/>
                  <a:pt x="13833" y="10598"/>
                </a:cubicBezTo>
                <a:cubicBezTo>
                  <a:pt x="13463" y="11173"/>
                  <a:pt x="12205" y="11690"/>
                  <a:pt x="10800" y="11690"/>
                </a:cubicBezTo>
                <a:cubicBezTo>
                  <a:pt x="6805" y="11690"/>
                  <a:pt x="5548" y="7209"/>
                  <a:pt x="7027" y="4739"/>
                </a:cubicBezTo>
                <a:cubicBezTo>
                  <a:pt x="7619" y="5543"/>
                  <a:pt x="8137" y="6003"/>
                  <a:pt x="8655" y="6290"/>
                </a:cubicBezTo>
                <a:cubicBezTo>
                  <a:pt x="10652" y="7267"/>
                  <a:pt x="11318" y="5601"/>
                  <a:pt x="12649" y="5256"/>
                </a:cubicBezTo>
                <a:cubicBezTo>
                  <a:pt x="13241" y="5141"/>
                  <a:pt x="14055" y="5256"/>
                  <a:pt x="15090" y="6003"/>
                </a:cubicBezTo>
                <a:cubicBezTo>
                  <a:pt x="15386" y="7209"/>
                  <a:pt x="15312" y="8473"/>
                  <a:pt x="14499" y="9679"/>
                </a:cubicBezTo>
                <a:cubicBezTo>
                  <a:pt x="15016" y="9564"/>
                  <a:pt x="15460" y="9392"/>
                  <a:pt x="15904" y="9220"/>
                </a:cubicBezTo>
                <a:cubicBezTo>
                  <a:pt x="16126" y="8875"/>
                  <a:pt x="16126" y="8818"/>
                  <a:pt x="16274" y="8416"/>
                </a:cubicBezTo>
                <a:cubicBezTo>
                  <a:pt x="16274" y="8473"/>
                  <a:pt x="16422" y="8473"/>
                  <a:pt x="16570" y="8416"/>
                </a:cubicBezTo>
                <a:cubicBezTo>
                  <a:pt x="16496" y="8416"/>
                  <a:pt x="16422" y="8301"/>
                  <a:pt x="16422" y="8243"/>
                </a:cubicBezTo>
                <a:cubicBezTo>
                  <a:pt x="16644" y="8186"/>
                  <a:pt x="16792" y="8013"/>
                  <a:pt x="16792" y="7841"/>
                </a:cubicBezTo>
                <a:cubicBezTo>
                  <a:pt x="16792" y="6462"/>
                  <a:pt x="16792" y="6462"/>
                  <a:pt x="16792" y="6462"/>
                </a:cubicBezTo>
                <a:cubicBezTo>
                  <a:pt x="16792" y="6290"/>
                  <a:pt x="16644" y="6233"/>
                  <a:pt x="16496" y="6233"/>
                </a:cubicBezTo>
                <a:close/>
                <a:moveTo>
                  <a:pt x="3773" y="3877"/>
                </a:moveTo>
                <a:cubicBezTo>
                  <a:pt x="5844" y="-1293"/>
                  <a:pt x="15904" y="-1293"/>
                  <a:pt x="17975" y="3877"/>
                </a:cubicBezTo>
                <a:cubicBezTo>
                  <a:pt x="16940" y="3877"/>
                  <a:pt x="16940" y="3877"/>
                  <a:pt x="16940" y="3877"/>
                </a:cubicBezTo>
                <a:cubicBezTo>
                  <a:pt x="14942" y="-259"/>
                  <a:pt x="6805" y="-259"/>
                  <a:pt x="4808" y="3877"/>
                </a:cubicBezTo>
                <a:cubicBezTo>
                  <a:pt x="3773" y="3877"/>
                  <a:pt x="3773" y="3877"/>
                  <a:pt x="3773" y="3877"/>
                </a:cubicBezTo>
                <a:close/>
                <a:moveTo>
                  <a:pt x="9690" y="10771"/>
                </a:moveTo>
                <a:cubicBezTo>
                  <a:pt x="11984" y="10771"/>
                  <a:pt x="11984" y="10771"/>
                  <a:pt x="11984" y="10771"/>
                </a:cubicBezTo>
                <a:cubicBezTo>
                  <a:pt x="12058" y="10771"/>
                  <a:pt x="12205" y="10713"/>
                  <a:pt x="12205" y="10598"/>
                </a:cubicBezTo>
                <a:cubicBezTo>
                  <a:pt x="12205" y="10484"/>
                  <a:pt x="12205" y="10484"/>
                  <a:pt x="12205" y="10484"/>
                </a:cubicBezTo>
                <a:cubicBezTo>
                  <a:pt x="14351" y="10484"/>
                  <a:pt x="16348" y="9909"/>
                  <a:pt x="17827" y="8703"/>
                </a:cubicBezTo>
                <a:cubicBezTo>
                  <a:pt x="17088" y="8703"/>
                  <a:pt x="17088" y="8703"/>
                  <a:pt x="17088" y="8703"/>
                </a:cubicBezTo>
                <a:cubicBezTo>
                  <a:pt x="15830" y="9679"/>
                  <a:pt x="14055" y="10139"/>
                  <a:pt x="12205" y="10081"/>
                </a:cubicBezTo>
                <a:cubicBezTo>
                  <a:pt x="12205" y="10024"/>
                  <a:pt x="12205" y="10024"/>
                  <a:pt x="12205" y="10024"/>
                </a:cubicBezTo>
                <a:cubicBezTo>
                  <a:pt x="12205" y="9909"/>
                  <a:pt x="12058" y="9794"/>
                  <a:pt x="11984" y="9794"/>
                </a:cubicBezTo>
                <a:cubicBezTo>
                  <a:pt x="9690" y="9794"/>
                  <a:pt x="9690" y="9794"/>
                  <a:pt x="9690" y="9794"/>
                </a:cubicBezTo>
                <a:cubicBezTo>
                  <a:pt x="9542" y="9794"/>
                  <a:pt x="9468" y="9909"/>
                  <a:pt x="9468" y="10024"/>
                </a:cubicBezTo>
                <a:cubicBezTo>
                  <a:pt x="9468" y="10598"/>
                  <a:pt x="9468" y="10598"/>
                  <a:pt x="9468" y="10598"/>
                </a:cubicBezTo>
                <a:cubicBezTo>
                  <a:pt x="9468" y="10713"/>
                  <a:pt x="9542" y="10771"/>
                  <a:pt x="9690" y="10771"/>
                </a:cubicBezTo>
                <a:close/>
                <a:moveTo>
                  <a:pt x="18345" y="8530"/>
                </a:moveTo>
                <a:cubicBezTo>
                  <a:pt x="17162" y="8530"/>
                  <a:pt x="17162" y="8530"/>
                  <a:pt x="17162" y="8530"/>
                </a:cubicBezTo>
                <a:cubicBezTo>
                  <a:pt x="16940" y="8530"/>
                  <a:pt x="16718" y="8416"/>
                  <a:pt x="16644" y="8243"/>
                </a:cubicBezTo>
                <a:cubicBezTo>
                  <a:pt x="16866" y="8186"/>
                  <a:pt x="17088" y="8013"/>
                  <a:pt x="17088" y="7841"/>
                </a:cubicBezTo>
                <a:cubicBezTo>
                  <a:pt x="17088" y="4796"/>
                  <a:pt x="17088" y="4796"/>
                  <a:pt x="17088" y="4796"/>
                </a:cubicBezTo>
                <a:cubicBezTo>
                  <a:pt x="17088" y="4624"/>
                  <a:pt x="16866" y="4452"/>
                  <a:pt x="16644" y="4394"/>
                </a:cubicBezTo>
                <a:cubicBezTo>
                  <a:pt x="16718" y="4222"/>
                  <a:pt x="16940" y="4107"/>
                  <a:pt x="17162" y="4107"/>
                </a:cubicBezTo>
                <a:cubicBezTo>
                  <a:pt x="18345" y="4107"/>
                  <a:pt x="18345" y="4107"/>
                  <a:pt x="18345" y="4107"/>
                </a:cubicBezTo>
                <a:cubicBezTo>
                  <a:pt x="18641" y="4107"/>
                  <a:pt x="18863" y="4279"/>
                  <a:pt x="18863" y="4509"/>
                </a:cubicBezTo>
                <a:cubicBezTo>
                  <a:pt x="18863" y="8128"/>
                  <a:pt x="18863" y="8128"/>
                  <a:pt x="18863" y="8128"/>
                </a:cubicBezTo>
                <a:cubicBezTo>
                  <a:pt x="18863" y="8358"/>
                  <a:pt x="18641" y="8530"/>
                  <a:pt x="18345" y="8530"/>
                </a:cubicBezTo>
                <a:close/>
                <a:moveTo>
                  <a:pt x="0" y="20307"/>
                </a:moveTo>
                <a:cubicBezTo>
                  <a:pt x="296" y="16745"/>
                  <a:pt x="2367" y="13356"/>
                  <a:pt x="6066" y="11633"/>
                </a:cubicBezTo>
                <a:cubicBezTo>
                  <a:pt x="9025" y="13816"/>
                  <a:pt x="13093" y="13701"/>
                  <a:pt x="16052" y="11518"/>
                </a:cubicBezTo>
                <a:cubicBezTo>
                  <a:pt x="19825" y="13930"/>
                  <a:pt x="21452" y="16860"/>
                  <a:pt x="21600" y="20307"/>
                </a:cubicBezTo>
                <a:cubicBezTo>
                  <a:pt x="0" y="20307"/>
                  <a:pt x="0" y="20307"/>
                  <a:pt x="0" y="20307"/>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782" name="Shape 782"/>
          <p:cNvSpPr/>
          <p:nvPr/>
        </p:nvSpPr>
        <p:spPr>
          <a:xfrm>
            <a:off x="3926947" y="5539333"/>
            <a:ext cx="340386" cy="375425"/>
          </a:xfrm>
          <a:custGeom>
            <a:avLst/>
            <a:gdLst/>
            <a:ahLst/>
            <a:cxnLst>
              <a:cxn ang="0">
                <a:pos x="wd2" y="hd2"/>
              </a:cxn>
              <a:cxn ang="5400000">
                <a:pos x="wd2" y="hd2"/>
              </a:cxn>
              <a:cxn ang="10800000">
                <a:pos x="wd2" y="hd2"/>
              </a:cxn>
              <a:cxn ang="16200000">
                <a:pos x="wd2" y="hd2"/>
              </a:cxn>
            </a:cxnLst>
            <a:rect l="0" t="0" r="r" b="b"/>
            <a:pathLst>
              <a:path w="21063" h="21284" extrusionOk="0">
                <a:moveTo>
                  <a:pt x="20897" y="6560"/>
                </a:moveTo>
                <a:cubicBezTo>
                  <a:pt x="19310" y="-316"/>
                  <a:pt x="11728" y="8"/>
                  <a:pt x="11728" y="8"/>
                </a:cubicBezTo>
                <a:cubicBezTo>
                  <a:pt x="6614" y="-154"/>
                  <a:pt x="4058" y="2354"/>
                  <a:pt x="4058" y="2354"/>
                </a:cubicBezTo>
                <a:cubicBezTo>
                  <a:pt x="2647" y="3405"/>
                  <a:pt x="796" y="7693"/>
                  <a:pt x="1677" y="8421"/>
                </a:cubicBezTo>
                <a:cubicBezTo>
                  <a:pt x="2559" y="9068"/>
                  <a:pt x="2206" y="9635"/>
                  <a:pt x="2206" y="9635"/>
                </a:cubicBezTo>
                <a:cubicBezTo>
                  <a:pt x="2206" y="9635"/>
                  <a:pt x="1765" y="10929"/>
                  <a:pt x="796" y="11738"/>
                </a:cubicBezTo>
                <a:cubicBezTo>
                  <a:pt x="-86" y="12628"/>
                  <a:pt x="2" y="12951"/>
                  <a:pt x="2" y="12951"/>
                </a:cubicBezTo>
                <a:cubicBezTo>
                  <a:pt x="90" y="14246"/>
                  <a:pt x="1942" y="13841"/>
                  <a:pt x="2030" y="14084"/>
                </a:cubicBezTo>
                <a:cubicBezTo>
                  <a:pt x="2030" y="14327"/>
                  <a:pt x="1589" y="14812"/>
                  <a:pt x="1501" y="15136"/>
                </a:cubicBezTo>
                <a:cubicBezTo>
                  <a:pt x="1501" y="15378"/>
                  <a:pt x="2118" y="15702"/>
                  <a:pt x="2118" y="15702"/>
                </a:cubicBezTo>
                <a:cubicBezTo>
                  <a:pt x="2030" y="16511"/>
                  <a:pt x="2030" y="16511"/>
                  <a:pt x="2030" y="16511"/>
                </a:cubicBezTo>
                <a:cubicBezTo>
                  <a:pt x="2030" y="16511"/>
                  <a:pt x="3000" y="17077"/>
                  <a:pt x="2294" y="17482"/>
                </a:cubicBezTo>
                <a:cubicBezTo>
                  <a:pt x="1501" y="17886"/>
                  <a:pt x="1677" y="18695"/>
                  <a:pt x="1677" y="18695"/>
                </a:cubicBezTo>
                <a:cubicBezTo>
                  <a:pt x="1854" y="20232"/>
                  <a:pt x="5733" y="19504"/>
                  <a:pt x="5733" y="19504"/>
                </a:cubicBezTo>
                <a:cubicBezTo>
                  <a:pt x="7937" y="19423"/>
                  <a:pt x="8466" y="21284"/>
                  <a:pt x="8466" y="21284"/>
                </a:cubicBezTo>
                <a:cubicBezTo>
                  <a:pt x="18693" y="21284"/>
                  <a:pt x="18693" y="21284"/>
                  <a:pt x="18693" y="21284"/>
                </a:cubicBezTo>
                <a:cubicBezTo>
                  <a:pt x="18516" y="20071"/>
                  <a:pt x="18428" y="19585"/>
                  <a:pt x="18252" y="18533"/>
                </a:cubicBezTo>
                <a:cubicBezTo>
                  <a:pt x="17811" y="15297"/>
                  <a:pt x="19310" y="14165"/>
                  <a:pt x="20368" y="12304"/>
                </a:cubicBezTo>
                <a:cubicBezTo>
                  <a:pt x="21514" y="10444"/>
                  <a:pt x="20897" y="6560"/>
                  <a:pt x="20897" y="6560"/>
                </a:cubicBezTo>
                <a:close/>
                <a:moveTo>
                  <a:pt x="17811" y="8987"/>
                </a:moveTo>
                <a:cubicBezTo>
                  <a:pt x="17811" y="9311"/>
                  <a:pt x="17458" y="9635"/>
                  <a:pt x="17106" y="9635"/>
                </a:cubicBezTo>
                <a:cubicBezTo>
                  <a:pt x="16841" y="9635"/>
                  <a:pt x="16841" y="9635"/>
                  <a:pt x="16841" y="9635"/>
                </a:cubicBezTo>
                <a:cubicBezTo>
                  <a:pt x="16401" y="9635"/>
                  <a:pt x="16401" y="9635"/>
                  <a:pt x="16401" y="9635"/>
                </a:cubicBezTo>
                <a:cubicBezTo>
                  <a:pt x="16224" y="9635"/>
                  <a:pt x="16224" y="9635"/>
                  <a:pt x="16224" y="9635"/>
                </a:cubicBezTo>
                <a:cubicBezTo>
                  <a:pt x="16136" y="9715"/>
                  <a:pt x="16136" y="9715"/>
                  <a:pt x="16048" y="9715"/>
                </a:cubicBezTo>
                <a:cubicBezTo>
                  <a:pt x="15960" y="9715"/>
                  <a:pt x="15872" y="9796"/>
                  <a:pt x="15783" y="9877"/>
                </a:cubicBezTo>
                <a:cubicBezTo>
                  <a:pt x="15519" y="10120"/>
                  <a:pt x="15519" y="10524"/>
                  <a:pt x="15783" y="10767"/>
                </a:cubicBezTo>
                <a:cubicBezTo>
                  <a:pt x="15783" y="10767"/>
                  <a:pt x="15783" y="10767"/>
                  <a:pt x="15783" y="10767"/>
                </a:cubicBezTo>
                <a:cubicBezTo>
                  <a:pt x="15872" y="10929"/>
                  <a:pt x="15872" y="10929"/>
                  <a:pt x="15872" y="10929"/>
                </a:cubicBezTo>
                <a:cubicBezTo>
                  <a:pt x="16136" y="11172"/>
                  <a:pt x="16136" y="11172"/>
                  <a:pt x="16136" y="11172"/>
                </a:cubicBezTo>
                <a:cubicBezTo>
                  <a:pt x="16312" y="11333"/>
                  <a:pt x="16312" y="11333"/>
                  <a:pt x="16312" y="11333"/>
                </a:cubicBezTo>
                <a:cubicBezTo>
                  <a:pt x="16577" y="11657"/>
                  <a:pt x="16577" y="12062"/>
                  <a:pt x="16312" y="12304"/>
                </a:cubicBezTo>
                <a:cubicBezTo>
                  <a:pt x="15783" y="12790"/>
                  <a:pt x="15783" y="12790"/>
                  <a:pt x="15783" y="12790"/>
                </a:cubicBezTo>
                <a:cubicBezTo>
                  <a:pt x="15519" y="13032"/>
                  <a:pt x="15078" y="13032"/>
                  <a:pt x="14725" y="12790"/>
                </a:cubicBezTo>
                <a:cubicBezTo>
                  <a:pt x="14549" y="12628"/>
                  <a:pt x="14549" y="12628"/>
                  <a:pt x="14549" y="12628"/>
                </a:cubicBezTo>
                <a:cubicBezTo>
                  <a:pt x="14285" y="12385"/>
                  <a:pt x="14285" y="12385"/>
                  <a:pt x="14285" y="12385"/>
                </a:cubicBezTo>
                <a:cubicBezTo>
                  <a:pt x="14108" y="12304"/>
                  <a:pt x="14108" y="12304"/>
                  <a:pt x="14108" y="12304"/>
                </a:cubicBezTo>
                <a:cubicBezTo>
                  <a:pt x="14108" y="12223"/>
                  <a:pt x="14108" y="12223"/>
                  <a:pt x="14020" y="12223"/>
                </a:cubicBezTo>
                <a:cubicBezTo>
                  <a:pt x="13932" y="12142"/>
                  <a:pt x="13844" y="12142"/>
                  <a:pt x="13756" y="12142"/>
                </a:cubicBezTo>
                <a:cubicBezTo>
                  <a:pt x="13756" y="12142"/>
                  <a:pt x="13667" y="12142"/>
                  <a:pt x="13667" y="12142"/>
                </a:cubicBezTo>
                <a:cubicBezTo>
                  <a:pt x="13667" y="12142"/>
                  <a:pt x="13667" y="12142"/>
                  <a:pt x="13667" y="12142"/>
                </a:cubicBezTo>
                <a:cubicBezTo>
                  <a:pt x="13579" y="12142"/>
                  <a:pt x="13491" y="12142"/>
                  <a:pt x="13491" y="12142"/>
                </a:cubicBezTo>
                <a:cubicBezTo>
                  <a:pt x="13491" y="12142"/>
                  <a:pt x="13491" y="12142"/>
                  <a:pt x="13491" y="12142"/>
                </a:cubicBezTo>
                <a:cubicBezTo>
                  <a:pt x="13403" y="12142"/>
                  <a:pt x="13403" y="12142"/>
                  <a:pt x="13315" y="12223"/>
                </a:cubicBezTo>
                <a:cubicBezTo>
                  <a:pt x="13315" y="12223"/>
                  <a:pt x="13315" y="12223"/>
                  <a:pt x="13315" y="12223"/>
                </a:cubicBezTo>
                <a:cubicBezTo>
                  <a:pt x="13315" y="12223"/>
                  <a:pt x="13315" y="12223"/>
                  <a:pt x="13315" y="12223"/>
                </a:cubicBezTo>
                <a:cubicBezTo>
                  <a:pt x="13315" y="12223"/>
                  <a:pt x="13315" y="12223"/>
                  <a:pt x="13315" y="12223"/>
                </a:cubicBezTo>
                <a:cubicBezTo>
                  <a:pt x="13315" y="12223"/>
                  <a:pt x="13315" y="12223"/>
                  <a:pt x="13227" y="12223"/>
                </a:cubicBezTo>
                <a:cubicBezTo>
                  <a:pt x="13227" y="12223"/>
                  <a:pt x="13227" y="12223"/>
                  <a:pt x="13227" y="12223"/>
                </a:cubicBezTo>
                <a:cubicBezTo>
                  <a:pt x="13227" y="12223"/>
                  <a:pt x="13138" y="12304"/>
                  <a:pt x="13138" y="12385"/>
                </a:cubicBezTo>
                <a:cubicBezTo>
                  <a:pt x="13138" y="12385"/>
                  <a:pt x="13050" y="12385"/>
                  <a:pt x="13050" y="12385"/>
                </a:cubicBezTo>
                <a:cubicBezTo>
                  <a:pt x="13050" y="12385"/>
                  <a:pt x="13050" y="12385"/>
                  <a:pt x="13050" y="12385"/>
                </a:cubicBezTo>
                <a:cubicBezTo>
                  <a:pt x="12962" y="12466"/>
                  <a:pt x="12962" y="12628"/>
                  <a:pt x="12874" y="12709"/>
                </a:cubicBezTo>
                <a:cubicBezTo>
                  <a:pt x="12874" y="12709"/>
                  <a:pt x="12874" y="12709"/>
                  <a:pt x="12874" y="12709"/>
                </a:cubicBezTo>
                <a:cubicBezTo>
                  <a:pt x="12874" y="12871"/>
                  <a:pt x="12874" y="12871"/>
                  <a:pt x="12874" y="12871"/>
                </a:cubicBezTo>
                <a:cubicBezTo>
                  <a:pt x="12874" y="13275"/>
                  <a:pt x="12874" y="13275"/>
                  <a:pt x="12874" y="13275"/>
                </a:cubicBezTo>
                <a:cubicBezTo>
                  <a:pt x="12874" y="13518"/>
                  <a:pt x="12874" y="13518"/>
                  <a:pt x="12874" y="13518"/>
                </a:cubicBezTo>
                <a:cubicBezTo>
                  <a:pt x="12874" y="13841"/>
                  <a:pt x="12521" y="14165"/>
                  <a:pt x="12081" y="14165"/>
                </a:cubicBezTo>
                <a:cubicBezTo>
                  <a:pt x="11375" y="14165"/>
                  <a:pt x="11375" y="14165"/>
                  <a:pt x="11375" y="14165"/>
                </a:cubicBezTo>
                <a:cubicBezTo>
                  <a:pt x="11023" y="14165"/>
                  <a:pt x="10670" y="13841"/>
                  <a:pt x="10670" y="13518"/>
                </a:cubicBezTo>
                <a:cubicBezTo>
                  <a:pt x="10670" y="13275"/>
                  <a:pt x="10670" y="13275"/>
                  <a:pt x="10670" y="13275"/>
                </a:cubicBezTo>
                <a:cubicBezTo>
                  <a:pt x="10670" y="12871"/>
                  <a:pt x="10670" y="12871"/>
                  <a:pt x="10670" y="12871"/>
                </a:cubicBezTo>
                <a:cubicBezTo>
                  <a:pt x="10670" y="12709"/>
                  <a:pt x="10670" y="12709"/>
                  <a:pt x="10670" y="12709"/>
                </a:cubicBezTo>
                <a:cubicBezTo>
                  <a:pt x="10582" y="12628"/>
                  <a:pt x="10494" y="12466"/>
                  <a:pt x="10405" y="12304"/>
                </a:cubicBezTo>
                <a:cubicBezTo>
                  <a:pt x="10229" y="12223"/>
                  <a:pt x="10053" y="12142"/>
                  <a:pt x="9876" y="12142"/>
                </a:cubicBezTo>
                <a:cubicBezTo>
                  <a:pt x="9788" y="12142"/>
                  <a:pt x="9788" y="12142"/>
                  <a:pt x="9788" y="12142"/>
                </a:cubicBezTo>
                <a:cubicBezTo>
                  <a:pt x="9788" y="12142"/>
                  <a:pt x="9788" y="12142"/>
                  <a:pt x="9788" y="12142"/>
                </a:cubicBezTo>
                <a:cubicBezTo>
                  <a:pt x="9788" y="12142"/>
                  <a:pt x="9700" y="12142"/>
                  <a:pt x="9700" y="12142"/>
                </a:cubicBezTo>
                <a:cubicBezTo>
                  <a:pt x="9700" y="12142"/>
                  <a:pt x="9700" y="12142"/>
                  <a:pt x="9700" y="12142"/>
                </a:cubicBezTo>
                <a:cubicBezTo>
                  <a:pt x="9700" y="12142"/>
                  <a:pt x="9700" y="12142"/>
                  <a:pt x="9612" y="12142"/>
                </a:cubicBezTo>
                <a:cubicBezTo>
                  <a:pt x="9612" y="12142"/>
                  <a:pt x="9612" y="12142"/>
                  <a:pt x="9612" y="12142"/>
                </a:cubicBezTo>
                <a:cubicBezTo>
                  <a:pt x="9612" y="12142"/>
                  <a:pt x="9612" y="12142"/>
                  <a:pt x="9612" y="12142"/>
                </a:cubicBezTo>
                <a:cubicBezTo>
                  <a:pt x="9612" y="12142"/>
                  <a:pt x="9612" y="12142"/>
                  <a:pt x="9612" y="12142"/>
                </a:cubicBezTo>
                <a:cubicBezTo>
                  <a:pt x="9612" y="12142"/>
                  <a:pt x="9524" y="12223"/>
                  <a:pt x="9524" y="12223"/>
                </a:cubicBezTo>
                <a:cubicBezTo>
                  <a:pt x="9524" y="12223"/>
                  <a:pt x="9524" y="12223"/>
                  <a:pt x="9524" y="12223"/>
                </a:cubicBezTo>
                <a:cubicBezTo>
                  <a:pt x="9524" y="12223"/>
                  <a:pt x="9524" y="12223"/>
                  <a:pt x="9524" y="12223"/>
                </a:cubicBezTo>
                <a:cubicBezTo>
                  <a:pt x="9436" y="12223"/>
                  <a:pt x="9436" y="12223"/>
                  <a:pt x="9436" y="12223"/>
                </a:cubicBezTo>
                <a:cubicBezTo>
                  <a:pt x="9436" y="12223"/>
                  <a:pt x="9436" y="12223"/>
                  <a:pt x="9436" y="12304"/>
                </a:cubicBezTo>
                <a:cubicBezTo>
                  <a:pt x="9436" y="12304"/>
                  <a:pt x="9436" y="12304"/>
                  <a:pt x="9436" y="12304"/>
                </a:cubicBezTo>
                <a:cubicBezTo>
                  <a:pt x="9436" y="12304"/>
                  <a:pt x="9436" y="12304"/>
                  <a:pt x="9436" y="12304"/>
                </a:cubicBezTo>
                <a:cubicBezTo>
                  <a:pt x="8995" y="12628"/>
                  <a:pt x="8995" y="12628"/>
                  <a:pt x="8995" y="12628"/>
                </a:cubicBezTo>
                <a:cubicBezTo>
                  <a:pt x="8818" y="12790"/>
                  <a:pt x="8818" y="12790"/>
                  <a:pt x="8818" y="12790"/>
                </a:cubicBezTo>
                <a:cubicBezTo>
                  <a:pt x="8466" y="13032"/>
                  <a:pt x="8025" y="13032"/>
                  <a:pt x="7761" y="12790"/>
                </a:cubicBezTo>
                <a:cubicBezTo>
                  <a:pt x="7232" y="12304"/>
                  <a:pt x="7232" y="12304"/>
                  <a:pt x="7232" y="12304"/>
                </a:cubicBezTo>
                <a:cubicBezTo>
                  <a:pt x="6967" y="12062"/>
                  <a:pt x="6967" y="11657"/>
                  <a:pt x="7232" y="11333"/>
                </a:cubicBezTo>
                <a:cubicBezTo>
                  <a:pt x="7408" y="11172"/>
                  <a:pt x="7408" y="11172"/>
                  <a:pt x="7408" y="11172"/>
                </a:cubicBezTo>
                <a:cubicBezTo>
                  <a:pt x="7672" y="10929"/>
                  <a:pt x="7672" y="10929"/>
                  <a:pt x="7672" y="10929"/>
                </a:cubicBezTo>
                <a:cubicBezTo>
                  <a:pt x="7672" y="10929"/>
                  <a:pt x="7672" y="10929"/>
                  <a:pt x="7672" y="10929"/>
                </a:cubicBezTo>
                <a:cubicBezTo>
                  <a:pt x="7761" y="10767"/>
                  <a:pt x="7761" y="10767"/>
                  <a:pt x="7761" y="10767"/>
                </a:cubicBezTo>
                <a:cubicBezTo>
                  <a:pt x="7937" y="10686"/>
                  <a:pt x="7937" y="10524"/>
                  <a:pt x="7937" y="10363"/>
                </a:cubicBezTo>
                <a:cubicBezTo>
                  <a:pt x="7937" y="10363"/>
                  <a:pt x="7937" y="10363"/>
                  <a:pt x="7937" y="10363"/>
                </a:cubicBezTo>
                <a:cubicBezTo>
                  <a:pt x="7937" y="10039"/>
                  <a:pt x="7761" y="9796"/>
                  <a:pt x="7408" y="9715"/>
                </a:cubicBezTo>
                <a:cubicBezTo>
                  <a:pt x="7408" y="9715"/>
                  <a:pt x="7408" y="9715"/>
                  <a:pt x="7408" y="9715"/>
                </a:cubicBezTo>
                <a:cubicBezTo>
                  <a:pt x="7408" y="9715"/>
                  <a:pt x="7320" y="9715"/>
                  <a:pt x="7320" y="9715"/>
                </a:cubicBezTo>
                <a:cubicBezTo>
                  <a:pt x="7320" y="9715"/>
                  <a:pt x="7320" y="9635"/>
                  <a:pt x="7320" y="9635"/>
                </a:cubicBezTo>
                <a:cubicBezTo>
                  <a:pt x="6703" y="9635"/>
                  <a:pt x="6703" y="9635"/>
                  <a:pt x="6703" y="9635"/>
                </a:cubicBezTo>
                <a:cubicBezTo>
                  <a:pt x="6438" y="9635"/>
                  <a:pt x="6438" y="9635"/>
                  <a:pt x="6438" y="9635"/>
                </a:cubicBezTo>
                <a:cubicBezTo>
                  <a:pt x="6085" y="9635"/>
                  <a:pt x="5733" y="9311"/>
                  <a:pt x="5733" y="8987"/>
                </a:cubicBezTo>
                <a:cubicBezTo>
                  <a:pt x="5733" y="8340"/>
                  <a:pt x="5733" y="8340"/>
                  <a:pt x="5733" y="8340"/>
                </a:cubicBezTo>
                <a:cubicBezTo>
                  <a:pt x="5733" y="7936"/>
                  <a:pt x="6085" y="7612"/>
                  <a:pt x="6438" y="7612"/>
                </a:cubicBezTo>
                <a:cubicBezTo>
                  <a:pt x="6703" y="7612"/>
                  <a:pt x="6703" y="7612"/>
                  <a:pt x="6703" y="7612"/>
                </a:cubicBezTo>
                <a:cubicBezTo>
                  <a:pt x="7143" y="7612"/>
                  <a:pt x="7143" y="7612"/>
                  <a:pt x="7143" y="7612"/>
                </a:cubicBezTo>
                <a:cubicBezTo>
                  <a:pt x="7320" y="7612"/>
                  <a:pt x="7320" y="7612"/>
                  <a:pt x="7320" y="7612"/>
                </a:cubicBezTo>
                <a:cubicBezTo>
                  <a:pt x="7496" y="7531"/>
                  <a:pt x="7584" y="7531"/>
                  <a:pt x="7761" y="7369"/>
                </a:cubicBezTo>
                <a:cubicBezTo>
                  <a:pt x="7761" y="7369"/>
                  <a:pt x="7761" y="7369"/>
                  <a:pt x="7761" y="7369"/>
                </a:cubicBezTo>
                <a:cubicBezTo>
                  <a:pt x="7937" y="7208"/>
                  <a:pt x="7937" y="7046"/>
                  <a:pt x="7937" y="6803"/>
                </a:cubicBezTo>
                <a:cubicBezTo>
                  <a:pt x="7937" y="6803"/>
                  <a:pt x="7937" y="6803"/>
                  <a:pt x="7937" y="6803"/>
                </a:cubicBezTo>
                <a:cubicBezTo>
                  <a:pt x="7937" y="6803"/>
                  <a:pt x="7937" y="6722"/>
                  <a:pt x="7937" y="6722"/>
                </a:cubicBezTo>
                <a:cubicBezTo>
                  <a:pt x="7937" y="6722"/>
                  <a:pt x="7937" y="6722"/>
                  <a:pt x="7937" y="6722"/>
                </a:cubicBezTo>
                <a:cubicBezTo>
                  <a:pt x="7937" y="6722"/>
                  <a:pt x="7937" y="6722"/>
                  <a:pt x="7937" y="6722"/>
                </a:cubicBezTo>
                <a:cubicBezTo>
                  <a:pt x="7937" y="6641"/>
                  <a:pt x="7937" y="6641"/>
                  <a:pt x="7937" y="6641"/>
                </a:cubicBezTo>
                <a:cubicBezTo>
                  <a:pt x="7937" y="6641"/>
                  <a:pt x="7937" y="6641"/>
                  <a:pt x="7937" y="6641"/>
                </a:cubicBezTo>
                <a:cubicBezTo>
                  <a:pt x="7937" y="6641"/>
                  <a:pt x="7849" y="6641"/>
                  <a:pt x="7849" y="6641"/>
                </a:cubicBezTo>
                <a:cubicBezTo>
                  <a:pt x="7849" y="6560"/>
                  <a:pt x="7849" y="6560"/>
                  <a:pt x="7849" y="6560"/>
                </a:cubicBezTo>
                <a:cubicBezTo>
                  <a:pt x="7849" y="6560"/>
                  <a:pt x="7849" y="6560"/>
                  <a:pt x="7849" y="6560"/>
                </a:cubicBezTo>
                <a:cubicBezTo>
                  <a:pt x="7849" y="6560"/>
                  <a:pt x="7849" y="6560"/>
                  <a:pt x="7849" y="6480"/>
                </a:cubicBezTo>
                <a:cubicBezTo>
                  <a:pt x="7849" y="6480"/>
                  <a:pt x="7849" y="6480"/>
                  <a:pt x="7849" y="6480"/>
                </a:cubicBezTo>
                <a:cubicBezTo>
                  <a:pt x="7849" y="6480"/>
                  <a:pt x="7761" y="6480"/>
                  <a:pt x="7761" y="6480"/>
                </a:cubicBezTo>
                <a:cubicBezTo>
                  <a:pt x="7761" y="6480"/>
                  <a:pt x="7761" y="6480"/>
                  <a:pt x="7761" y="6480"/>
                </a:cubicBezTo>
                <a:cubicBezTo>
                  <a:pt x="7408" y="6075"/>
                  <a:pt x="7408" y="6075"/>
                  <a:pt x="7408" y="6075"/>
                </a:cubicBezTo>
                <a:cubicBezTo>
                  <a:pt x="7232" y="5913"/>
                  <a:pt x="7232" y="5913"/>
                  <a:pt x="7232" y="5913"/>
                </a:cubicBezTo>
                <a:cubicBezTo>
                  <a:pt x="6967" y="5590"/>
                  <a:pt x="6967" y="5185"/>
                  <a:pt x="7232" y="4942"/>
                </a:cubicBezTo>
                <a:cubicBezTo>
                  <a:pt x="7761" y="4457"/>
                  <a:pt x="7761" y="4457"/>
                  <a:pt x="7761" y="4457"/>
                </a:cubicBezTo>
                <a:cubicBezTo>
                  <a:pt x="8025" y="4214"/>
                  <a:pt x="8466" y="4214"/>
                  <a:pt x="8818" y="4457"/>
                </a:cubicBezTo>
                <a:cubicBezTo>
                  <a:pt x="8995" y="4619"/>
                  <a:pt x="8995" y="4619"/>
                  <a:pt x="8995" y="4619"/>
                </a:cubicBezTo>
                <a:cubicBezTo>
                  <a:pt x="9259" y="4862"/>
                  <a:pt x="9259" y="4862"/>
                  <a:pt x="9259" y="4862"/>
                </a:cubicBezTo>
                <a:cubicBezTo>
                  <a:pt x="9436" y="5023"/>
                  <a:pt x="9436" y="5023"/>
                  <a:pt x="9436" y="5023"/>
                </a:cubicBezTo>
                <a:cubicBezTo>
                  <a:pt x="9524" y="5104"/>
                  <a:pt x="9700" y="5104"/>
                  <a:pt x="9876" y="5104"/>
                </a:cubicBezTo>
                <a:cubicBezTo>
                  <a:pt x="10053" y="5104"/>
                  <a:pt x="10229" y="5104"/>
                  <a:pt x="10405" y="4942"/>
                </a:cubicBezTo>
                <a:cubicBezTo>
                  <a:pt x="10405" y="4942"/>
                  <a:pt x="10494" y="4862"/>
                  <a:pt x="10582" y="4781"/>
                </a:cubicBezTo>
                <a:cubicBezTo>
                  <a:pt x="10582" y="4781"/>
                  <a:pt x="10582" y="4781"/>
                  <a:pt x="10582" y="4781"/>
                </a:cubicBezTo>
                <a:cubicBezTo>
                  <a:pt x="10582" y="4700"/>
                  <a:pt x="10582" y="4700"/>
                  <a:pt x="10582" y="4700"/>
                </a:cubicBezTo>
                <a:cubicBezTo>
                  <a:pt x="10582" y="4700"/>
                  <a:pt x="10582" y="4700"/>
                  <a:pt x="10582" y="4700"/>
                </a:cubicBezTo>
                <a:cubicBezTo>
                  <a:pt x="10582" y="4700"/>
                  <a:pt x="10582" y="4700"/>
                  <a:pt x="10582" y="4619"/>
                </a:cubicBezTo>
                <a:cubicBezTo>
                  <a:pt x="10582" y="4619"/>
                  <a:pt x="10582" y="4619"/>
                  <a:pt x="10582" y="4619"/>
                </a:cubicBezTo>
                <a:cubicBezTo>
                  <a:pt x="10582" y="4619"/>
                  <a:pt x="10582" y="4619"/>
                  <a:pt x="10582" y="4619"/>
                </a:cubicBezTo>
                <a:cubicBezTo>
                  <a:pt x="10582" y="4538"/>
                  <a:pt x="10582" y="4538"/>
                  <a:pt x="10582" y="4538"/>
                </a:cubicBezTo>
                <a:cubicBezTo>
                  <a:pt x="10582" y="4538"/>
                  <a:pt x="10670" y="4538"/>
                  <a:pt x="10670" y="4538"/>
                </a:cubicBezTo>
                <a:cubicBezTo>
                  <a:pt x="10670" y="4538"/>
                  <a:pt x="10670" y="4538"/>
                  <a:pt x="10670" y="4538"/>
                </a:cubicBezTo>
                <a:cubicBezTo>
                  <a:pt x="10670" y="4538"/>
                  <a:pt x="10670" y="4538"/>
                  <a:pt x="10670" y="4538"/>
                </a:cubicBezTo>
                <a:cubicBezTo>
                  <a:pt x="10670" y="4376"/>
                  <a:pt x="10670" y="4376"/>
                  <a:pt x="10670" y="4376"/>
                </a:cubicBezTo>
                <a:cubicBezTo>
                  <a:pt x="10670" y="3972"/>
                  <a:pt x="10670" y="3972"/>
                  <a:pt x="10670" y="3972"/>
                </a:cubicBezTo>
                <a:cubicBezTo>
                  <a:pt x="10670" y="3729"/>
                  <a:pt x="10670" y="3729"/>
                  <a:pt x="10670" y="3729"/>
                </a:cubicBezTo>
                <a:cubicBezTo>
                  <a:pt x="10670" y="3405"/>
                  <a:pt x="11023" y="3082"/>
                  <a:pt x="11375" y="3082"/>
                </a:cubicBezTo>
                <a:cubicBezTo>
                  <a:pt x="12081" y="3082"/>
                  <a:pt x="12081" y="3082"/>
                  <a:pt x="12081" y="3082"/>
                </a:cubicBezTo>
                <a:cubicBezTo>
                  <a:pt x="12521" y="3082"/>
                  <a:pt x="12874" y="3405"/>
                  <a:pt x="12874" y="3729"/>
                </a:cubicBezTo>
                <a:cubicBezTo>
                  <a:pt x="12874" y="3972"/>
                  <a:pt x="12874" y="3972"/>
                  <a:pt x="12874" y="3972"/>
                </a:cubicBezTo>
                <a:cubicBezTo>
                  <a:pt x="12874" y="4376"/>
                  <a:pt x="12874" y="4376"/>
                  <a:pt x="12874" y="4376"/>
                </a:cubicBezTo>
                <a:cubicBezTo>
                  <a:pt x="12874" y="4538"/>
                  <a:pt x="12874" y="4538"/>
                  <a:pt x="12874" y="4538"/>
                </a:cubicBezTo>
                <a:cubicBezTo>
                  <a:pt x="12962" y="4700"/>
                  <a:pt x="12962" y="4781"/>
                  <a:pt x="13138" y="4942"/>
                </a:cubicBezTo>
                <a:cubicBezTo>
                  <a:pt x="13227" y="5023"/>
                  <a:pt x="13315" y="5023"/>
                  <a:pt x="13315" y="5104"/>
                </a:cubicBezTo>
                <a:cubicBezTo>
                  <a:pt x="13579" y="5185"/>
                  <a:pt x="13932" y="5185"/>
                  <a:pt x="14108" y="4942"/>
                </a:cubicBezTo>
                <a:cubicBezTo>
                  <a:pt x="14108" y="4942"/>
                  <a:pt x="14108" y="4942"/>
                  <a:pt x="14108" y="4942"/>
                </a:cubicBezTo>
                <a:cubicBezTo>
                  <a:pt x="14108" y="4942"/>
                  <a:pt x="14108" y="4942"/>
                  <a:pt x="14108" y="4942"/>
                </a:cubicBezTo>
                <a:cubicBezTo>
                  <a:pt x="14549" y="4619"/>
                  <a:pt x="14549" y="4619"/>
                  <a:pt x="14549" y="4619"/>
                </a:cubicBezTo>
                <a:cubicBezTo>
                  <a:pt x="14725" y="4457"/>
                  <a:pt x="14725" y="4457"/>
                  <a:pt x="14725" y="4457"/>
                </a:cubicBezTo>
                <a:cubicBezTo>
                  <a:pt x="15078" y="4214"/>
                  <a:pt x="15519" y="4214"/>
                  <a:pt x="15783" y="4457"/>
                </a:cubicBezTo>
                <a:cubicBezTo>
                  <a:pt x="16312" y="4942"/>
                  <a:pt x="16312" y="4942"/>
                  <a:pt x="16312" y="4942"/>
                </a:cubicBezTo>
                <a:cubicBezTo>
                  <a:pt x="16577" y="5185"/>
                  <a:pt x="16577" y="5590"/>
                  <a:pt x="16312" y="5913"/>
                </a:cubicBezTo>
                <a:cubicBezTo>
                  <a:pt x="16136" y="6075"/>
                  <a:pt x="16136" y="6075"/>
                  <a:pt x="16136" y="6075"/>
                </a:cubicBezTo>
                <a:cubicBezTo>
                  <a:pt x="15872" y="6318"/>
                  <a:pt x="15872" y="6318"/>
                  <a:pt x="15872" y="6318"/>
                </a:cubicBezTo>
                <a:cubicBezTo>
                  <a:pt x="15695" y="6480"/>
                  <a:pt x="15695" y="6480"/>
                  <a:pt x="15695" y="6480"/>
                </a:cubicBezTo>
                <a:cubicBezTo>
                  <a:pt x="15695" y="6560"/>
                  <a:pt x="15607" y="6560"/>
                  <a:pt x="15607" y="6641"/>
                </a:cubicBezTo>
                <a:cubicBezTo>
                  <a:pt x="15607" y="6722"/>
                  <a:pt x="15607" y="6803"/>
                  <a:pt x="15607" y="6884"/>
                </a:cubicBezTo>
                <a:cubicBezTo>
                  <a:pt x="15607" y="7127"/>
                  <a:pt x="15695" y="7369"/>
                  <a:pt x="15872" y="7450"/>
                </a:cubicBezTo>
                <a:cubicBezTo>
                  <a:pt x="15960" y="7450"/>
                  <a:pt x="15960" y="7450"/>
                  <a:pt x="15960" y="7450"/>
                </a:cubicBezTo>
                <a:cubicBezTo>
                  <a:pt x="16048" y="7531"/>
                  <a:pt x="16136" y="7612"/>
                  <a:pt x="16224" y="7612"/>
                </a:cubicBezTo>
                <a:cubicBezTo>
                  <a:pt x="16224" y="7612"/>
                  <a:pt x="16224" y="7612"/>
                  <a:pt x="16224" y="7612"/>
                </a:cubicBezTo>
                <a:cubicBezTo>
                  <a:pt x="16841" y="7612"/>
                  <a:pt x="16841" y="7612"/>
                  <a:pt x="16841" y="7612"/>
                </a:cubicBezTo>
                <a:cubicBezTo>
                  <a:pt x="17106" y="7612"/>
                  <a:pt x="17106" y="7612"/>
                  <a:pt x="17106" y="7612"/>
                </a:cubicBezTo>
                <a:cubicBezTo>
                  <a:pt x="17458" y="7612"/>
                  <a:pt x="17811" y="7936"/>
                  <a:pt x="17811" y="8340"/>
                </a:cubicBezTo>
                <a:lnTo>
                  <a:pt x="17811" y="8987"/>
                </a:ln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Shape 784"/>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787" name="Group 787"/>
          <p:cNvGrpSpPr/>
          <p:nvPr/>
        </p:nvGrpSpPr>
        <p:grpSpPr>
          <a:xfrm>
            <a:off x="1751369" y="2481976"/>
            <a:ext cx="2870700" cy="393201"/>
            <a:chOff x="17049" y="0"/>
            <a:chExt cx="2870699" cy="393199"/>
          </a:xfrm>
        </p:grpSpPr>
        <p:sp>
          <p:nvSpPr>
            <p:cNvPr id="785" name="Shape 785"/>
            <p:cNvSpPr/>
            <p:nvPr/>
          </p:nvSpPr>
          <p:spPr>
            <a:xfrm flipH="1" flipV="1">
              <a:off x="1820744" y="0"/>
              <a:ext cx="1067005" cy="393200"/>
            </a:xfrm>
            <a:prstGeom prst="line">
              <a:avLst/>
            </a:prstGeom>
            <a:noFill/>
            <a:ln w="9525" cap="flat">
              <a:solidFill>
                <a:srgbClr val="BFBFBF"/>
              </a:solidFill>
              <a:prstDash val="solid"/>
              <a:round/>
            </a:ln>
            <a:effectLst/>
          </p:spPr>
          <p:txBody>
            <a:bodyPr wrap="square" lIns="45718" tIns="45718" rIns="45718" bIns="45718" numCol="1" anchor="t">
              <a:noAutofit/>
            </a:bodyPr>
            <a:lstStyle/>
            <a:p>
              <a:endParaRPr/>
            </a:p>
          </p:txBody>
        </p:sp>
        <p:sp>
          <p:nvSpPr>
            <p:cNvPr id="786" name="Shape 786"/>
            <p:cNvSpPr/>
            <p:nvPr/>
          </p:nvSpPr>
          <p:spPr>
            <a:xfrm flipH="1" flipV="1">
              <a:off x="17049" y="0"/>
              <a:ext cx="1803697" cy="2"/>
            </a:xfrm>
            <a:prstGeom prst="line">
              <a:avLst/>
            </a:prstGeom>
            <a:noFill/>
            <a:ln w="9525" cap="flat">
              <a:solidFill>
                <a:srgbClr val="BFBFBF"/>
              </a:solidFill>
              <a:prstDash val="solid"/>
              <a:round/>
              <a:tailEnd type="oval" w="med" len="med"/>
            </a:ln>
            <a:effectLst/>
          </p:spPr>
          <p:txBody>
            <a:bodyPr wrap="square" lIns="45718" tIns="45718" rIns="45718" bIns="45718" numCol="1" anchor="t">
              <a:noAutofit/>
            </a:bodyPr>
            <a:lstStyle/>
            <a:p>
              <a:endParaRPr/>
            </a:p>
          </p:txBody>
        </p:sp>
      </p:grpSp>
      <p:grpSp>
        <p:nvGrpSpPr>
          <p:cNvPr id="790" name="Group 790"/>
          <p:cNvGrpSpPr/>
          <p:nvPr/>
        </p:nvGrpSpPr>
        <p:grpSpPr>
          <a:xfrm>
            <a:off x="1751369" y="4677202"/>
            <a:ext cx="2870700" cy="394471"/>
            <a:chOff x="17049" y="0"/>
            <a:chExt cx="2870699" cy="394470"/>
          </a:xfrm>
        </p:grpSpPr>
        <p:sp>
          <p:nvSpPr>
            <p:cNvPr id="788" name="Shape 788"/>
            <p:cNvSpPr/>
            <p:nvPr/>
          </p:nvSpPr>
          <p:spPr>
            <a:xfrm flipH="1">
              <a:off x="1820744" y="0"/>
              <a:ext cx="1067005" cy="393200"/>
            </a:xfrm>
            <a:prstGeom prst="line">
              <a:avLst/>
            </a:prstGeom>
            <a:noFill/>
            <a:ln w="9525" cap="flat">
              <a:solidFill>
                <a:srgbClr val="BFBFBF"/>
              </a:solidFill>
              <a:prstDash val="solid"/>
              <a:round/>
            </a:ln>
            <a:effectLst/>
          </p:spPr>
          <p:txBody>
            <a:bodyPr wrap="square" lIns="45718" tIns="45718" rIns="45718" bIns="45718" numCol="1" anchor="t">
              <a:noAutofit/>
            </a:bodyPr>
            <a:lstStyle/>
            <a:p>
              <a:endParaRPr/>
            </a:p>
          </p:txBody>
        </p:sp>
        <p:sp>
          <p:nvSpPr>
            <p:cNvPr id="789" name="Shape 789"/>
            <p:cNvSpPr/>
            <p:nvPr/>
          </p:nvSpPr>
          <p:spPr>
            <a:xfrm flipH="1" flipV="1">
              <a:off x="17049" y="394469"/>
              <a:ext cx="1803697" cy="2"/>
            </a:xfrm>
            <a:prstGeom prst="line">
              <a:avLst/>
            </a:prstGeom>
            <a:noFill/>
            <a:ln w="9525" cap="flat">
              <a:solidFill>
                <a:srgbClr val="BFBFBF"/>
              </a:solidFill>
              <a:prstDash val="solid"/>
              <a:round/>
              <a:tailEnd type="oval" w="med" len="med"/>
            </a:ln>
            <a:effectLst/>
          </p:spPr>
          <p:txBody>
            <a:bodyPr wrap="square" lIns="45718" tIns="45718" rIns="45718" bIns="45718" numCol="1" anchor="t">
              <a:noAutofit/>
            </a:bodyPr>
            <a:lstStyle/>
            <a:p>
              <a:endParaRPr/>
            </a:p>
          </p:txBody>
        </p:sp>
      </p:grpSp>
      <p:grpSp>
        <p:nvGrpSpPr>
          <p:cNvPr id="793" name="Group 793"/>
          <p:cNvGrpSpPr/>
          <p:nvPr/>
        </p:nvGrpSpPr>
        <p:grpSpPr>
          <a:xfrm>
            <a:off x="7574104" y="2481976"/>
            <a:ext cx="2870698" cy="393200"/>
            <a:chOff x="0" y="0"/>
            <a:chExt cx="2870696" cy="393199"/>
          </a:xfrm>
        </p:grpSpPr>
        <p:sp>
          <p:nvSpPr>
            <p:cNvPr id="791" name="Shape 791"/>
            <p:cNvSpPr/>
            <p:nvPr/>
          </p:nvSpPr>
          <p:spPr>
            <a:xfrm flipV="1">
              <a:off x="0" y="0"/>
              <a:ext cx="1067006" cy="393200"/>
            </a:xfrm>
            <a:prstGeom prst="line">
              <a:avLst/>
            </a:prstGeom>
            <a:noFill/>
            <a:ln w="9525" cap="flat">
              <a:solidFill>
                <a:srgbClr val="BFBFBF"/>
              </a:solidFill>
              <a:prstDash val="solid"/>
              <a:round/>
            </a:ln>
            <a:effectLst/>
          </p:spPr>
          <p:txBody>
            <a:bodyPr wrap="square" lIns="45718" tIns="45718" rIns="45718" bIns="45718" numCol="1" anchor="t">
              <a:noAutofit/>
            </a:bodyPr>
            <a:lstStyle/>
            <a:p>
              <a:endParaRPr/>
            </a:p>
          </p:txBody>
        </p:sp>
        <p:sp>
          <p:nvSpPr>
            <p:cNvPr id="792" name="Shape 792"/>
            <p:cNvSpPr/>
            <p:nvPr/>
          </p:nvSpPr>
          <p:spPr>
            <a:xfrm>
              <a:off x="1067003" y="0"/>
              <a:ext cx="1803694" cy="2"/>
            </a:xfrm>
            <a:prstGeom prst="line">
              <a:avLst/>
            </a:prstGeom>
            <a:noFill/>
            <a:ln w="9525" cap="flat">
              <a:solidFill>
                <a:srgbClr val="BFBFBF"/>
              </a:solidFill>
              <a:prstDash val="solid"/>
              <a:round/>
              <a:tailEnd type="oval" w="med" len="med"/>
            </a:ln>
            <a:effectLst/>
          </p:spPr>
          <p:txBody>
            <a:bodyPr wrap="square" lIns="45718" tIns="45718" rIns="45718" bIns="45718" numCol="1" anchor="t">
              <a:noAutofit/>
            </a:bodyPr>
            <a:lstStyle/>
            <a:p>
              <a:endParaRPr/>
            </a:p>
          </p:txBody>
        </p:sp>
      </p:grpSp>
      <p:grpSp>
        <p:nvGrpSpPr>
          <p:cNvPr id="796" name="Group 796"/>
          <p:cNvGrpSpPr/>
          <p:nvPr/>
        </p:nvGrpSpPr>
        <p:grpSpPr>
          <a:xfrm>
            <a:off x="7574103" y="4677202"/>
            <a:ext cx="2870699" cy="394471"/>
            <a:chOff x="0" y="0"/>
            <a:chExt cx="2870697" cy="394470"/>
          </a:xfrm>
        </p:grpSpPr>
        <p:sp>
          <p:nvSpPr>
            <p:cNvPr id="794" name="Shape 794"/>
            <p:cNvSpPr/>
            <p:nvPr/>
          </p:nvSpPr>
          <p:spPr>
            <a:xfrm>
              <a:off x="0" y="0"/>
              <a:ext cx="1067007" cy="393200"/>
            </a:xfrm>
            <a:prstGeom prst="line">
              <a:avLst/>
            </a:prstGeom>
            <a:noFill/>
            <a:ln w="9525" cap="flat">
              <a:solidFill>
                <a:srgbClr val="BFBFBF"/>
              </a:solidFill>
              <a:prstDash val="solid"/>
              <a:round/>
            </a:ln>
            <a:effectLst/>
          </p:spPr>
          <p:txBody>
            <a:bodyPr wrap="square" lIns="45718" tIns="45718" rIns="45718" bIns="45718" numCol="1" anchor="t">
              <a:noAutofit/>
            </a:bodyPr>
            <a:lstStyle/>
            <a:p>
              <a:endParaRPr/>
            </a:p>
          </p:txBody>
        </p:sp>
        <p:sp>
          <p:nvSpPr>
            <p:cNvPr id="795" name="Shape 795"/>
            <p:cNvSpPr/>
            <p:nvPr/>
          </p:nvSpPr>
          <p:spPr>
            <a:xfrm>
              <a:off x="1067004" y="394469"/>
              <a:ext cx="1803694" cy="2"/>
            </a:xfrm>
            <a:prstGeom prst="line">
              <a:avLst/>
            </a:prstGeom>
            <a:noFill/>
            <a:ln w="9525" cap="flat">
              <a:solidFill>
                <a:srgbClr val="BFBFBF"/>
              </a:solidFill>
              <a:prstDash val="solid"/>
              <a:round/>
              <a:tailEnd type="oval" w="med" len="med"/>
            </a:ln>
            <a:effectLst/>
          </p:spPr>
          <p:txBody>
            <a:bodyPr wrap="square" lIns="45718" tIns="45718" rIns="45718" bIns="45718" numCol="1" anchor="t">
              <a:noAutofit/>
            </a:bodyPr>
            <a:lstStyle/>
            <a:p>
              <a:endParaRPr/>
            </a:p>
          </p:txBody>
        </p:sp>
      </p:grpSp>
      <p:sp>
        <p:nvSpPr>
          <p:cNvPr id="797" name="Shape 797"/>
          <p:cNvSpPr/>
          <p:nvPr/>
        </p:nvSpPr>
        <p:spPr>
          <a:xfrm rot="2700000">
            <a:off x="4558491" y="2568975"/>
            <a:ext cx="3163071" cy="3163073"/>
          </a:xfrm>
          <a:prstGeom prst="rect">
            <a:avLst/>
          </a:prstGeom>
          <a:solidFill>
            <a:srgbClr val="D9D9D9">
              <a:alpha val="50000"/>
            </a:srgbClr>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grpSp>
        <p:nvGrpSpPr>
          <p:cNvPr id="802" name="Group 802"/>
          <p:cNvGrpSpPr/>
          <p:nvPr/>
        </p:nvGrpSpPr>
        <p:grpSpPr>
          <a:xfrm>
            <a:off x="4403040" y="2441541"/>
            <a:ext cx="1648938" cy="1708974"/>
            <a:chOff x="0" y="-1"/>
            <a:chExt cx="1648936" cy="1708973"/>
          </a:xfrm>
        </p:grpSpPr>
        <p:grpSp>
          <p:nvGrpSpPr>
            <p:cNvPr id="800" name="Group 800"/>
            <p:cNvGrpSpPr/>
            <p:nvPr/>
          </p:nvGrpSpPr>
          <p:grpSpPr>
            <a:xfrm>
              <a:off x="0" y="-2"/>
              <a:ext cx="1648937" cy="1708974"/>
              <a:chOff x="0" y="0"/>
              <a:chExt cx="1648936" cy="1708972"/>
            </a:xfrm>
          </p:grpSpPr>
          <p:sp>
            <p:nvSpPr>
              <p:cNvPr id="798" name="Shape 798"/>
              <p:cNvSpPr/>
              <p:nvPr/>
            </p:nvSpPr>
            <p:spPr>
              <a:xfrm>
                <a:off x="0" y="60033"/>
                <a:ext cx="1648937" cy="1648940"/>
              </a:xfrm>
              <a:prstGeom prst="roundRect">
                <a:avLst>
                  <a:gd name="adj" fmla="val 16667"/>
                </a:avLst>
              </a:prstGeom>
              <a:blipFill rotWithShape="1">
                <a:blip r:embed="rId2"/>
                <a:srcRect/>
                <a:tile tx="0" ty="0" sx="100000" sy="100000" flip="none" algn="tl"/>
              </a:blipFill>
              <a:ln w="25400" cap="flat">
                <a:solidFill>
                  <a:srgbClr val="55A839"/>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799" name="Shape 799"/>
              <p:cNvSpPr/>
              <p:nvPr/>
            </p:nvSpPr>
            <p:spPr>
              <a:xfrm>
                <a:off x="0" y="-1"/>
                <a:ext cx="1648937" cy="1648939"/>
              </a:xfrm>
              <a:prstGeom prst="roundRect">
                <a:avLst>
                  <a:gd name="adj" fmla="val 16667"/>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sp>
          <p:nvSpPr>
            <p:cNvPr id="801" name="Shape 801"/>
            <p:cNvSpPr/>
            <p:nvPr/>
          </p:nvSpPr>
          <p:spPr>
            <a:xfrm>
              <a:off x="306675" y="555793"/>
              <a:ext cx="1082051"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p>
              <a:pPr algn="ctr">
                <a:defRPr b="1">
                  <a:solidFill>
                    <a:srgbClr val="FFFFFF"/>
                  </a:solidFill>
                  <a:latin typeface="微软雅黑"/>
                  <a:ea typeface="微软雅黑"/>
                  <a:cs typeface="微软雅黑"/>
                  <a:sym typeface="微软雅黑"/>
                </a:defRPr>
              </a:pPr>
              <a:r>
                <a:t>输入你的</a:t>
              </a:r>
            </a:p>
            <a:p>
              <a:pPr algn="ctr">
                <a:defRPr b="1">
                  <a:solidFill>
                    <a:srgbClr val="FFFFFF"/>
                  </a:solidFill>
                  <a:latin typeface="微软雅黑"/>
                  <a:ea typeface="微软雅黑"/>
                  <a:cs typeface="微软雅黑"/>
                  <a:sym typeface="微软雅黑"/>
                </a:defRPr>
              </a:pPr>
              <a:r>
                <a:t>文字信息</a:t>
              </a:r>
            </a:p>
          </p:txBody>
        </p:sp>
      </p:grpSp>
      <p:grpSp>
        <p:nvGrpSpPr>
          <p:cNvPr id="807" name="Group 807"/>
          <p:cNvGrpSpPr/>
          <p:nvPr/>
        </p:nvGrpSpPr>
        <p:grpSpPr>
          <a:xfrm>
            <a:off x="6140024" y="2441541"/>
            <a:ext cx="1648939" cy="1708974"/>
            <a:chOff x="0" y="-1"/>
            <a:chExt cx="1648937" cy="1708973"/>
          </a:xfrm>
        </p:grpSpPr>
        <p:grpSp>
          <p:nvGrpSpPr>
            <p:cNvPr id="805" name="Group 805"/>
            <p:cNvGrpSpPr/>
            <p:nvPr/>
          </p:nvGrpSpPr>
          <p:grpSpPr>
            <a:xfrm>
              <a:off x="0" y="-2"/>
              <a:ext cx="1648938" cy="1708974"/>
              <a:chOff x="0" y="0"/>
              <a:chExt cx="1648937" cy="1708972"/>
            </a:xfrm>
          </p:grpSpPr>
          <p:sp>
            <p:nvSpPr>
              <p:cNvPr id="803" name="Shape 803"/>
              <p:cNvSpPr/>
              <p:nvPr/>
            </p:nvSpPr>
            <p:spPr>
              <a:xfrm>
                <a:off x="0" y="60033"/>
                <a:ext cx="1648938" cy="1648940"/>
              </a:xfrm>
              <a:prstGeom prst="roundRect">
                <a:avLst>
                  <a:gd name="adj" fmla="val 16667"/>
                </a:avLst>
              </a:prstGeom>
              <a:blipFill rotWithShape="1">
                <a:blip r:embed="rId3"/>
                <a:srcRect/>
                <a:tile tx="0" ty="0" sx="100000" sy="100000" flip="none" algn="tl"/>
              </a:blipFill>
              <a:ln w="25400" cap="flat">
                <a:solidFill>
                  <a:srgbClr val="0B5395"/>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804" name="Shape 804"/>
              <p:cNvSpPr/>
              <p:nvPr/>
            </p:nvSpPr>
            <p:spPr>
              <a:xfrm>
                <a:off x="0" y="-1"/>
                <a:ext cx="1648938" cy="1648939"/>
              </a:xfrm>
              <a:prstGeom prst="roundRect">
                <a:avLst>
                  <a:gd name="adj" fmla="val 16667"/>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sp>
          <p:nvSpPr>
            <p:cNvPr id="806" name="Shape 806"/>
            <p:cNvSpPr/>
            <p:nvPr/>
          </p:nvSpPr>
          <p:spPr>
            <a:xfrm>
              <a:off x="277759" y="555792"/>
              <a:ext cx="1082051"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p>
              <a:pPr algn="ctr">
                <a:defRPr b="1">
                  <a:solidFill>
                    <a:srgbClr val="FFFFFF"/>
                  </a:solidFill>
                  <a:latin typeface="微软雅黑"/>
                  <a:ea typeface="微软雅黑"/>
                  <a:cs typeface="微软雅黑"/>
                  <a:sym typeface="微软雅黑"/>
                </a:defRPr>
              </a:pPr>
              <a:r>
                <a:t>输入你的</a:t>
              </a:r>
            </a:p>
            <a:p>
              <a:pPr algn="ctr">
                <a:defRPr b="1">
                  <a:solidFill>
                    <a:srgbClr val="FFFFFF"/>
                  </a:solidFill>
                  <a:latin typeface="微软雅黑"/>
                  <a:ea typeface="微软雅黑"/>
                  <a:cs typeface="微软雅黑"/>
                  <a:sym typeface="微软雅黑"/>
                </a:defRPr>
              </a:pPr>
              <a:r>
                <a:t>文字信息</a:t>
              </a:r>
            </a:p>
          </p:txBody>
        </p:sp>
      </p:grpSp>
      <p:grpSp>
        <p:nvGrpSpPr>
          <p:cNvPr id="812" name="Group 812"/>
          <p:cNvGrpSpPr/>
          <p:nvPr/>
        </p:nvGrpSpPr>
        <p:grpSpPr>
          <a:xfrm>
            <a:off x="4403040" y="4206543"/>
            <a:ext cx="1648938" cy="1708973"/>
            <a:chOff x="0" y="-2"/>
            <a:chExt cx="1648936" cy="1708972"/>
          </a:xfrm>
        </p:grpSpPr>
        <p:grpSp>
          <p:nvGrpSpPr>
            <p:cNvPr id="810" name="Group 810"/>
            <p:cNvGrpSpPr/>
            <p:nvPr/>
          </p:nvGrpSpPr>
          <p:grpSpPr>
            <a:xfrm>
              <a:off x="0" y="-3"/>
              <a:ext cx="1648937" cy="1708973"/>
              <a:chOff x="0" y="-1"/>
              <a:chExt cx="1648936" cy="1708971"/>
            </a:xfrm>
          </p:grpSpPr>
          <p:sp>
            <p:nvSpPr>
              <p:cNvPr id="808" name="Shape 808"/>
              <p:cNvSpPr/>
              <p:nvPr/>
            </p:nvSpPr>
            <p:spPr>
              <a:xfrm>
                <a:off x="0" y="60033"/>
                <a:ext cx="1648937" cy="1648938"/>
              </a:xfrm>
              <a:prstGeom prst="roundRect">
                <a:avLst>
                  <a:gd name="adj" fmla="val 16667"/>
                </a:avLst>
              </a:prstGeom>
              <a:blipFill rotWithShape="1">
                <a:blip r:embed="rId4"/>
                <a:srcRect/>
                <a:tile tx="0" ty="0" sx="100000" sy="100000" flip="none" algn="tl"/>
              </a:blipFill>
              <a:ln w="25400" cap="flat">
                <a:solidFill>
                  <a:srgbClr val="089CA3"/>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809" name="Shape 809"/>
              <p:cNvSpPr/>
              <p:nvPr/>
            </p:nvSpPr>
            <p:spPr>
              <a:xfrm>
                <a:off x="0" y="-2"/>
                <a:ext cx="1648937" cy="1648939"/>
              </a:xfrm>
              <a:prstGeom prst="roundRect">
                <a:avLst>
                  <a:gd name="adj" fmla="val 16667"/>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sp>
          <p:nvSpPr>
            <p:cNvPr id="811" name="Shape 811"/>
            <p:cNvSpPr/>
            <p:nvPr/>
          </p:nvSpPr>
          <p:spPr>
            <a:xfrm>
              <a:off x="184951" y="470656"/>
              <a:ext cx="1310651"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p>
              <a:pPr algn="ctr">
                <a:defRPr b="1">
                  <a:solidFill>
                    <a:srgbClr val="FFFFFF"/>
                  </a:solidFill>
                  <a:latin typeface="微软雅黑"/>
                  <a:ea typeface="微软雅黑"/>
                  <a:cs typeface="微软雅黑"/>
                  <a:sym typeface="微软雅黑"/>
                </a:defRPr>
              </a:pPr>
              <a:r>
                <a:t>输入你的文</a:t>
              </a:r>
            </a:p>
            <a:p>
              <a:pPr algn="ctr">
                <a:defRPr b="1">
                  <a:solidFill>
                    <a:srgbClr val="FFFFFF"/>
                  </a:solidFill>
                  <a:latin typeface="微软雅黑"/>
                  <a:ea typeface="微软雅黑"/>
                  <a:cs typeface="微软雅黑"/>
                  <a:sym typeface="微软雅黑"/>
                </a:defRPr>
              </a:pPr>
              <a:r>
                <a:t>字信息</a:t>
              </a:r>
            </a:p>
          </p:txBody>
        </p:sp>
      </p:grpSp>
      <p:grpSp>
        <p:nvGrpSpPr>
          <p:cNvPr id="817" name="Group 817"/>
          <p:cNvGrpSpPr/>
          <p:nvPr/>
        </p:nvGrpSpPr>
        <p:grpSpPr>
          <a:xfrm>
            <a:off x="6140024" y="4206543"/>
            <a:ext cx="1648939" cy="1708973"/>
            <a:chOff x="0" y="-2"/>
            <a:chExt cx="1648937" cy="1708972"/>
          </a:xfrm>
        </p:grpSpPr>
        <p:grpSp>
          <p:nvGrpSpPr>
            <p:cNvPr id="815" name="Group 815"/>
            <p:cNvGrpSpPr/>
            <p:nvPr/>
          </p:nvGrpSpPr>
          <p:grpSpPr>
            <a:xfrm>
              <a:off x="0" y="-3"/>
              <a:ext cx="1648938" cy="1708973"/>
              <a:chOff x="0" y="-1"/>
              <a:chExt cx="1648937" cy="1708971"/>
            </a:xfrm>
          </p:grpSpPr>
          <p:sp>
            <p:nvSpPr>
              <p:cNvPr id="813" name="Shape 813"/>
              <p:cNvSpPr/>
              <p:nvPr/>
            </p:nvSpPr>
            <p:spPr>
              <a:xfrm>
                <a:off x="0" y="60033"/>
                <a:ext cx="1648938" cy="1648938"/>
              </a:xfrm>
              <a:prstGeom prst="roundRect">
                <a:avLst>
                  <a:gd name="adj" fmla="val 16667"/>
                </a:avLst>
              </a:prstGeom>
              <a:blipFill rotWithShape="1">
                <a:blip r:embed="rId5"/>
                <a:srcRect/>
                <a:tile tx="0" ty="0" sx="100000" sy="100000" flip="none" algn="tl"/>
              </a:blipFill>
              <a:ln w="25400" cap="flat">
                <a:solidFill>
                  <a:srgbClr val="0C9B74"/>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814" name="Shape 814"/>
              <p:cNvSpPr/>
              <p:nvPr/>
            </p:nvSpPr>
            <p:spPr>
              <a:xfrm>
                <a:off x="0" y="-2"/>
                <a:ext cx="1648938" cy="1648939"/>
              </a:xfrm>
              <a:prstGeom prst="roundRect">
                <a:avLst>
                  <a:gd name="adj" fmla="val 16667"/>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sp>
          <p:nvSpPr>
            <p:cNvPr id="816" name="Shape 816"/>
            <p:cNvSpPr/>
            <p:nvPr/>
          </p:nvSpPr>
          <p:spPr>
            <a:xfrm>
              <a:off x="163458" y="609156"/>
              <a:ext cx="1310651"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p>
              <a:pPr algn="ctr">
                <a:defRPr b="1">
                  <a:solidFill>
                    <a:srgbClr val="FFFFFF"/>
                  </a:solidFill>
                  <a:latin typeface="微软雅黑"/>
                  <a:ea typeface="微软雅黑"/>
                  <a:cs typeface="微软雅黑"/>
                  <a:sym typeface="微软雅黑"/>
                </a:defRPr>
              </a:pPr>
              <a:r>
                <a:t>输入你的文</a:t>
              </a:r>
            </a:p>
            <a:p>
              <a:pPr algn="ctr">
                <a:defRPr b="1">
                  <a:solidFill>
                    <a:srgbClr val="FFFFFF"/>
                  </a:solidFill>
                  <a:latin typeface="微软雅黑"/>
                  <a:ea typeface="微软雅黑"/>
                  <a:cs typeface="微软雅黑"/>
                  <a:sym typeface="微软雅黑"/>
                </a:defRPr>
              </a:pPr>
              <a:r>
                <a:t>字信息</a:t>
              </a:r>
            </a:p>
          </p:txBody>
        </p:sp>
      </p:grpSp>
      <p:sp>
        <p:nvSpPr>
          <p:cNvPr id="818" name="Shape 818"/>
          <p:cNvSpPr/>
          <p:nvPr/>
        </p:nvSpPr>
        <p:spPr>
          <a:xfrm>
            <a:off x="5129622" y="6118731"/>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b="1">
                <a:solidFill>
                  <a:srgbClr val="808080"/>
                </a:solidFill>
                <a:latin typeface="微软雅黑"/>
                <a:ea typeface="微软雅黑"/>
                <a:cs typeface="微软雅黑"/>
                <a:sym typeface="微软雅黑"/>
              </a:defRPr>
            </a:lvl1pPr>
          </a:lstStyle>
          <a:p>
            <a:r>
              <a:t>输入你的文字信息</a:t>
            </a:r>
          </a:p>
        </p:txBody>
      </p:sp>
      <p:sp>
        <p:nvSpPr>
          <p:cNvPr id="819" name="Shape 819"/>
          <p:cNvSpPr/>
          <p:nvPr/>
        </p:nvSpPr>
        <p:spPr>
          <a:xfrm rot="16200000">
            <a:off x="3616231" y="3186247"/>
            <a:ext cx="1323339"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200" b="1">
                <a:solidFill>
                  <a:srgbClr val="A6A6A6"/>
                </a:solidFill>
                <a:latin typeface="微软雅黑"/>
                <a:ea typeface="微软雅黑"/>
                <a:cs typeface="微软雅黑"/>
                <a:sym typeface="微软雅黑"/>
              </a:defRPr>
            </a:lvl1pPr>
          </a:lstStyle>
          <a:p>
            <a:r>
              <a:t>输入你的文字信息</a:t>
            </a:r>
          </a:p>
        </p:txBody>
      </p:sp>
      <p:sp>
        <p:nvSpPr>
          <p:cNvPr id="820" name="Shape 820"/>
          <p:cNvSpPr/>
          <p:nvPr/>
        </p:nvSpPr>
        <p:spPr>
          <a:xfrm rot="16200000">
            <a:off x="3616233" y="4912264"/>
            <a:ext cx="1323339"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200" b="1">
                <a:solidFill>
                  <a:srgbClr val="A6A6A6"/>
                </a:solidFill>
                <a:latin typeface="微软雅黑"/>
                <a:ea typeface="微软雅黑"/>
                <a:cs typeface="微软雅黑"/>
                <a:sym typeface="微软雅黑"/>
              </a:defRPr>
            </a:lvl1pPr>
          </a:lstStyle>
          <a:p>
            <a:r>
              <a:t>输入你的文字信息</a:t>
            </a:r>
          </a:p>
        </p:txBody>
      </p:sp>
      <p:sp>
        <p:nvSpPr>
          <p:cNvPr id="821" name="Shape 821"/>
          <p:cNvSpPr/>
          <p:nvPr/>
        </p:nvSpPr>
        <p:spPr>
          <a:xfrm>
            <a:off x="6242506" y="2134528"/>
            <a:ext cx="1323339"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200" b="1">
                <a:solidFill>
                  <a:srgbClr val="A6A6A6"/>
                </a:solidFill>
                <a:latin typeface="微软雅黑"/>
                <a:ea typeface="微软雅黑"/>
                <a:cs typeface="微软雅黑"/>
                <a:sym typeface="微软雅黑"/>
              </a:defRPr>
            </a:lvl1pPr>
          </a:lstStyle>
          <a:p>
            <a:r>
              <a:t>输入你的文字信息</a:t>
            </a:r>
          </a:p>
        </p:txBody>
      </p:sp>
      <p:sp>
        <p:nvSpPr>
          <p:cNvPr id="822" name="Shape 822"/>
          <p:cNvSpPr/>
          <p:nvPr/>
        </p:nvSpPr>
        <p:spPr>
          <a:xfrm>
            <a:off x="4589074" y="2134528"/>
            <a:ext cx="1323339"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200" b="1">
                <a:solidFill>
                  <a:srgbClr val="A6A6A6"/>
                </a:solidFill>
                <a:latin typeface="微软雅黑"/>
                <a:ea typeface="微软雅黑"/>
                <a:cs typeface="微软雅黑"/>
                <a:sym typeface="微软雅黑"/>
              </a:defRPr>
            </a:lvl1pPr>
          </a:lstStyle>
          <a:p>
            <a:r>
              <a:t>输入你的文字信息</a:t>
            </a:r>
          </a:p>
        </p:txBody>
      </p:sp>
      <p:sp>
        <p:nvSpPr>
          <p:cNvPr id="823" name="Shape 823"/>
          <p:cNvSpPr/>
          <p:nvPr/>
        </p:nvSpPr>
        <p:spPr>
          <a:xfrm>
            <a:off x="1694187" y="2081868"/>
            <a:ext cx="1571651"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输入你的文字</a:t>
            </a:r>
          </a:p>
        </p:txBody>
      </p:sp>
      <p:sp>
        <p:nvSpPr>
          <p:cNvPr id="824" name="Shape 824"/>
          <p:cNvSpPr/>
          <p:nvPr/>
        </p:nvSpPr>
        <p:spPr>
          <a:xfrm>
            <a:off x="1694187" y="2487727"/>
            <a:ext cx="1876106"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825" name="Shape 825"/>
          <p:cNvSpPr/>
          <p:nvPr/>
        </p:nvSpPr>
        <p:spPr>
          <a:xfrm>
            <a:off x="1694187" y="4677202"/>
            <a:ext cx="1571651"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输入你的文字</a:t>
            </a:r>
          </a:p>
        </p:txBody>
      </p:sp>
      <p:sp>
        <p:nvSpPr>
          <p:cNvPr id="826" name="Shape 826"/>
          <p:cNvSpPr/>
          <p:nvPr/>
        </p:nvSpPr>
        <p:spPr>
          <a:xfrm>
            <a:off x="1694187" y="5070561"/>
            <a:ext cx="1876106"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827" name="Shape 827"/>
          <p:cNvSpPr/>
          <p:nvPr/>
        </p:nvSpPr>
        <p:spPr>
          <a:xfrm>
            <a:off x="8898469" y="2081868"/>
            <a:ext cx="1571651"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600" b="1">
                <a:solidFill>
                  <a:srgbClr val="808080"/>
                </a:solidFill>
                <a:latin typeface="微软雅黑"/>
                <a:ea typeface="微软雅黑"/>
                <a:cs typeface="微软雅黑"/>
                <a:sym typeface="微软雅黑"/>
              </a:defRPr>
            </a:lvl1pPr>
          </a:lstStyle>
          <a:p>
            <a:r>
              <a:t>输入你的文字</a:t>
            </a:r>
          </a:p>
        </p:txBody>
      </p:sp>
      <p:sp>
        <p:nvSpPr>
          <p:cNvPr id="828" name="Shape 828"/>
          <p:cNvSpPr/>
          <p:nvPr/>
        </p:nvSpPr>
        <p:spPr>
          <a:xfrm>
            <a:off x="8594014" y="2487727"/>
            <a:ext cx="1876106"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829" name="Shape 829"/>
          <p:cNvSpPr/>
          <p:nvPr/>
        </p:nvSpPr>
        <p:spPr>
          <a:xfrm>
            <a:off x="8898469" y="4677202"/>
            <a:ext cx="1571651"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600" b="1">
                <a:solidFill>
                  <a:srgbClr val="808080"/>
                </a:solidFill>
                <a:latin typeface="微软雅黑"/>
                <a:ea typeface="微软雅黑"/>
                <a:cs typeface="微软雅黑"/>
                <a:sym typeface="微软雅黑"/>
              </a:defRPr>
            </a:lvl1pPr>
          </a:lstStyle>
          <a:p>
            <a:r>
              <a:t>输入你的文字</a:t>
            </a:r>
          </a:p>
        </p:txBody>
      </p:sp>
      <p:sp>
        <p:nvSpPr>
          <p:cNvPr id="830" name="Shape 830"/>
          <p:cNvSpPr/>
          <p:nvPr/>
        </p:nvSpPr>
        <p:spPr>
          <a:xfrm>
            <a:off x="8594014" y="5070561"/>
            <a:ext cx="1876106"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0" nodeType="afterEffect">
                                  <p:stCondLst>
                                    <p:cond delay="0"/>
                                  </p:stCondLst>
                                  <p:iterate>
                                    <p:tmAbs val="0"/>
                                  </p:iterate>
                                  <p:childTnLst>
                                    <p:set>
                                      <p:cBhvr>
                                        <p:cTn id="6" fill="hold"/>
                                        <p:tgtEl>
                                          <p:spTgt spid="818"/>
                                        </p:tgtEl>
                                        <p:attrNameLst>
                                          <p:attrName>style.visibility</p:attrName>
                                        </p:attrNameLst>
                                      </p:cBhvr>
                                      <p:to>
                                        <p:strVal val="visible"/>
                                      </p:to>
                                    </p:set>
                                    <p:animEffect transition="in" filter="dissolve">
                                      <p:cBhvr>
                                        <p:cTn id="7" dur="5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 grpId="1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833" name="Shape 833"/>
          <p:cNvSpPr/>
          <p:nvPr/>
        </p:nvSpPr>
        <p:spPr>
          <a:xfrm>
            <a:off x="8142713" y="5401374"/>
            <a:ext cx="4049288" cy="828782"/>
          </a:xfrm>
          <a:prstGeom prst="rect">
            <a:avLst/>
          </a:prstGeom>
          <a:gradFill>
            <a:gsLst>
              <a:gs pos="0">
                <a:srgbClr val="55A839"/>
              </a:gs>
              <a:gs pos="100000">
                <a:srgbClr val="7CCA62"/>
              </a:gs>
            </a:gsLst>
          </a:gra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834" name="Shape 834"/>
          <p:cNvSpPr/>
          <p:nvPr/>
        </p:nvSpPr>
        <p:spPr>
          <a:xfrm>
            <a:off x="7315530" y="4373572"/>
            <a:ext cx="4876472" cy="821874"/>
          </a:xfrm>
          <a:prstGeom prst="rect">
            <a:avLst/>
          </a:prstGeom>
          <a:gradFill>
            <a:gsLst>
              <a:gs pos="0">
                <a:srgbClr val="0C9B74"/>
              </a:gs>
              <a:gs pos="100000">
                <a:srgbClr val="10CF9B"/>
              </a:gs>
            </a:gsLst>
          </a:gra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835" name="Shape 835"/>
          <p:cNvSpPr/>
          <p:nvPr/>
        </p:nvSpPr>
        <p:spPr>
          <a:xfrm>
            <a:off x="8142713" y="3360854"/>
            <a:ext cx="4049288" cy="841358"/>
          </a:xfrm>
          <a:prstGeom prst="rect">
            <a:avLst/>
          </a:prstGeom>
          <a:gradFill>
            <a:gsLst>
              <a:gs pos="0">
                <a:srgbClr val="089CA3"/>
              </a:gs>
              <a:gs pos="100000">
                <a:srgbClr val="0BD0D9"/>
              </a:gs>
            </a:gsLst>
          </a:gra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836" name="Shape 836"/>
          <p:cNvSpPr/>
          <p:nvPr/>
        </p:nvSpPr>
        <p:spPr>
          <a:xfrm>
            <a:off x="7315530" y="2348134"/>
            <a:ext cx="4876471" cy="841357"/>
          </a:xfrm>
          <a:prstGeom prst="rect">
            <a:avLst/>
          </a:prstGeom>
          <a:gradFill>
            <a:gsLst>
              <a:gs pos="0">
                <a:srgbClr val="0076A3"/>
              </a:gs>
              <a:gs pos="100000">
                <a:srgbClr val="009DD9"/>
              </a:gs>
            </a:gsLst>
          </a:gra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837" name="Shape 837"/>
          <p:cNvSpPr/>
          <p:nvPr/>
        </p:nvSpPr>
        <p:spPr>
          <a:xfrm>
            <a:off x="1534266" y="3623474"/>
            <a:ext cx="3884615" cy="955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2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输入你的文字信息输入你的文字信息输入你的文字信息输入你的文字信息输入你的文字信息输入你的文字信息输入你的文字信息输入你的文字信息</a:t>
            </a:r>
          </a:p>
        </p:txBody>
      </p:sp>
      <p:sp>
        <p:nvSpPr>
          <p:cNvPr id="838" name="Shape 838"/>
          <p:cNvSpPr/>
          <p:nvPr/>
        </p:nvSpPr>
        <p:spPr>
          <a:xfrm>
            <a:off x="1494177" y="2138238"/>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a:solidFill>
                  <a:srgbClr val="808080"/>
                </a:solidFill>
                <a:latin typeface="微软雅黑"/>
                <a:ea typeface="微软雅黑"/>
                <a:cs typeface="微软雅黑"/>
                <a:sym typeface="微软雅黑"/>
              </a:defRPr>
            </a:lvl1pPr>
          </a:lstStyle>
          <a:p>
            <a:r>
              <a:t>输入你的文字信息</a:t>
            </a:r>
          </a:p>
        </p:txBody>
      </p:sp>
      <p:sp>
        <p:nvSpPr>
          <p:cNvPr id="839" name="Shape 839"/>
          <p:cNvSpPr/>
          <p:nvPr/>
        </p:nvSpPr>
        <p:spPr>
          <a:xfrm>
            <a:off x="2885906" y="2676847"/>
            <a:ext cx="24976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840" name="Shape 840"/>
          <p:cNvSpPr/>
          <p:nvPr/>
        </p:nvSpPr>
        <p:spPr>
          <a:xfrm>
            <a:off x="1494177" y="2642130"/>
            <a:ext cx="1324231" cy="828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4800" b="1">
                <a:solidFill>
                  <a:srgbClr val="0F6FC6"/>
                </a:solidFill>
                <a:latin typeface="微软雅黑"/>
                <a:ea typeface="微软雅黑"/>
                <a:cs typeface="微软雅黑"/>
                <a:sym typeface="微软雅黑"/>
              </a:defRPr>
            </a:lvl1pPr>
          </a:lstStyle>
          <a:p>
            <a:r>
              <a:t>89%</a:t>
            </a:r>
          </a:p>
        </p:txBody>
      </p:sp>
      <p:grpSp>
        <p:nvGrpSpPr>
          <p:cNvPr id="847" name="Group 847"/>
          <p:cNvGrpSpPr/>
          <p:nvPr/>
        </p:nvGrpSpPr>
        <p:grpSpPr>
          <a:xfrm>
            <a:off x="1581058" y="5100191"/>
            <a:ext cx="1601863" cy="729964"/>
            <a:chOff x="-1" y="0"/>
            <a:chExt cx="1601861" cy="729963"/>
          </a:xfrm>
        </p:grpSpPr>
        <p:grpSp>
          <p:nvGrpSpPr>
            <p:cNvPr id="845" name="Group 845"/>
            <p:cNvGrpSpPr/>
            <p:nvPr/>
          </p:nvGrpSpPr>
          <p:grpSpPr>
            <a:xfrm>
              <a:off x="-2" y="-1"/>
              <a:ext cx="1601863" cy="610813"/>
              <a:chOff x="-1" y="0"/>
              <a:chExt cx="1601861" cy="610812"/>
            </a:xfrm>
          </p:grpSpPr>
          <p:grpSp>
            <p:nvGrpSpPr>
              <p:cNvPr id="843" name="Group 843"/>
              <p:cNvGrpSpPr/>
              <p:nvPr/>
            </p:nvGrpSpPr>
            <p:grpSpPr>
              <a:xfrm>
                <a:off x="-2" y="107307"/>
                <a:ext cx="229962" cy="503506"/>
                <a:chOff x="-1" y="0"/>
                <a:chExt cx="229961" cy="503504"/>
              </a:xfrm>
            </p:grpSpPr>
            <p:sp>
              <p:nvSpPr>
                <p:cNvPr id="841" name="Shape 841"/>
                <p:cNvSpPr/>
                <p:nvPr/>
              </p:nvSpPr>
              <p:spPr>
                <a:xfrm>
                  <a:off x="76659" y="0"/>
                  <a:ext cx="74237" cy="76387"/>
                </a:xfrm>
                <a:prstGeom prst="ellipse">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42" name="Shape 842"/>
                <p:cNvSpPr/>
                <p:nvPr/>
              </p:nvSpPr>
              <p:spPr>
                <a:xfrm>
                  <a:off x="-2" y="91447"/>
                  <a:ext cx="229962" cy="41205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667"/>
                        <a:pt x="4052" y="800"/>
                        <a:pt x="4052" y="933"/>
                      </a:cubicBezTo>
                      <a:cubicBezTo>
                        <a:pt x="4052" y="933"/>
                        <a:pt x="4052" y="933"/>
                        <a:pt x="4052" y="933"/>
                      </a:cubicBezTo>
                      <a:cubicBezTo>
                        <a:pt x="4052" y="933"/>
                        <a:pt x="3817" y="1067"/>
                        <a:pt x="3817" y="1067"/>
                      </a:cubicBez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533"/>
                        <a:pt x="6635" y="20533"/>
                        <a:pt x="6635" y="20533"/>
                      </a:cubicBezTo>
                      <a:cubicBezTo>
                        <a:pt x="6635" y="21200"/>
                        <a:pt x="7574" y="21600"/>
                        <a:pt x="8513" y="21600"/>
                      </a:cubicBezTo>
                      <a:cubicBezTo>
                        <a:pt x="9452" y="21600"/>
                        <a:pt x="10156" y="21200"/>
                        <a:pt x="10156" y="20533"/>
                      </a:cubicBezTo>
                      <a:cubicBezTo>
                        <a:pt x="10156" y="12800"/>
                        <a:pt x="10156" y="12800"/>
                        <a:pt x="10156" y="12800"/>
                      </a:cubicBezTo>
                      <a:cubicBezTo>
                        <a:pt x="11330" y="12800"/>
                        <a:pt x="11330" y="12800"/>
                        <a:pt x="11330" y="12800"/>
                      </a:cubicBezTo>
                      <a:cubicBezTo>
                        <a:pt x="11330" y="20533"/>
                        <a:pt x="11330" y="20533"/>
                        <a:pt x="11330" y="20533"/>
                      </a:cubicBezTo>
                      <a:cubicBezTo>
                        <a:pt x="11330" y="21200"/>
                        <a:pt x="12035" y="21600"/>
                        <a:pt x="12974" y="21600"/>
                      </a:cubicBezTo>
                      <a:cubicBezTo>
                        <a:pt x="13913" y="21600"/>
                        <a:pt x="14852" y="21200"/>
                        <a:pt x="14852" y="20533"/>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844" name="Shape 844"/>
              <p:cNvSpPr/>
              <p:nvPr/>
            </p:nvSpPr>
            <p:spPr>
              <a:xfrm>
                <a:off x="217179" y="-1"/>
                <a:ext cx="1384682"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spcBef>
                    <a:spcPts val="600"/>
                  </a:spcBef>
                  <a:defRPr sz="2800" b="1">
                    <a:solidFill>
                      <a:srgbClr val="0BD0D9"/>
                    </a:solidFill>
                    <a:latin typeface="微软雅黑"/>
                    <a:ea typeface="微软雅黑"/>
                    <a:cs typeface="微软雅黑"/>
                    <a:sym typeface="微软雅黑"/>
                  </a:defRPr>
                </a:lvl1pPr>
              </a:lstStyle>
              <a:p>
                <a:r>
                  <a:t>76%</a:t>
                </a:r>
              </a:p>
            </p:txBody>
          </p:sp>
        </p:grpSp>
        <p:sp>
          <p:nvSpPr>
            <p:cNvPr id="846" name="Shape 846"/>
            <p:cNvSpPr/>
            <p:nvPr/>
          </p:nvSpPr>
          <p:spPr>
            <a:xfrm>
              <a:off x="231582" y="384524"/>
              <a:ext cx="1370278" cy="345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1400">
                  <a:solidFill>
                    <a:srgbClr val="A6A6A6"/>
                  </a:solidFill>
                  <a:latin typeface="微软雅黑"/>
                  <a:ea typeface="微软雅黑"/>
                  <a:cs typeface="微软雅黑"/>
                  <a:sym typeface="微软雅黑"/>
                </a:defRPr>
              </a:lvl1pPr>
            </a:lstStyle>
            <a:p>
              <a:r>
                <a:t>输入你的文字</a:t>
              </a:r>
            </a:p>
          </p:txBody>
        </p:sp>
      </p:grpSp>
      <p:grpSp>
        <p:nvGrpSpPr>
          <p:cNvPr id="854" name="Group 854"/>
          <p:cNvGrpSpPr/>
          <p:nvPr/>
        </p:nvGrpSpPr>
        <p:grpSpPr>
          <a:xfrm>
            <a:off x="3314952" y="5100188"/>
            <a:ext cx="1582627" cy="718228"/>
            <a:chOff x="-1" y="-1"/>
            <a:chExt cx="1582626" cy="718227"/>
          </a:xfrm>
        </p:grpSpPr>
        <p:grpSp>
          <p:nvGrpSpPr>
            <p:cNvPr id="852" name="Group 852"/>
            <p:cNvGrpSpPr/>
            <p:nvPr/>
          </p:nvGrpSpPr>
          <p:grpSpPr>
            <a:xfrm>
              <a:off x="-2" y="-2"/>
              <a:ext cx="1582628" cy="611037"/>
              <a:chOff x="-1" y="0"/>
              <a:chExt cx="1582626" cy="611035"/>
            </a:xfrm>
          </p:grpSpPr>
          <p:grpSp>
            <p:nvGrpSpPr>
              <p:cNvPr id="850" name="Group 850"/>
              <p:cNvGrpSpPr/>
              <p:nvPr/>
            </p:nvGrpSpPr>
            <p:grpSpPr>
              <a:xfrm>
                <a:off x="-2" y="91618"/>
                <a:ext cx="204217" cy="519418"/>
                <a:chOff x="-1" y="0"/>
                <a:chExt cx="204215" cy="519417"/>
              </a:xfrm>
            </p:grpSpPr>
            <p:sp>
              <p:nvSpPr>
                <p:cNvPr id="848" name="Shape 848"/>
                <p:cNvSpPr/>
                <p:nvPr/>
              </p:nvSpPr>
              <p:spPr>
                <a:xfrm>
                  <a:off x="-2" y="88788"/>
                  <a:ext cx="204217" cy="43063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2107"/>
                        <a:pt x="0" y="2107"/>
                        <a:pt x="0" y="2107"/>
                      </a:cubicBezTo>
                      <a:cubicBezTo>
                        <a:pt x="0" y="2502"/>
                        <a:pt x="0" y="2502"/>
                        <a:pt x="0" y="2502"/>
                      </a:cubicBezTo>
                      <a:cubicBezTo>
                        <a:pt x="0" y="9746"/>
                        <a:pt x="0" y="9746"/>
                        <a:pt x="0" y="9746"/>
                      </a:cubicBezTo>
                      <a:cubicBezTo>
                        <a:pt x="0" y="10141"/>
                        <a:pt x="831" y="10537"/>
                        <a:pt x="1938" y="10537"/>
                      </a:cubicBezTo>
                      <a:cubicBezTo>
                        <a:pt x="2769"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615"/>
                      </a:cubicBezTo>
                      <a:cubicBezTo>
                        <a:pt x="5262" y="20283"/>
                        <a:pt x="5262" y="20283"/>
                        <a:pt x="5262" y="20283"/>
                      </a:cubicBezTo>
                      <a:cubicBezTo>
                        <a:pt x="5262" y="20941"/>
                        <a:pt x="6369" y="21600"/>
                        <a:pt x="7754" y="21600"/>
                      </a:cubicBezTo>
                      <a:cubicBezTo>
                        <a:pt x="9138" y="21600"/>
                        <a:pt x="10246" y="20941"/>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0941"/>
                        <a:pt x="12462" y="21600"/>
                        <a:pt x="13846" y="21600"/>
                      </a:cubicBezTo>
                      <a:cubicBezTo>
                        <a:pt x="15231" y="21600"/>
                        <a:pt x="16338" y="20941"/>
                        <a:pt x="16338" y="20283"/>
                      </a:cubicBezTo>
                      <a:cubicBezTo>
                        <a:pt x="16338" y="9483"/>
                        <a:pt x="16338" y="9483"/>
                        <a:pt x="16338" y="9483"/>
                      </a:cubicBezTo>
                      <a:cubicBezTo>
                        <a:pt x="16338" y="9351"/>
                        <a:pt x="16338" y="9351"/>
                        <a:pt x="16338" y="9351"/>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2502"/>
                        <a:pt x="21600" y="2502"/>
                        <a:pt x="21600" y="2502"/>
                      </a:cubicBezTo>
                      <a:cubicBezTo>
                        <a:pt x="21600" y="2107"/>
                        <a:pt x="21600" y="2107"/>
                        <a:pt x="21600" y="2107"/>
                      </a:cubicBezTo>
                      <a:cubicBezTo>
                        <a:pt x="21600" y="1976"/>
                        <a:pt x="21600" y="1976"/>
                        <a:pt x="21600" y="1976"/>
                      </a:cubicBezTo>
                      <a:cubicBezTo>
                        <a:pt x="21600" y="1317"/>
                        <a:pt x="19938" y="0"/>
                        <a:pt x="16338"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solidFill>
                        <a:srgbClr val="0F6FC6"/>
                      </a:solidFill>
                      <a:latin typeface="微软雅黑"/>
                      <a:ea typeface="微软雅黑"/>
                      <a:cs typeface="微软雅黑"/>
                      <a:sym typeface="微软雅黑"/>
                    </a:defRPr>
                  </a:pPr>
                  <a:endParaRPr/>
                </a:p>
              </p:txBody>
            </p:sp>
            <p:sp>
              <p:nvSpPr>
                <p:cNvPr id="849" name="Shape 849"/>
                <p:cNvSpPr/>
                <p:nvPr/>
              </p:nvSpPr>
              <p:spPr>
                <a:xfrm>
                  <a:off x="62151" y="0"/>
                  <a:ext cx="81023" cy="81023"/>
                </a:xfrm>
                <a:prstGeom prst="ellipse">
                  <a:avLst/>
                </a:prstGeom>
                <a:solidFill>
                  <a:srgbClr val="009DD9"/>
                </a:solidFill>
                <a:ln w="12700" cap="flat">
                  <a:noFill/>
                  <a:miter lim="400000"/>
                </a:ln>
                <a:effectLst/>
              </p:spPr>
              <p:txBody>
                <a:bodyPr wrap="square" lIns="45718" tIns="45718" rIns="45718" bIns="45718" numCol="1" anchor="t">
                  <a:noAutofit/>
                </a:bodyPr>
                <a:lstStyle/>
                <a:p>
                  <a:pPr>
                    <a:defRPr>
                      <a:solidFill>
                        <a:srgbClr val="0F6FC6"/>
                      </a:solidFill>
                      <a:latin typeface="微软雅黑"/>
                      <a:ea typeface="微软雅黑"/>
                      <a:cs typeface="微软雅黑"/>
                      <a:sym typeface="微软雅黑"/>
                    </a:defRPr>
                  </a:pPr>
                  <a:endParaRPr/>
                </a:p>
              </p:txBody>
            </p:sp>
          </p:grpSp>
          <p:sp>
            <p:nvSpPr>
              <p:cNvPr id="851" name="Shape 851"/>
              <p:cNvSpPr/>
              <p:nvPr/>
            </p:nvSpPr>
            <p:spPr>
              <a:xfrm>
                <a:off x="197943" y="-1"/>
                <a:ext cx="1384683"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spcBef>
                    <a:spcPts val="600"/>
                  </a:spcBef>
                  <a:defRPr sz="2800" b="1">
                    <a:solidFill>
                      <a:srgbClr val="0F6FC6"/>
                    </a:solidFill>
                    <a:latin typeface="微软雅黑"/>
                    <a:ea typeface="微软雅黑"/>
                    <a:cs typeface="微软雅黑"/>
                    <a:sym typeface="微软雅黑"/>
                  </a:defRPr>
                </a:lvl1pPr>
              </a:lstStyle>
              <a:p>
                <a:r>
                  <a:t>24%</a:t>
                </a:r>
              </a:p>
            </p:txBody>
          </p:sp>
        </p:grpSp>
        <p:sp>
          <p:nvSpPr>
            <p:cNvPr id="853" name="Shape 853"/>
            <p:cNvSpPr/>
            <p:nvPr/>
          </p:nvSpPr>
          <p:spPr>
            <a:xfrm>
              <a:off x="212346" y="372788"/>
              <a:ext cx="1370279" cy="345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rmAutofit/>
            </a:bodyPr>
            <a:lstStyle>
              <a:lvl1pPr>
                <a:defRPr sz="1400">
                  <a:solidFill>
                    <a:srgbClr val="A6A6A6"/>
                  </a:solidFill>
                  <a:latin typeface="微软雅黑"/>
                  <a:ea typeface="微软雅黑"/>
                  <a:cs typeface="微软雅黑"/>
                  <a:sym typeface="微软雅黑"/>
                </a:defRPr>
              </a:lvl1pPr>
            </a:lstStyle>
            <a:p>
              <a:r>
                <a:t>输入你的文字</a:t>
              </a:r>
            </a:p>
          </p:txBody>
        </p:sp>
      </p:grpSp>
      <p:sp>
        <p:nvSpPr>
          <p:cNvPr id="855" name="Shape 855"/>
          <p:cNvSpPr/>
          <p:nvPr/>
        </p:nvSpPr>
        <p:spPr>
          <a:xfrm>
            <a:off x="1425424" y="4957448"/>
            <a:ext cx="4102299" cy="2"/>
          </a:xfrm>
          <a:prstGeom prst="line">
            <a:avLst/>
          </a:prstGeom>
          <a:ln>
            <a:solidFill>
              <a:srgbClr val="D9D9D9"/>
            </a:solidFill>
            <a:prstDash val="dash"/>
          </a:ln>
        </p:spPr>
        <p:txBody>
          <a:bodyPr lIns="45718" tIns="45718" rIns="45718" bIns="45718"/>
          <a:lstStyle/>
          <a:p>
            <a:endParaRPr/>
          </a:p>
        </p:txBody>
      </p:sp>
      <p:sp>
        <p:nvSpPr>
          <p:cNvPr id="856" name="Shape 856"/>
          <p:cNvSpPr/>
          <p:nvPr/>
        </p:nvSpPr>
        <p:spPr>
          <a:xfrm flipH="1">
            <a:off x="5982194" y="2186398"/>
            <a:ext cx="2" cy="3898902"/>
          </a:xfrm>
          <a:prstGeom prst="line">
            <a:avLst/>
          </a:prstGeom>
          <a:ln>
            <a:solidFill>
              <a:srgbClr val="D9D9D9"/>
            </a:solidFill>
            <a:prstDash val="dash"/>
          </a:ln>
        </p:spPr>
        <p:txBody>
          <a:bodyPr lIns="45718" tIns="45718" rIns="45718" bIns="45718"/>
          <a:lstStyle/>
          <a:p>
            <a:endParaRPr/>
          </a:p>
        </p:txBody>
      </p:sp>
      <p:sp>
        <p:nvSpPr>
          <p:cNvPr id="857" name="Shape 857"/>
          <p:cNvSpPr/>
          <p:nvPr/>
        </p:nvSpPr>
        <p:spPr>
          <a:xfrm>
            <a:off x="8596796" y="3607421"/>
            <a:ext cx="385087" cy="350466"/>
          </a:xfrm>
          <a:custGeom>
            <a:avLst/>
            <a:gdLst/>
            <a:ahLst/>
            <a:cxnLst>
              <a:cxn ang="0">
                <a:pos x="wd2" y="hd2"/>
              </a:cxn>
              <a:cxn ang="5400000">
                <a:pos x="wd2" y="hd2"/>
              </a:cxn>
              <a:cxn ang="10800000">
                <a:pos x="wd2" y="hd2"/>
              </a:cxn>
              <a:cxn ang="16200000">
                <a:pos x="wd2" y="hd2"/>
              </a:cxn>
            </a:cxnLst>
            <a:rect l="0" t="0" r="r" b="b"/>
            <a:pathLst>
              <a:path w="20589" h="20477" extrusionOk="0">
                <a:moveTo>
                  <a:pt x="18870" y="1882"/>
                </a:moveTo>
                <a:cubicBezTo>
                  <a:pt x="16638" y="-628"/>
                  <a:pt x="12957" y="-628"/>
                  <a:pt x="10725" y="1882"/>
                </a:cubicBezTo>
                <a:cubicBezTo>
                  <a:pt x="1313" y="12055"/>
                  <a:pt x="1313" y="12055"/>
                  <a:pt x="1313" y="12055"/>
                </a:cubicBezTo>
                <a:cubicBezTo>
                  <a:pt x="-437" y="13970"/>
                  <a:pt x="-437" y="17075"/>
                  <a:pt x="1313" y="18990"/>
                </a:cubicBezTo>
                <a:cubicBezTo>
                  <a:pt x="3062" y="20972"/>
                  <a:pt x="5898" y="20972"/>
                  <a:pt x="7648" y="18990"/>
                </a:cubicBezTo>
                <a:cubicBezTo>
                  <a:pt x="17060" y="8818"/>
                  <a:pt x="17060" y="8818"/>
                  <a:pt x="17060" y="8818"/>
                </a:cubicBezTo>
                <a:cubicBezTo>
                  <a:pt x="18327" y="7497"/>
                  <a:pt x="18327" y="5251"/>
                  <a:pt x="17060" y="3864"/>
                </a:cubicBezTo>
                <a:cubicBezTo>
                  <a:pt x="15793" y="2477"/>
                  <a:pt x="13802" y="2477"/>
                  <a:pt x="12535" y="3864"/>
                </a:cubicBezTo>
                <a:cubicBezTo>
                  <a:pt x="5476" y="11592"/>
                  <a:pt x="5476" y="11592"/>
                  <a:pt x="5476" y="11592"/>
                </a:cubicBezTo>
                <a:cubicBezTo>
                  <a:pt x="5174" y="11856"/>
                  <a:pt x="5174" y="12319"/>
                  <a:pt x="5476" y="12583"/>
                </a:cubicBezTo>
                <a:cubicBezTo>
                  <a:pt x="5717" y="12847"/>
                  <a:pt x="6140" y="12847"/>
                  <a:pt x="6381" y="12583"/>
                </a:cubicBezTo>
                <a:cubicBezTo>
                  <a:pt x="13440" y="4855"/>
                  <a:pt x="13440" y="4855"/>
                  <a:pt x="13440" y="4855"/>
                </a:cubicBezTo>
                <a:cubicBezTo>
                  <a:pt x="14164" y="3996"/>
                  <a:pt x="15431" y="3996"/>
                  <a:pt x="16155" y="4855"/>
                </a:cubicBezTo>
                <a:cubicBezTo>
                  <a:pt x="16940" y="5647"/>
                  <a:pt x="16940" y="7034"/>
                  <a:pt x="16155" y="7827"/>
                </a:cubicBezTo>
                <a:cubicBezTo>
                  <a:pt x="6743" y="18000"/>
                  <a:pt x="6743" y="18000"/>
                  <a:pt x="6743" y="18000"/>
                </a:cubicBezTo>
                <a:cubicBezTo>
                  <a:pt x="5476" y="19387"/>
                  <a:pt x="3485" y="19387"/>
                  <a:pt x="2218" y="18000"/>
                </a:cubicBezTo>
                <a:cubicBezTo>
                  <a:pt x="951" y="16612"/>
                  <a:pt x="951" y="14433"/>
                  <a:pt x="2218" y="13045"/>
                </a:cubicBezTo>
                <a:cubicBezTo>
                  <a:pt x="11509" y="2939"/>
                  <a:pt x="11509" y="2939"/>
                  <a:pt x="11509" y="2939"/>
                </a:cubicBezTo>
                <a:cubicBezTo>
                  <a:pt x="13259" y="1023"/>
                  <a:pt x="16155" y="1023"/>
                  <a:pt x="17905" y="2939"/>
                </a:cubicBezTo>
                <a:cubicBezTo>
                  <a:pt x="19655" y="4855"/>
                  <a:pt x="19655" y="8025"/>
                  <a:pt x="17905" y="9941"/>
                </a:cubicBezTo>
                <a:cubicBezTo>
                  <a:pt x="10906" y="17603"/>
                  <a:pt x="10906" y="17603"/>
                  <a:pt x="10906" y="17603"/>
                </a:cubicBezTo>
                <a:cubicBezTo>
                  <a:pt x="10665" y="17867"/>
                  <a:pt x="10665" y="18330"/>
                  <a:pt x="10906" y="18594"/>
                </a:cubicBezTo>
                <a:cubicBezTo>
                  <a:pt x="11147" y="18858"/>
                  <a:pt x="11570" y="18858"/>
                  <a:pt x="11811" y="18594"/>
                </a:cubicBezTo>
                <a:cubicBezTo>
                  <a:pt x="18870" y="10866"/>
                  <a:pt x="18870" y="10866"/>
                  <a:pt x="18870" y="10866"/>
                </a:cubicBezTo>
                <a:cubicBezTo>
                  <a:pt x="21163" y="8355"/>
                  <a:pt x="21163" y="4326"/>
                  <a:pt x="18870" y="1882"/>
                </a:cubicBezTo>
                <a:close/>
              </a:path>
            </a:pathLst>
          </a:custGeom>
          <a:solidFill>
            <a:srgbClr val="FFFFFF"/>
          </a:solidFill>
          <a:ln w="12700">
            <a:miter lim="400000"/>
          </a:ln>
        </p:spPr>
        <p:txBody>
          <a:bodyPr lIns="45718" tIns="45718" rIns="45718" bIns="45718"/>
          <a:lstStyle/>
          <a:p>
            <a:pPr>
              <a:defRPr>
                <a:solidFill>
                  <a:srgbClr val="FFFFFF"/>
                </a:solidFill>
                <a:latin typeface="微软雅黑"/>
                <a:ea typeface="微软雅黑"/>
                <a:cs typeface="微软雅黑"/>
                <a:sym typeface="微软雅黑"/>
              </a:defRPr>
            </a:pPr>
            <a:endParaRPr/>
          </a:p>
        </p:txBody>
      </p:sp>
      <p:sp>
        <p:nvSpPr>
          <p:cNvPr id="858" name="Shape 858"/>
          <p:cNvSpPr/>
          <p:nvPr/>
        </p:nvSpPr>
        <p:spPr>
          <a:xfrm>
            <a:off x="8598051" y="5589294"/>
            <a:ext cx="385334" cy="374447"/>
          </a:xfrm>
          <a:custGeom>
            <a:avLst/>
            <a:gdLst/>
            <a:ahLst/>
            <a:cxnLst>
              <a:cxn ang="0">
                <a:pos x="wd2" y="hd2"/>
              </a:cxn>
              <a:cxn ang="5400000">
                <a:pos x="wd2" y="hd2"/>
              </a:cxn>
              <a:cxn ang="10800000">
                <a:pos x="wd2" y="hd2"/>
              </a:cxn>
              <a:cxn ang="16200000">
                <a:pos x="wd2" y="hd2"/>
              </a:cxn>
            </a:cxnLst>
            <a:rect l="0" t="0" r="r" b="b"/>
            <a:pathLst>
              <a:path w="21384" h="21600" extrusionOk="0">
                <a:moveTo>
                  <a:pt x="21298" y="8027"/>
                </a:moveTo>
                <a:cubicBezTo>
                  <a:pt x="21173" y="7505"/>
                  <a:pt x="20672" y="7048"/>
                  <a:pt x="20109" y="6982"/>
                </a:cubicBezTo>
                <a:cubicBezTo>
                  <a:pt x="14536" y="6134"/>
                  <a:pt x="14536" y="6134"/>
                  <a:pt x="14536" y="6134"/>
                </a:cubicBezTo>
                <a:cubicBezTo>
                  <a:pt x="12095" y="914"/>
                  <a:pt x="12095" y="914"/>
                  <a:pt x="12095" y="914"/>
                </a:cubicBezTo>
                <a:cubicBezTo>
                  <a:pt x="11844" y="326"/>
                  <a:pt x="11281" y="0"/>
                  <a:pt x="10717" y="0"/>
                </a:cubicBezTo>
                <a:cubicBezTo>
                  <a:pt x="10091" y="0"/>
                  <a:pt x="9590" y="326"/>
                  <a:pt x="9340" y="914"/>
                </a:cubicBezTo>
                <a:cubicBezTo>
                  <a:pt x="6898" y="6134"/>
                  <a:pt x="6898" y="6134"/>
                  <a:pt x="6898" y="6134"/>
                </a:cubicBezTo>
                <a:cubicBezTo>
                  <a:pt x="1326" y="6982"/>
                  <a:pt x="1326" y="6982"/>
                  <a:pt x="1326" y="6982"/>
                </a:cubicBezTo>
                <a:cubicBezTo>
                  <a:pt x="763" y="7048"/>
                  <a:pt x="262" y="7505"/>
                  <a:pt x="74" y="8027"/>
                </a:cubicBezTo>
                <a:cubicBezTo>
                  <a:pt x="-114" y="8614"/>
                  <a:pt x="74" y="9201"/>
                  <a:pt x="449" y="9658"/>
                </a:cubicBezTo>
                <a:cubicBezTo>
                  <a:pt x="4519" y="13900"/>
                  <a:pt x="4519" y="13900"/>
                  <a:pt x="4519" y="13900"/>
                </a:cubicBezTo>
                <a:cubicBezTo>
                  <a:pt x="3580" y="19773"/>
                  <a:pt x="3580" y="19773"/>
                  <a:pt x="3580" y="19773"/>
                </a:cubicBezTo>
                <a:cubicBezTo>
                  <a:pt x="3517" y="20360"/>
                  <a:pt x="3705" y="20947"/>
                  <a:pt x="4206" y="21274"/>
                </a:cubicBezTo>
                <a:cubicBezTo>
                  <a:pt x="4456" y="21469"/>
                  <a:pt x="4769" y="21600"/>
                  <a:pt x="5083" y="21600"/>
                </a:cubicBezTo>
                <a:cubicBezTo>
                  <a:pt x="5396" y="21600"/>
                  <a:pt x="5646" y="21535"/>
                  <a:pt x="5834" y="21404"/>
                </a:cubicBezTo>
                <a:cubicBezTo>
                  <a:pt x="10717" y="18663"/>
                  <a:pt x="10717" y="18663"/>
                  <a:pt x="10717" y="18663"/>
                </a:cubicBezTo>
                <a:cubicBezTo>
                  <a:pt x="15538" y="21404"/>
                  <a:pt x="15538" y="21404"/>
                  <a:pt x="15538" y="21404"/>
                </a:cubicBezTo>
                <a:cubicBezTo>
                  <a:pt x="15789" y="21535"/>
                  <a:pt x="16039" y="21600"/>
                  <a:pt x="16289" y="21600"/>
                </a:cubicBezTo>
                <a:cubicBezTo>
                  <a:pt x="16603" y="21600"/>
                  <a:pt x="16916" y="21469"/>
                  <a:pt x="17229" y="21274"/>
                </a:cubicBezTo>
                <a:cubicBezTo>
                  <a:pt x="17667" y="20947"/>
                  <a:pt x="17917" y="20360"/>
                  <a:pt x="17855" y="19773"/>
                </a:cubicBezTo>
                <a:cubicBezTo>
                  <a:pt x="16916" y="13900"/>
                  <a:pt x="16916" y="13900"/>
                  <a:pt x="16916" y="13900"/>
                </a:cubicBezTo>
                <a:cubicBezTo>
                  <a:pt x="20985" y="9658"/>
                  <a:pt x="20985" y="9658"/>
                  <a:pt x="20985" y="9658"/>
                </a:cubicBezTo>
                <a:cubicBezTo>
                  <a:pt x="21361" y="9201"/>
                  <a:pt x="21486" y="8614"/>
                  <a:pt x="21298" y="8027"/>
                </a:cubicBezTo>
                <a:close/>
                <a:moveTo>
                  <a:pt x="15789" y="12790"/>
                </a:moveTo>
                <a:cubicBezTo>
                  <a:pt x="15413" y="13117"/>
                  <a:pt x="15288" y="13639"/>
                  <a:pt x="15350" y="14161"/>
                </a:cubicBezTo>
                <a:cubicBezTo>
                  <a:pt x="16289" y="20034"/>
                  <a:pt x="16289" y="20034"/>
                  <a:pt x="16289" y="20034"/>
                </a:cubicBezTo>
                <a:cubicBezTo>
                  <a:pt x="11469" y="17293"/>
                  <a:pt x="11469" y="17293"/>
                  <a:pt x="11469" y="17293"/>
                </a:cubicBezTo>
                <a:cubicBezTo>
                  <a:pt x="11218" y="17163"/>
                  <a:pt x="10968" y="17097"/>
                  <a:pt x="10717" y="17097"/>
                </a:cubicBezTo>
                <a:cubicBezTo>
                  <a:pt x="10467" y="17097"/>
                  <a:pt x="10216" y="17163"/>
                  <a:pt x="9966" y="17293"/>
                </a:cubicBezTo>
                <a:cubicBezTo>
                  <a:pt x="5083" y="20034"/>
                  <a:pt x="5083" y="20034"/>
                  <a:pt x="5083" y="20034"/>
                </a:cubicBezTo>
                <a:cubicBezTo>
                  <a:pt x="6084" y="14161"/>
                  <a:pt x="6084" y="14161"/>
                  <a:pt x="6084" y="14161"/>
                </a:cubicBezTo>
                <a:cubicBezTo>
                  <a:pt x="6147" y="13639"/>
                  <a:pt x="5959" y="13117"/>
                  <a:pt x="5646" y="12790"/>
                </a:cubicBezTo>
                <a:cubicBezTo>
                  <a:pt x="1576" y="8549"/>
                  <a:pt x="1576" y="8549"/>
                  <a:pt x="1576" y="8549"/>
                </a:cubicBezTo>
                <a:cubicBezTo>
                  <a:pt x="7149" y="7700"/>
                  <a:pt x="7149" y="7700"/>
                  <a:pt x="7149" y="7700"/>
                </a:cubicBezTo>
                <a:cubicBezTo>
                  <a:pt x="7649" y="7570"/>
                  <a:pt x="8088" y="7244"/>
                  <a:pt x="8276" y="6787"/>
                </a:cubicBezTo>
                <a:cubicBezTo>
                  <a:pt x="10717" y="1566"/>
                  <a:pt x="10717" y="1566"/>
                  <a:pt x="10717" y="1566"/>
                </a:cubicBezTo>
                <a:cubicBezTo>
                  <a:pt x="13159" y="6787"/>
                  <a:pt x="13159" y="6787"/>
                  <a:pt x="13159" y="6787"/>
                </a:cubicBezTo>
                <a:cubicBezTo>
                  <a:pt x="13347" y="7244"/>
                  <a:pt x="13785" y="7570"/>
                  <a:pt x="14286" y="7700"/>
                </a:cubicBezTo>
                <a:cubicBezTo>
                  <a:pt x="19858" y="8549"/>
                  <a:pt x="19858" y="8549"/>
                  <a:pt x="19858" y="8549"/>
                </a:cubicBezTo>
                <a:lnTo>
                  <a:pt x="15789" y="12790"/>
                </a:lnTo>
                <a:close/>
              </a:path>
            </a:pathLst>
          </a:custGeom>
          <a:solidFill>
            <a:srgbClr val="FFFFFF"/>
          </a:solidFill>
          <a:ln w="12700">
            <a:miter lim="400000"/>
          </a:ln>
        </p:spPr>
        <p:txBody>
          <a:bodyPr lIns="45718" tIns="45718" rIns="45718" bIns="45718"/>
          <a:lstStyle/>
          <a:p>
            <a:pPr>
              <a:defRPr>
                <a:solidFill>
                  <a:srgbClr val="FFFFFF"/>
                </a:solidFill>
                <a:latin typeface="微软雅黑"/>
                <a:ea typeface="微软雅黑"/>
                <a:cs typeface="微软雅黑"/>
                <a:sym typeface="微软雅黑"/>
              </a:defRPr>
            </a:pPr>
            <a:endParaRPr/>
          </a:p>
        </p:txBody>
      </p:sp>
      <p:grpSp>
        <p:nvGrpSpPr>
          <p:cNvPr id="861" name="Group 861"/>
          <p:cNvGrpSpPr/>
          <p:nvPr/>
        </p:nvGrpSpPr>
        <p:grpSpPr>
          <a:xfrm>
            <a:off x="8599893" y="2603598"/>
            <a:ext cx="386157" cy="338331"/>
            <a:chOff x="-4" y="-1"/>
            <a:chExt cx="386155" cy="338329"/>
          </a:xfrm>
        </p:grpSpPr>
        <p:sp>
          <p:nvSpPr>
            <p:cNvPr id="859" name="Shape 859"/>
            <p:cNvSpPr/>
            <p:nvPr/>
          </p:nvSpPr>
          <p:spPr>
            <a:xfrm>
              <a:off x="-5" y="-2"/>
              <a:ext cx="386156" cy="338331"/>
            </a:xfrm>
            <a:custGeom>
              <a:avLst/>
              <a:gdLst/>
              <a:ahLst/>
              <a:cxnLst>
                <a:cxn ang="0">
                  <a:pos x="wd2" y="hd2"/>
                </a:cxn>
                <a:cxn ang="5400000">
                  <a:pos x="wd2" y="hd2"/>
                </a:cxn>
                <a:cxn ang="10800000">
                  <a:pos x="wd2" y="hd2"/>
                </a:cxn>
                <a:cxn ang="16200000">
                  <a:pos x="wd2" y="hd2"/>
                </a:cxn>
              </a:cxnLst>
              <a:rect l="0" t="0" r="r" b="b"/>
              <a:pathLst>
                <a:path w="20407" h="20701" extrusionOk="0">
                  <a:moveTo>
                    <a:pt x="18616" y="2078"/>
                  </a:moveTo>
                  <a:cubicBezTo>
                    <a:pt x="16289" y="-622"/>
                    <a:pt x="12590" y="-691"/>
                    <a:pt x="10203" y="1871"/>
                  </a:cubicBezTo>
                  <a:cubicBezTo>
                    <a:pt x="7816" y="-691"/>
                    <a:pt x="4117" y="-622"/>
                    <a:pt x="1790" y="2078"/>
                  </a:cubicBezTo>
                  <a:cubicBezTo>
                    <a:pt x="-597" y="4778"/>
                    <a:pt x="-597" y="9209"/>
                    <a:pt x="1790" y="11978"/>
                  </a:cubicBezTo>
                  <a:cubicBezTo>
                    <a:pt x="2506" y="12740"/>
                    <a:pt x="8831" y="20078"/>
                    <a:pt x="8831" y="20078"/>
                  </a:cubicBezTo>
                  <a:cubicBezTo>
                    <a:pt x="9606" y="20909"/>
                    <a:pt x="10800" y="20909"/>
                    <a:pt x="11575" y="20078"/>
                  </a:cubicBezTo>
                  <a:cubicBezTo>
                    <a:pt x="11575" y="20078"/>
                    <a:pt x="18557" y="12047"/>
                    <a:pt x="18616" y="11978"/>
                  </a:cubicBezTo>
                  <a:cubicBezTo>
                    <a:pt x="21003" y="9209"/>
                    <a:pt x="21003" y="4778"/>
                    <a:pt x="18616" y="2078"/>
                  </a:cubicBezTo>
                  <a:close/>
                  <a:moveTo>
                    <a:pt x="17721" y="10940"/>
                  </a:moveTo>
                  <a:cubicBezTo>
                    <a:pt x="10680" y="19040"/>
                    <a:pt x="10680" y="19040"/>
                    <a:pt x="10680" y="19040"/>
                  </a:cubicBezTo>
                  <a:cubicBezTo>
                    <a:pt x="10442" y="19317"/>
                    <a:pt x="10024" y="19317"/>
                    <a:pt x="9785" y="19040"/>
                  </a:cubicBezTo>
                  <a:cubicBezTo>
                    <a:pt x="2685" y="10940"/>
                    <a:pt x="2685" y="10940"/>
                    <a:pt x="2685" y="10940"/>
                  </a:cubicBezTo>
                  <a:cubicBezTo>
                    <a:pt x="835" y="8794"/>
                    <a:pt x="835" y="5263"/>
                    <a:pt x="2685" y="3117"/>
                  </a:cubicBezTo>
                  <a:cubicBezTo>
                    <a:pt x="4534" y="1040"/>
                    <a:pt x="7458" y="971"/>
                    <a:pt x="9368" y="2909"/>
                  </a:cubicBezTo>
                  <a:cubicBezTo>
                    <a:pt x="10203" y="3809"/>
                    <a:pt x="10203" y="3809"/>
                    <a:pt x="10203" y="3809"/>
                  </a:cubicBezTo>
                  <a:cubicBezTo>
                    <a:pt x="11098" y="2909"/>
                    <a:pt x="11098" y="2909"/>
                    <a:pt x="11098" y="2909"/>
                  </a:cubicBezTo>
                  <a:cubicBezTo>
                    <a:pt x="13007" y="971"/>
                    <a:pt x="15872" y="1040"/>
                    <a:pt x="17721" y="3117"/>
                  </a:cubicBezTo>
                  <a:cubicBezTo>
                    <a:pt x="19571" y="5263"/>
                    <a:pt x="19571" y="8794"/>
                    <a:pt x="17721" y="1094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solidFill>
                    <a:srgbClr val="FFFFFF"/>
                  </a:solidFill>
                  <a:latin typeface="微软雅黑"/>
                  <a:ea typeface="微软雅黑"/>
                  <a:cs typeface="微软雅黑"/>
                  <a:sym typeface="微软雅黑"/>
                </a:defRPr>
              </a:pPr>
              <a:endParaRPr/>
            </a:p>
          </p:txBody>
        </p:sp>
        <p:sp>
          <p:nvSpPr>
            <p:cNvPr id="860" name="Shape 860"/>
            <p:cNvSpPr/>
            <p:nvPr/>
          </p:nvSpPr>
          <p:spPr>
            <a:xfrm>
              <a:off x="61120" y="61119"/>
              <a:ext cx="56217" cy="56693"/>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19440" y="0"/>
                    <a:pt x="19440" y="0"/>
                    <a:pt x="19440" y="0"/>
                  </a:cubicBezTo>
                  <a:cubicBezTo>
                    <a:pt x="8640" y="0"/>
                    <a:pt x="0" y="8640"/>
                    <a:pt x="0" y="19440"/>
                  </a:cubicBezTo>
                  <a:cubicBezTo>
                    <a:pt x="0" y="19440"/>
                    <a:pt x="0" y="19440"/>
                    <a:pt x="0" y="19440"/>
                  </a:cubicBezTo>
                  <a:cubicBezTo>
                    <a:pt x="0" y="20736"/>
                    <a:pt x="864" y="21600"/>
                    <a:pt x="2160" y="21600"/>
                  </a:cubicBezTo>
                  <a:cubicBezTo>
                    <a:pt x="3456" y="21600"/>
                    <a:pt x="4320" y="20736"/>
                    <a:pt x="4320" y="19440"/>
                  </a:cubicBezTo>
                  <a:cubicBezTo>
                    <a:pt x="4320" y="19440"/>
                    <a:pt x="4320" y="19440"/>
                    <a:pt x="4320" y="19440"/>
                  </a:cubicBezTo>
                  <a:cubicBezTo>
                    <a:pt x="4320" y="11232"/>
                    <a:pt x="11232" y="4320"/>
                    <a:pt x="19440" y="4320"/>
                  </a:cubicBezTo>
                  <a:cubicBezTo>
                    <a:pt x="19440" y="4320"/>
                    <a:pt x="19440" y="4320"/>
                    <a:pt x="19440" y="4320"/>
                  </a:cubicBezTo>
                  <a:cubicBezTo>
                    <a:pt x="20736" y="4320"/>
                    <a:pt x="21600" y="3456"/>
                    <a:pt x="21600" y="2160"/>
                  </a:cubicBezTo>
                  <a:cubicBezTo>
                    <a:pt x="21600" y="864"/>
                    <a:pt x="20736" y="0"/>
                    <a:pt x="1944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solidFill>
                    <a:srgbClr val="FFFFFF"/>
                  </a:solidFill>
                  <a:latin typeface="微软雅黑"/>
                  <a:ea typeface="微软雅黑"/>
                  <a:cs typeface="微软雅黑"/>
                  <a:sym typeface="微软雅黑"/>
                </a:defRPr>
              </a:pPr>
              <a:endParaRPr/>
            </a:p>
          </p:txBody>
        </p:sp>
      </p:grpSp>
      <p:sp>
        <p:nvSpPr>
          <p:cNvPr id="862" name="Shape 862"/>
          <p:cNvSpPr/>
          <p:nvPr/>
        </p:nvSpPr>
        <p:spPr>
          <a:xfrm>
            <a:off x="8577398" y="4645400"/>
            <a:ext cx="385881" cy="278216"/>
          </a:xfrm>
          <a:custGeom>
            <a:avLst/>
            <a:gdLst/>
            <a:ahLst/>
            <a:cxnLst>
              <a:cxn ang="0">
                <a:pos x="wd2" y="hd2"/>
              </a:cxn>
              <a:cxn ang="5400000">
                <a:pos x="wd2" y="hd2"/>
              </a:cxn>
              <a:cxn ang="10800000">
                <a:pos x="wd2" y="hd2"/>
              </a:cxn>
              <a:cxn ang="16200000">
                <a:pos x="wd2" y="hd2"/>
              </a:cxn>
            </a:cxnLst>
            <a:rect l="0" t="0" r="r" b="b"/>
            <a:pathLst>
              <a:path w="21600" h="21600" extrusionOk="0">
                <a:moveTo>
                  <a:pt x="17495" y="7639"/>
                </a:moveTo>
                <a:cubicBezTo>
                  <a:pt x="17242" y="3337"/>
                  <a:pt x="14653" y="0"/>
                  <a:pt x="11495" y="0"/>
                </a:cubicBezTo>
                <a:cubicBezTo>
                  <a:pt x="9032" y="0"/>
                  <a:pt x="6947" y="2020"/>
                  <a:pt x="6000" y="4917"/>
                </a:cubicBezTo>
                <a:cubicBezTo>
                  <a:pt x="5684" y="4829"/>
                  <a:pt x="5432" y="4741"/>
                  <a:pt x="5116" y="4741"/>
                </a:cubicBezTo>
                <a:cubicBezTo>
                  <a:pt x="3411" y="4741"/>
                  <a:pt x="2084" y="6585"/>
                  <a:pt x="2084" y="8956"/>
                </a:cubicBezTo>
                <a:cubicBezTo>
                  <a:pt x="2084" y="9395"/>
                  <a:pt x="2147" y="9834"/>
                  <a:pt x="2211" y="10273"/>
                </a:cubicBezTo>
                <a:cubicBezTo>
                  <a:pt x="947" y="11327"/>
                  <a:pt x="0" y="13259"/>
                  <a:pt x="0" y="15454"/>
                </a:cubicBezTo>
                <a:cubicBezTo>
                  <a:pt x="0" y="18878"/>
                  <a:pt x="2021" y="21600"/>
                  <a:pt x="4421" y="21600"/>
                </a:cubicBezTo>
                <a:cubicBezTo>
                  <a:pt x="4421" y="21600"/>
                  <a:pt x="4421" y="21600"/>
                  <a:pt x="4421" y="21600"/>
                </a:cubicBezTo>
                <a:cubicBezTo>
                  <a:pt x="16547" y="21600"/>
                  <a:pt x="16547" y="21600"/>
                  <a:pt x="16547" y="21600"/>
                </a:cubicBezTo>
                <a:cubicBezTo>
                  <a:pt x="16547" y="21600"/>
                  <a:pt x="16547" y="21600"/>
                  <a:pt x="16547" y="21600"/>
                </a:cubicBezTo>
                <a:cubicBezTo>
                  <a:pt x="19326" y="21600"/>
                  <a:pt x="21600" y="18439"/>
                  <a:pt x="21600" y="14576"/>
                </a:cubicBezTo>
                <a:cubicBezTo>
                  <a:pt x="21600" y="11151"/>
                  <a:pt x="19832" y="8254"/>
                  <a:pt x="17495" y="7639"/>
                </a:cubicBezTo>
                <a:close/>
                <a:moveTo>
                  <a:pt x="16547" y="19668"/>
                </a:moveTo>
                <a:cubicBezTo>
                  <a:pt x="16547" y="19668"/>
                  <a:pt x="16547" y="19668"/>
                  <a:pt x="16547" y="19668"/>
                </a:cubicBezTo>
                <a:cubicBezTo>
                  <a:pt x="4421" y="19668"/>
                  <a:pt x="4421" y="19668"/>
                  <a:pt x="4421" y="19668"/>
                </a:cubicBezTo>
                <a:cubicBezTo>
                  <a:pt x="2716" y="19668"/>
                  <a:pt x="1389" y="17824"/>
                  <a:pt x="1389" y="15454"/>
                </a:cubicBezTo>
                <a:cubicBezTo>
                  <a:pt x="1389" y="13961"/>
                  <a:pt x="1958" y="12644"/>
                  <a:pt x="2905" y="11854"/>
                </a:cubicBezTo>
                <a:cubicBezTo>
                  <a:pt x="3853" y="11151"/>
                  <a:pt x="3916" y="10976"/>
                  <a:pt x="3474" y="9659"/>
                </a:cubicBezTo>
                <a:cubicBezTo>
                  <a:pt x="3411" y="9395"/>
                  <a:pt x="3411" y="9132"/>
                  <a:pt x="3411" y="8956"/>
                </a:cubicBezTo>
                <a:cubicBezTo>
                  <a:pt x="3411" y="7639"/>
                  <a:pt x="4168" y="6585"/>
                  <a:pt x="5116" y="6585"/>
                </a:cubicBezTo>
                <a:cubicBezTo>
                  <a:pt x="5116" y="6585"/>
                  <a:pt x="5558" y="6498"/>
                  <a:pt x="6000" y="6761"/>
                </a:cubicBezTo>
                <a:cubicBezTo>
                  <a:pt x="6758" y="7200"/>
                  <a:pt x="6884" y="6849"/>
                  <a:pt x="7200" y="5707"/>
                </a:cubicBezTo>
                <a:cubicBezTo>
                  <a:pt x="8021" y="3424"/>
                  <a:pt x="9663" y="1932"/>
                  <a:pt x="11495" y="1932"/>
                </a:cubicBezTo>
                <a:cubicBezTo>
                  <a:pt x="13895" y="1932"/>
                  <a:pt x="15916" y="4478"/>
                  <a:pt x="16168" y="7815"/>
                </a:cubicBezTo>
                <a:cubicBezTo>
                  <a:pt x="16232" y="9220"/>
                  <a:pt x="16232" y="9220"/>
                  <a:pt x="17242" y="9483"/>
                </a:cubicBezTo>
                <a:cubicBezTo>
                  <a:pt x="19011" y="9922"/>
                  <a:pt x="20274" y="12117"/>
                  <a:pt x="20274" y="14576"/>
                </a:cubicBezTo>
                <a:cubicBezTo>
                  <a:pt x="20274" y="17385"/>
                  <a:pt x="18632" y="19668"/>
                  <a:pt x="16547" y="19668"/>
                </a:cubicBezTo>
                <a:close/>
              </a:path>
            </a:pathLst>
          </a:custGeom>
          <a:solidFill>
            <a:srgbClr val="FFFFFF"/>
          </a:solidFill>
          <a:ln w="12700">
            <a:miter lim="400000"/>
          </a:ln>
        </p:spPr>
        <p:txBody>
          <a:bodyPr lIns="45718" tIns="45718" rIns="45718" bIns="45718"/>
          <a:lstStyle/>
          <a:p>
            <a:pPr>
              <a:defRPr>
                <a:solidFill>
                  <a:srgbClr val="FFFFFF"/>
                </a:solidFill>
                <a:latin typeface="微软雅黑"/>
                <a:ea typeface="微软雅黑"/>
                <a:cs typeface="微软雅黑"/>
                <a:sym typeface="微软雅黑"/>
              </a:defRPr>
            </a:pPr>
            <a:endParaRPr/>
          </a:p>
        </p:txBody>
      </p:sp>
      <p:grpSp>
        <p:nvGrpSpPr>
          <p:cNvPr id="865" name="Group 865"/>
          <p:cNvGrpSpPr/>
          <p:nvPr/>
        </p:nvGrpSpPr>
        <p:grpSpPr>
          <a:xfrm>
            <a:off x="9270168" y="2390069"/>
            <a:ext cx="2240273" cy="756184"/>
            <a:chOff x="0" y="0"/>
            <a:chExt cx="2240271" cy="756183"/>
          </a:xfrm>
        </p:grpSpPr>
        <p:sp>
          <p:nvSpPr>
            <p:cNvPr id="863" name="Shape 863"/>
            <p:cNvSpPr/>
            <p:nvPr/>
          </p:nvSpPr>
          <p:spPr>
            <a:xfrm>
              <a:off x="-1" y="-1"/>
              <a:ext cx="19329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输入你的文字信息</a:t>
              </a:r>
            </a:p>
          </p:txBody>
        </p:sp>
        <p:sp>
          <p:nvSpPr>
            <p:cNvPr id="864" name="Shape 864"/>
            <p:cNvSpPr/>
            <p:nvPr/>
          </p:nvSpPr>
          <p:spPr>
            <a:xfrm>
              <a:off x="0" y="309145"/>
              <a:ext cx="2240272" cy="4470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defRPr sz="1000">
                  <a:solidFill>
                    <a:srgbClr val="FFFFFF"/>
                  </a:solidFill>
                  <a:latin typeface="微软雅黑"/>
                  <a:ea typeface="微软雅黑"/>
                  <a:cs typeface="微软雅黑"/>
                  <a:sym typeface="微软雅黑"/>
                </a:defRPr>
              </a:lvl1pPr>
            </a:lstStyle>
            <a:p>
              <a:r>
                <a:t>输入你的文字信息输入你的文字信息输入你的文字信息</a:t>
              </a:r>
            </a:p>
          </p:txBody>
        </p:sp>
      </p:grpSp>
      <p:grpSp>
        <p:nvGrpSpPr>
          <p:cNvPr id="868" name="Group 868"/>
          <p:cNvGrpSpPr/>
          <p:nvPr/>
        </p:nvGrpSpPr>
        <p:grpSpPr>
          <a:xfrm>
            <a:off x="9270169" y="3419690"/>
            <a:ext cx="2078348" cy="756184"/>
            <a:chOff x="0" y="0"/>
            <a:chExt cx="2078346" cy="756183"/>
          </a:xfrm>
        </p:grpSpPr>
        <p:sp>
          <p:nvSpPr>
            <p:cNvPr id="866" name="Shape 866"/>
            <p:cNvSpPr/>
            <p:nvPr/>
          </p:nvSpPr>
          <p:spPr>
            <a:xfrm>
              <a:off x="0" y="0"/>
              <a:ext cx="19329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输入你的文字信息</a:t>
              </a:r>
            </a:p>
          </p:txBody>
        </p:sp>
        <p:sp>
          <p:nvSpPr>
            <p:cNvPr id="867" name="Shape 867"/>
            <p:cNvSpPr/>
            <p:nvPr/>
          </p:nvSpPr>
          <p:spPr>
            <a:xfrm>
              <a:off x="0" y="309145"/>
              <a:ext cx="2078348" cy="4470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defRPr sz="1000">
                  <a:solidFill>
                    <a:srgbClr val="FFFFFF"/>
                  </a:solidFill>
                  <a:latin typeface="微软雅黑"/>
                  <a:ea typeface="微软雅黑"/>
                  <a:cs typeface="微软雅黑"/>
                  <a:sym typeface="微软雅黑"/>
                </a:defRPr>
              </a:lvl1pPr>
            </a:lstStyle>
            <a:p>
              <a:r>
                <a:t>输入你的文字信息输入你的文字信息输入你的文字信息</a:t>
              </a:r>
            </a:p>
          </p:txBody>
        </p:sp>
      </p:grpSp>
      <p:grpSp>
        <p:nvGrpSpPr>
          <p:cNvPr id="871" name="Group 871"/>
          <p:cNvGrpSpPr/>
          <p:nvPr/>
        </p:nvGrpSpPr>
        <p:grpSpPr>
          <a:xfrm>
            <a:off x="9275733" y="4414492"/>
            <a:ext cx="2202428" cy="756184"/>
            <a:chOff x="0" y="0"/>
            <a:chExt cx="2202427" cy="756183"/>
          </a:xfrm>
        </p:grpSpPr>
        <p:sp>
          <p:nvSpPr>
            <p:cNvPr id="869" name="Shape 869"/>
            <p:cNvSpPr/>
            <p:nvPr/>
          </p:nvSpPr>
          <p:spPr>
            <a:xfrm>
              <a:off x="0" y="0"/>
              <a:ext cx="19329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输入你的文字信息</a:t>
              </a:r>
            </a:p>
          </p:txBody>
        </p:sp>
        <p:sp>
          <p:nvSpPr>
            <p:cNvPr id="870" name="Shape 870"/>
            <p:cNvSpPr/>
            <p:nvPr/>
          </p:nvSpPr>
          <p:spPr>
            <a:xfrm>
              <a:off x="0" y="309145"/>
              <a:ext cx="2202428" cy="4470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defRPr sz="1000">
                  <a:solidFill>
                    <a:srgbClr val="FFFFFF"/>
                  </a:solidFill>
                  <a:latin typeface="微软雅黑"/>
                  <a:ea typeface="微软雅黑"/>
                  <a:cs typeface="微软雅黑"/>
                  <a:sym typeface="微软雅黑"/>
                </a:defRPr>
              </a:lvl1pPr>
            </a:lstStyle>
            <a:p>
              <a:r>
                <a:t>输入你的文字信息输入你的文字信息输入你的文字信息</a:t>
              </a:r>
            </a:p>
          </p:txBody>
        </p:sp>
      </p:grpSp>
      <p:grpSp>
        <p:nvGrpSpPr>
          <p:cNvPr id="874" name="Group 874"/>
          <p:cNvGrpSpPr/>
          <p:nvPr/>
        </p:nvGrpSpPr>
        <p:grpSpPr>
          <a:xfrm>
            <a:off x="9315607" y="5399313"/>
            <a:ext cx="2202428" cy="756184"/>
            <a:chOff x="0" y="0"/>
            <a:chExt cx="2202427" cy="756183"/>
          </a:xfrm>
        </p:grpSpPr>
        <p:sp>
          <p:nvSpPr>
            <p:cNvPr id="872" name="Shape 872"/>
            <p:cNvSpPr/>
            <p:nvPr/>
          </p:nvSpPr>
          <p:spPr>
            <a:xfrm>
              <a:off x="-1" y="0"/>
              <a:ext cx="19329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输入你的文字信息</a:t>
              </a:r>
            </a:p>
          </p:txBody>
        </p:sp>
        <p:sp>
          <p:nvSpPr>
            <p:cNvPr id="873" name="Shape 873"/>
            <p:cNvSpPr/>
            <p:nvPr/>
          </p:nvSpPr>
          <p:spPr>
            <a:xfrm>
              <a:off x="0" y="309145"/>
              <a:ext cx="2202428" cy="4470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defRPr sz="1000">
                  <a:solidFill>
                    <a:srgbClr val="FFFFFF"/>
                  </a:solidFill>
                  <a:latin typeface="微软雅黑"/>
                  <a:ea typeface="微软雅黑"/>
                  <a:cs typeface="微软雅黑"/>
                  <a:sym typeface="微软雅黑"/>
                </a:defRPr>
              </a:lvl1pPr>
            </a:lstStyle>
            <a:p>
              <a:r>
                <a:t>输入你的文字信息输入你的文字信息输入你的文字信息</a:t>
              </a:r>
            </a:p>
          </p:txBody>
        </p:sp>
      </p:grpSp>
      <p:grpSp>
        <p:nvGrpSpPr>
          <p:cNvPr id="880" name="Group 880"/>
          <p:cNvGrpSpPr/>
          <p:nvPr/>
        </p:nvGrpSpPr>
        <p:grpSpPr>
          <a:xfrm>
            <a:off x="6485792" y="2176768"/>
            <a:ext cx="829744" cy="1185377"/>
            <a:chOff x="0" y="-2"/>
            <a:chExt cx="829743" cy="1185375"/>
          </a:xfrm>
        </p:grpSpPr>
        <p:grpSp>
          <p:nvGrpSpPr>
            <p:cNvPr id="878" name="Group 878"/>
            <p:cNvGrpSpPr/>
            <p:nvPr/>
          </p:nvGrpSpPr>
          <p:grpSpPr>
            <a:xfrm>
              <a:off x="2553" y="-2"/>
              <a:ext cx="827191" cy="1185376"/>
              <a:chOff x="-1" y="0"/>
              <a:chExt cx="827189" cy="1185375"/>
            </a:xfrm>
          </p:grpSpPr>
          <p:sp>
            <p:nvSpPr>
              <p:cNvPr id="875" name="Shape 875"/>
              <p:cNvSpPr/>
              <p:nvPr/>
            </p:nvSpPr>
            <p:spPr>
              <a:xfrm>
                <a:off x="413592" y="171363"/>
                <a:ext cx="413597" cy="10140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solidFill>
                <a:srgbClr val="0076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76" name="Shape 876"/>
              <p:cNvSpPr/>
              <p:nvPr/>
            </p:nvSpPr>
            <p:spPr>
              <a:xfrm>
                <a:off x="-1" y="171363"/>
                <a:ext cx="413596" cy="10140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77" name="Shape 877"/>
              <p:cNvSpPr/>
              <p:nvPr/>
            </p:nvSpPr>
            <p:spPr>
              <a:xfrm>
                <a:off x="-2" y="-1"/>
                <a:ext cx="827189" cy="34659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rgbClr val="0076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879" name="Shape 879"/>
            <p:cNvSpPr/>
            <p:nvPr/>
          </p:nvSpPr>
          <p:spPr>
            <a:xfrm>
              <a:off x="0" y="472565"/>
              <a:ext cx="358411"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01</a:t>
              </a:r>
            </a:p>
          </p:txBody>
        </p:sp>
      </p:grpSp>
      <p:grpSp>
        <p:nvGrpSpPr>
          <p:cNvPr id="886" name="Group 886"/>
          <p:cNvGrpSpPr/>
          <p:nvPr/>
        </p:nvGrpSpPr>
        <p:grpSpPr>
          <a:xfrm>
            <a:off x="7301941" y="3184335"/>
            <a:ext cx="840776" cy="1187952"/>
            <a:chOff x="0" y="0"/>
            <a:chExt cx="840775" cy="1187951"/>
          </a:xfrm>
        </p:grpSpPr>
        <p:grpSp>
          <p:nvGrpSpPr>
            <p:cNvPr id="884" name="Group 884"/>
            <p:cNvGrpSpPr/>
            <p:nvPr/>
          </p:nvGrpSpPr>
          <p:grpSpPr>
            <a:xfrm>
              <a:off x="13586" y="0"/>
              <a:ext cx="827190" cy="1187952"/>
              <a:chOff x="-1" y="0"/>
              <a:chExt cx="827188" cy="1187951"/>
            </a:xfrm>
          </p:grpSpPr>
          <p:sp>
            <p:nvSpPr>
              <p:cNvPr id="881" name="Shape 881"/>
              <p:cNvSpPr/>
              <p:nvPr/>
            </p:nvSpPr>
            <p:spPr>
              <a:xfrm>
                <a:off x="413593" y="173942"/>
                <a:ext cx="413595" cy="10140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678"/>
                    </a:lnTo>
                    <a:lnTo>
                      <a:pt x="0" y="21600"/>
                    </a:lnTo>
                    <a:close/>
                  </a:path>
                </a:pathLst>
              </a:custGeom>
              <a:solidFill>
                <a:srgbClr val="089C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82" name="Shape 882"/>
              <p:cNvSpPr/>
              <p:nvPr/>
            </p:nvSpPr>
            <p:spPr>
              <a:xfrm>
                <a:off x="-2" y="173942"/>
                <a:ext cx="413597" cy="10140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678"/>
                    </a:lnTo>
                    <a:lnTo>
                      <a:pt x="21600" y="2160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83" name="Shape 883"/>
              <p:cNvSpPr/>
              <p:nvPr/>
            </p:nvSpPr>
            <p:spPr>
              <a:xfrm>
                <a:off x="-1" y="-1"/>
                <a:ext cx="827186" cy="34659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rgbClr val="089C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885" name="Shape 885"/>
            <p:cNvSpPr/>
            <p:nvPr/>
          </p:nvSpPr>
          <p:spPr>
            <a:xfrm>
              <a:off x="-1" y="487258"/>
              <a:ext cx="358412"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02</a:t>
              </a:r>
            </a:p>
          </p:txBody>
        </p:sp>
      </p:grpSp>
      <p:grpSp>
        <p:nvGrpSpPr>
          <p:cNvPr id="892" name="Group 892"/>
          <p:cNvGrpSpPr/>
          <p:nvPr/>
        </p:nvGrpSpPr>
        <p:grpSpPr>
          <a:xfrm>
            <a:off x="6485792" y="4198187"/>
            <a:ext cx="829744" cy="1172647"/>
            <a:chOff x="0" y="-2"/>
            <a:chExt cx="829743" cy="1172646"/>
          </a:xfrm>
        </p:grpSpPr>
        <p:grpSp>
          <p:nvGrpSpPr>
            <p:cNvPr id="890" name="Group 890"/>
            <p:cNvGrpSpPr/>
            <p:nvPr/>
          </p:nvGrpSpPr>
          <p:grpSpPr>
            <a:xfrm>
              <a:off x="2553" y="-3"/>
              <a:ext cx="827191" cy="1172647"/>
              <a:chOff x="-1" y="-1"/>
              <a:chExt cx="827189" cy="1172646"/>
            </a:xfrm>
          </p:grpSpPr>
          <p:sp>
            <p:nvSpPr>
              <p:cNvPr id="887" name="Shape 887"/>
              <p:cNvSpPr/>
              <p:nvPr/>
            </p:nvSpPr>
            <p:spPr>
              <a:xfrm>
                <a:off x="413592" y="172806"/>
                <a:ext cx="413597" cy="9998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70"/>
                    </a:lnTo>
                    <a:lnTo>
                      <a:pt x="21600" y="0"/>
                    </a:lnTo>
                    <a:lnTo>
                      <a:pt x="0" y="3786"/>
                    </a:lnTo>
                    <a:lnTo>
                      <a:pt x="0" y="21600"/>
                    </a:lnTo>
                    <a:close/>
                  </a:path>
                </a:pathLst>
              </a:custGeom>
              <a:solidFill>
                <a:srgbClr val="0C9B7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88" name="Shape 888"/>
              <p:cNvSpPr/>
              <p:nvPr/>
            </p:nvSpPr>
            <p:spPr>
              <a:xfrm>
                <a:off x="-1" y="172806"/>
                <a:ext cx="413596" cy="9998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70"/>
                    </a:lnTo>
                    <a:lnTo>
                      <a:pt x="0" y="0"/>
                    </a:lnTo>
                    <a:lnTo>
                      <a:pt x="21600" y="3786"/>
                    </a:lnTo>
                    <a:lnTo>
                      <a:pt x="21600" y="2160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89" name="Shape 889"/>
              <p:cNvSpPr/>
              <p:nvPr/>
            </p:nvSpPr>
            <p:spPr>
              <a:xfrm>
                <a:off x="-2" y="-2"/>
                <a:ext cx="827189" cy="34659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rgbClr val="0C9B7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891" name="Shape 891"/>
            <p:cNvSpPr/>
            <p:nvPr/>
          </p:nvSpPr>
          <p:spPr>
            <a:xfrm>
              <a:off x="0" y="484780"/>
              <a:ext cx="358411"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03</a:t>
              </a:r>
            </a:p>
          </p:txBody>
        </p:sp>
      </p:grpSp>
      <p:grpSp>
        <p:nvGrpSpPr>
          <p:cNvPr id="898" name="Group 898"/>
          <p:cNvGrpSpPr/>
          <p:nvPr/>
        </p:nvGrpSpPr>
        <p:grpSpPr>
          <a:xfrm>
            <a:off x="7301941" y="5230163"/>
            <a:ext cx="840778" cy="1178780"/>
            <a:chOff x="0" y="-2"/>
            <a:chExt cx="840777" cy="1178778"/>
          </a:xfrm>
        </p:grpSpPr>
        <p:grpSp>
          <p:nvGrpSpPr>
            <p:cNvPr id="896" name="Group 896"/>
            <p:cNvGrpSpPr/>
            <p:nvPr/>
          </p:nvGrpSpPr>
          <p:grpSpPr>
            <a:xfrm>
              <a:off x="13588" y="-3"/>
              <a:ext cx="827190" cy="1178779"/>
              <a:chOff x="-1" y="-1"/>
              <a:chExt cx="827189" cy="1178778"/>
            </a:xfrm>
          </p:grpSpPr>
          <p:sp>
            <p:nvSpPr>
              <p:cNvPr id="893" name="Shape 893"/>
              <p:cNvSpPr/>
              <p:nvPr/>
            </p:nvSpPr>
            <p:spPr>
              <a:xfrm>
                <a:off x="413592" y="171208"/>
                <a:ext cx="413597" cy="10075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99"/>
                    </a:lnTo>
                    <a:lnTo>
                      <a:pt x="21600" y="0"/>
                    </a:lnTo>
                    <a:lnTo>
                      <a:pt x="0" y="3701"/>
                    </a:lnTo>
                    <a:lnTo>
                      <a:pt x="0" y="21600"/>
                    </a:lnTo>
                    <a:close/>
                  </a:path>
                </a:pathLst>
              </a:custGeom>
              <a:solidFill>
                <a:srgbClr val="55A83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94" name="Shape 894"/>
              <p:cNvSpPr/>
              <p:nvPr/>
            </p:nvSpPr>
            <p:spPr>
              <a:xfrm>
                <a:off x="-1" y="171208"/>
                <a:ext cx="413596" cy="10075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99"/>
                    </a:lnTo>
                    <a:lnTo>
                      <a:pt x="0" y="0"/>
                    </a:lnTo>
                    <a:lnTo>
                      <a:pt x="21600" y="3701"/>
                    </a:lnTo>
                    <a:lnTo>
                      <a:pt x="21600" y="21600"/>
                    </a:ln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895" name="Shape 895"/>
              <p:cNvSpPr/>
              <p:nvPr/>
            </p:nvSpPr>
            <p:spPr>
              <a:xfrm>
                <a:off x="-2" y="-2"/>
                <a:ext cx="827189" cy="34659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rgbClr val="55A83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897" name="Shape 897"/>
            <p:cNvSpPr/>
            <p:nvPr/>
          </p:nvSpPr>
          <p:spPr>
            <a:xfrm>
              <a:off x="0" y="475058"/>
              <a:ext cx="358411"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FFFFFF"/>
                  </a:solidFill>
                  <a:latin typeface="微软雅黑"/>
                  <a:ea typeface="微软雅黑"/>
                  <a:cs typeface="微软雅黑"/>
                  <a:sym typeface="微软雅黑"/>
                </a:defRPr>
              </a:lvl1pPr>
            </a:lstStyle>
            <a:p>
              <a:r>
                <a:t>04</a:t>
              </a: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3" name="Group 903"/>
          <p:cNvGrpSpPr/>
          <p:nvPr/>
        </p:nvGrpSpPr>
        <p:grpSpPr>
          <a:xfrm>
            <a:off x="1817663" y="2732644"/>
            <a:ext cx="8722066" cy="1683600"/>
            <a:chOff x="0" y="130226"/>
            <a:chExt cx="8722065" cy="1683599"/>
          </a:xfrm>
        </p:grpSpPr>
        <p:sp>
          <p:nvSpPr>
            <p:cNvPr id="900" name="Shape 900"/>
            <p:cNvSpPr/>
            <p:nvPr/>
          </p:nvSpPr>
          <p:spPr>
            <a:xfrm>
              <a:off x="0" y="206261"/>
              <a:ext cx="7912283" cy="1551058"/>
            </a:xfrm>
            <a:prstGeom prst="rect">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901" name="Shape 901"/>
            <p:cNvSpPr/>
            <p:nvPr/>
          </p:nvSpPr>
          <p:spPr>
            <a:xfrm rot="5400000">
              <a:off x="7475373" y="567134"/>
              <a:ext cx="1683600" cy="809785"/>
            </a:xfrm>
            <a:prstGeom prst="triangle">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902" name="Shape 902"/>
            <p:cNvSpPr/>
            <p:nvPr/>
          </p:nvSpPr>
          <p:spPr>
            <a:xfrm>
              <a:off x="3757360" y="537984"/>
              <a:ext cx="4076064" cy="951864"/>
            </a:xfrm>
            <a:prstGeom prst="rect">
              <a:avLst/>
            </a:prstGeom>
            <a:solidFill>
              <a:srgbClr val="7CCA62"/>
            </a:solidFill>
            <a:ln w="9525" cap="flat">
              <a:solidFill>
                <a:srgbClr val="7CCA62"/>
              </a:solidFill>
              <a:prstDash val="solid"/>
              <a:round/>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4800" spc="400">
                  <a:solidFill>
                    <a:srgbClr val="FFFFFF"/>
                  </a:solidFill>
                  <a:latin typeface="微软雅黑"/>
                  <a:ea typeface="微软雅黑"/>
                  <a:cs typeface="微软雅黑"/>
                  <a:sym typeface="微软雅黑"/>
                </a:defRPr>
              </a:lvl1pPr>
            </a:lstStyle>
            <a:p>
              <a:r>
                <a:t>点击添加标题</a:t>
              </a:r>
            </a:p>
          </p:txBody>
        </p:sp>
      </p:grpSp>
      <p:grpSp>
        <p:nvGrpSpPr>
          <p:cNvPr id="908" name="Group 908"/>
          <p:cNvGrpSpPr/>
          <p:nvPr/>
        </p:nvGrpSpPr>
        <p:grpSpPr>
          <a:xfrm>
            <a:off x="2081803" y="1831085"/>
            <a:ext cx="3493225" cy="3493225"/>
            <a:chOff x="0" y="0"/>
            <a:chExt cx="3493223" cy="3493223"/>
          </a:xfrm>
        </p:grpSpPr>
        <p:sp>
          <p:nvSpPr>
            <p:cNvPr id="904" name="Shape 904"/>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905" name="Shape 905"/>
            <p:cNvSpPr/>
            <p:nvPr/>
          </p:nvSpPr>
          <p:spPr>
            <a:xfrm>
              <a:off x="585897" y="582641"/>
              <a:ext cx="2321437" cy="2321437"/>
            </a:xfrm>
            <a:prstGeom prst="ellipse">
              <a:avLst/>
            </a:prstGeom>
            <a:solidFill>
              <a:srgbClr val="7CCA62"/>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906" name="Shape 906"/>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a:ea typeface="Arial"/>
                  <a:cs typeface="Arial"/>
                  <a:sym typeface="Arial"/>
                </a:defRPr>
              </a:pPr>
              <a:endParaRPr/>
            </a:p>
          </p:txBody>
        </p:sp>
        <p:sp>
          <p:nvSpPr>
            <p:cNvPr id="907" name="Shape 907"/>
            <p:cNvSpPr/>
            <p:nvPr/>
          </p:nvSpPr>
          <p:spPr>
            <a:xfrm>
              <a:off x="792077" y="627010"/>
              <a:ext cx="1912301" cy="19051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12800">
                  <a:solidFill>
                    <a:srgbClr val="FFFFFF"/>
                  </a:solidFill>
                  <a:latin typeface="Arial"/>
                  <a:ea typeface="Arial"/>
                  <a:cs typeface="Arial"/>
                  <a:sym typeface="Arial"/>
                </a:defRPr>
              </a:lvl1pPr>
            </a:lstStyle>
            <a:p>
              <a:r>
                <a:t>03</a:t>
              </a: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Shape 910"/>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911" name="Shape 911"/>
          <p:cNvSpPr/>
          <p:nvPr/>
        </p:nvSpPr>
        <p:spPr>
          <a:xfrm>
            <a:off x="0" y="4681923"/>
            <a:ext cx="12192001" cy="2"/>
          </a:xfrm>
          <a:prstGeom prst="line">
            <a:avLst/>
          </a:prstGeom>
          <a:ln w="22225">
            <a:solidFill>
              <a:srgbClr val="D9D9D9"/>
            </a:solidFill>
            <a:prstDash val="sysDash"/>
          </a:ln>
        </p:spPr>
        <p:txBody>
          <a:bodyPr lIns="45718" tIns="45718" rIns="45718" bIns="45718"/>
          <a:lstStyle/>
          <a:p>
            <a:endParaRPr/>
          </a:p>
        </p:txBody>
      </p:sp>
      <p:sp>
        <p:nvSpPr>
          <p:cNvPr id="912" name="Shape 912"/>
          <p:cNvSpPr/>
          <p:nvPr/>
        </p:nvSpPr>
        <p:spPr>
          <a:xfrm>
            <a:off x="5434103" y="2019674"/>
            <a:ext cx="1323795" cy="1323795"/>
          </a:xfrm>
          <a:prstGeom prst="ellipse">
            <a:avLst/>
          </a:prstGeom>
          <a:solidFill>
            <a:srgbClr val="0F6FC6"/>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grpSp>
        <p:nvGrpSpPr>
          <p:cNvPr id="915" name="Group 915"/>
          <p:cNvGrpSpPr/>
          <p:nvPr/>
        </p:nvGrpSpPr>
        <p:grpSpPr>
          <a:xfrm>
            <a:off x="5869796" y="2335962"/>
            <a:ext cx="451536" cy="656309"/>
            <a:chOff x="0" y="0"/>
            <a:chExt cx="451534" cy="656308"/>
          </a:xfrm>
        </p:grpSpPr>
        <p:sp>
          <p:nvSpPr>
            <p:cNvPr id="913" name="Shape 913"/>
            <p:cNvSpPr/>
            <p:nvPr/>
          </p:nvSpPr>
          <p:spPr>
            <a:xfrm>
              <a:off x="-1" y="-1"/>
              <a:ext cx="451536" cy="6563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13" y="0"/>
                    <a:pt x="0" y="3311"/>
                    <a:pt x="0" y="7429"/>
                  </a:cubicBezTo>
                  <a:cubicBezTo>
                    <a:pt x="0" y="10134"/>
                    <a:pt x="3639" y="13041"/>
                    <a:pt x="4930" y="15544"/>
                  </a:cubicBezTo>
                  <a:cubicBezTo>
                    <a:pt x="6926" y="19339"/>
                    <a:pt x="6691" y="21600"/>
                    <a:pt x="10800" y="21600"/>
                  </a:cubicBezTo>
                  <a:cubicBezTo>
                    <a:pt x="14967" y="21600"/>
                    <a:pt x="14674" y="19339"/>
                    <a:pt x="16670" y="15584"/>
                  </a:cubicBezTo>
                  <a:cubicBezTo>
                    <a:pt x="17961" y="13041"/>
                    <a:pt x="21600" y="10134"/>
                    <a:pt x="21600" y="7429"/>
                  </a:cubicBezTo>
                  <a:cubicBezTo>
                    <a:pt x="21600" y="3311"/>
                    <a:pt x="16787" y="0"/>
                    <a:pt x="10800" y="0"/>
                  </a:cubicBezTo>
                  <a:close/>
                  <a:moveTo>
                    <a:pt x="13324" y="18330"/>
                  </a:moveTo>
                  <a:cubicBezTo>
                    <a:pt x="8452" y="18774"/>
                    <a:pt x="8452" y="18774"/>
                    <a:pt x="8452" y="18774"/>
                  </a:cubicBezTo>
                  <a:cubicBezTo>
                    <a:pt x="8276" y="18410"/>
                    <a:pt x="8100" y="18007"/>
                    <a:pt x="7865" y="17482"/>
                  </a:cubicBezTo>
                  <a:cubicBezTo>
                    <a:pt x="7865" y="17482"/>
                    <a:pt x="7865" y="17482"/>
                    <a:pt x="7865" y="17441"/>
                  </a:cubicBezTo>
                  <a:cubicBezTo>
                    <a:pt x="13970" y="16957"/>
                    <a:pt x="13970" y="16957"/>
                    <a:pt x="13970" y="16957"/>
                  </a:cubicBezTo>
                  <a:cubicBezTo>
                    <a:pt x="13852" y="17119"/>
                    <a:pt x="13793" y="17361"/>
                    <a:pt x="13676" y="17522"/>
                  </a:cubicBezTo>
                  <a:cubicBezTo>
                    <a:pt x="13559" y="17845"/>
                    <a:pt x="13441" y="18087"/>
                    <a:pt x="13324" y="18330"/>
                  </a:cubicBezTo>
                  <a:close/>
                  <a:moveTo>
                    <a:pt x="7572" y="16796"/>
                  </a:moveTo>
                  <a:cubicBezTo>
                    <a:pt x="7396" y="16392"/>
                    <a:pt x="7220" y="15988"/>
                    <a:pt x="6985" y="15504"/>
                  </a:cubicBezTo>
                  <a:cubicBezTo>
                    <a:pt x="14615" y="15504"/>
                    <a:pt x="14615" y="15504"/>
                    <a:pt x="14615" y="15504"/>
                  </a:cubicBezTo>
                  <a:cubicBezTo>
                    <a:pt x="14498" y="15746"/>
                    <a:pt x="14380" y="15988"/>
                    <a:pt x="14263" y="16230"/>
                  </a:cubicBezTo>
                  <a:lnTo>
                    <a:pt x="7572" y="16796"/>
                  </a:lnTo>
                  <a:close/>
                  <a:moveTo>
                    <a:pt x="10800" y="20268"/>
                  </a:moveTo>
                  <a:cubicBezTo>
                    <a:pt x="9802" y="20268"/>
                    <a:pt x="9333" y="20187"/>
                    <a:pt x="8863" y="19420"/>
                  </a:cubicBezTo>
                  <a:cubicBezTo>
                    <a:pt x="12972" y="19056"/>
                    <a:pt x="12972" y="19056"/>
                    <a:pt x="12972" y="19056"/>
                  </a:cubicBezTo>
                  <a:cubicBezTo>
                    <a:pt x="12385" y="20147"/>
                    <a:pt x="11974" y="20268"/>
                    <a:pt x="10800" y="20268"/>
                  </a:cubicBezTo>
                  <a:close/>
                  <a:moveTo>
                    <a:pt x="15378" y="14171"/>
                  </a:moveTo>
                  <a:cubicBezTo>
                    <a:pt x="6222" y="14171"/>
                    <a:pt x="6222" y="14171"/>
                    <a:pt x="6222" y="14171"/>
                  </a:cubicBezTo>
                  <a:cubicBezTo>
                    <a:pt x="5752" y="13444"/>
                    <a:pt x="5165" y="12718"/>
                    <a:pt x="4578" y="11991"/>
                  </a:cubicBezTo>
                  <a:cubicBezTo>
                    <a:pt x="3287" y="10416"/>
                    <a:pt x="1937" y="8801"/>
                    <a:pt x="1937" y="7429"/>
                  </a:cubicBezTo>
                  <a:cubicBezTo>
                    <a:pt x="1937" y="4078"/>
                    <a:pt x="5928" y="1332"/>
                    <a:pt x="10800" y="1332"/>
                  </a:cubicBezTo>
                  <a:cubicBezTo>
                    <a:pt x="15672" y="1332"/>
                    <a:pt x="19663" y="4078"/>
                    <a:pt x="19663" y="7429"/>
                  </a:cubicBezTo>
                  <a:cubicBezTo>
                    <a:pt x="19663" y="8761"/>
                    <a:pt x="18313" y="10416"/>
                    <a:pt x="17022" y="11991"/>
                  </a:cubicBezTo>
                  <a:cubicBezTo>
                    <a:pt x="16435" y="12718"/>
                    <a:pt x="15848" y="13444"/>
                    <a:pt x="15378" y="14171"/>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14" name="Shape 914"/>
            <p:cNvSpPr/>
            <p:nvPr/>
          </p:nvSpPr>
          <p:spPr>
            <a:xfrm>
              <a:off x="103163" y="102126"/>
              <a:ext cx="132196" cy="133751"/>
            </a:xfrm>
            <a:custGeom>
              <a:avLst/>
              <a:gdLst/>
              <a:ahLst/>
              <a:cxnLst>
                <a:cxn ang="0">
                  <a:pos x="wd2" y="hd2"/>
                </a:cxn>
                <a:cxn ang="5400000">
                  <a:pos x="wd2" y="hd2"/>
                </a:cxn>
                <a:cxn ang="10800000">
                  <a:pos x="wd2" y="hd2"/>
                </a:cxn>
                <a:cxn ang="16200000">
                  <a:pos x="wd2" y="hd2"/>
                </a:cxn>
              </a:cxnLst>
              <a:rect l="0" t="0" r="r" b="b"/>
              <a:pathLst>
                <a:path w="21600" h="21600" extrusionOk="0">
                  <a:moveTo>
                    <a:pt x="20000" y="0"/>
                  </a:moveTo>
                  <a:cubicBezTo>
                    <a:pt x="9000" y="0"/>
                    <a:pt x="0" y="8917"/>
                    <a:pt x="0" y="20015"/>
                  </a:cubicBezTo>
                  <a:cubicBezTo>
                    <a:pt x="0" y="20807"/>
                    <a:pt x="600" y="21600"/>
                    <a:pt x="1600" y="21600"/>
                  </a:cubicBezTo>
                  <a:cubicBezTo>
                    <a:pt x="2600" y="21600"/>
                    <a:pt x="3200" y="20807"/>
                    <a:pt x="3200" y="20015"/>
                  </a:cubicBezTo>
                  <a:cubicBezTo>
                    <a:pt x="3200" y="10899"/>
                    <a:pt x="10800" y="3369"/>
                    <a:pt x="20000" y="3369"/>
                  </a:cubicBezTo>
                  <a:cubicBezTo>
                    <a:pt x="21000" y="3369"/>
                    <a:pt x="21600" y="2576"/>
                    <a:pt x="21600" y="1783"/>
                  </a:cubicBezTo>
                  <a:cubicBezTo>
                    <a:pt x="21600" y="793"/>
                    <a:pt x="21000" y="0"/>
                    <a:pt x="2000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916" name="Shape 916"/>
          <p:cNvSpPr/>
          <p:nvPr/>
        </p:nvSpPr>
        <p:spPr>
          <a:xfrm>
            <a:off x="5300774" y="3387833"/>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404040"/>
                </a:solidFill>
                <a:latin typeface="微软雅黑"/>
                <a:ea typeface="微软雅黑"/>
                <a:cs typeface="微软雅黑"/>
                <a:sym typeface="微软雅黑"/>
              </a:defRPr>
            </a:lvl1pPr>
          </a:lstStyle>
          <a:p>
            <a:r>
              <a:t>输入你的文字信息</a:t>
            </a:r>
          </a:p>
        </p:txBody>
      </p:sp>
      <p:sp>
        <p:nvSpPr>
          <p:cNvPr id="917" name="Shape 917"/>
          <p:cNvSpPr/>
          <p:nvPr/>
        </p:nvSpPr>
        <p:spPr>
          <a:xfrm>
            <a:off x="1232430" y="4216827"/>
            <a:ext cx="930195" cy="930193"/>
          </a:xfrm>
          <a:prstGeom prst="ellipse">
            <a:avLst/>
          </a:prstGeom>
          <a:solidFill>
            <a:srgbClr val="0F6FC6"/>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918" name="Shape 918"/>
          <p:cNvSpPr/>
          <p:nvPr/>
        </p:nvSpPr>
        <p:spPr>
          <a:xfrm>
            <a:off x="2991820" y="4216827"/>
            <a:ext cx="930195" cy="930193"/>
          </a:xfrm>
          <a:prstGeom prst="ellipse">
            <a:avLst/>
          </a:prstGeom>
          <a:solidFill>
            <a:srgbClr val="009D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919" name="Shape 919"/>
          <p:cNvSpPr/>
          <p:nvPr/>
        </p:nvSpPr>
        <p:spPr>
          <a:xfrm>
            <a:off x="4751208" y="4216827"/>
            <a:ext cx="930195" cy="930193"/>
          </a:xfrm>
          <a:prstGeom prst="ellipse">
            <a:avLst/>
          </a:prstGeom>
          <a:solidFill>
            <a:srgbClr val="0BD0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920" name="Shape 920"/>
          <p:cNvSpPr/>
          <p:nvPr/>
        </p:nvSpPr>
        <p:spPr>
          <a:xfrm>
            <a:off x="6510600" y="4216827"/>
            <a:ext cx="930195" cy="930193"/>
          </a:xfrm>
          <a:prstGeom prst="ellipse">
            <a:avLst/>
          </a:prstGeom>
          <a:solidFill>
            <a:srgbClr val="10CF9B"/>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921" name="Shape 921"/>
          <p:cNvSpPr/>
          <p:nvPr/>
        </p:nvSpPr>
        <p:spPr>
          <a:xfrm>
            <a:off x="8269989" y="4216827"/>
            <a:ext cx="930195" cy="930193"/>
          </a:xfrm>
          <a:prstGeom prst="ellipse">
            <a:avLst/>
          </a:prstGeom>
          <a:solidFill>
            <a:srgbClr val="7CCA62"/>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922" name="Shape 922"/>
          <p:cNvSpPr/>
          <p:nvPr/>
        </p:nvSpPr>
        <p:spPr>
          <a:xfrm>
            <a:off x="10029380" y="4216827"/>
            <a:ext cx="930195" cy="930193"/>
          </a:xfrm>
          <a:prstGeom prst="ellipse">
            <a:avLst/>
          </a:prstGeom>
          <a:solidFill>
            <a:srgbClr val="A5C24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grpSp>
        <p:nvGrpSpPr>
          <p:cNvPr id="925" name="Group 925"/>
          <p:cNvGrpSpPr/>
          <p:nvPr/>
        </p:nvGrpSpPr>
        <p:grpSpPr>
          <a:xfrm>
            <a:off x="1521615" y="4527645"/>
            <a:ext cx="351822" cy="308556"/>
            <a:chOff x="-1" y="0"/>
            <a:chExt cx="351821" cy="308555"/>
          </a:xfrm>
        </p:grpSpPr>
        <p:sp>
          <p:nvSpPr>
            <p:cNvPr id="923" name="Shape 923"/>
            <p:cNvSpPr/>
            <p:nvPr/>
          </p:nvSpPr>
          <p:spPr>
            <a:xfrm>
              <a:off x="54651" y="54651"/>
              <a:ext cx="126383" cy="83117"/>
            </a:xfrm>
            <a:custGeom>
              <a:avLst/>
              <a:gdLst/>
              <a:ahLst/>
              <a:cxnLst>
                <a:cxn ang="0">
                  <a:pos x="wd2" y="hd2"/>
                </a:cxn>
                <a:cxn ang="5400000">
                  <a:pos x="wd2" y="hd2"/>
                </a:cxn>
                <a:cxn ang="10800000">
                  <a:pos x="wd2" y="hd2"/>
                </a:cxn>
                <a:cxn ang="16200000">
                  <a:pos x="wd2" y="hd2"/>
                </a:cxn>
              </a:cxnLst>
              <a:rect l="0" t="0" r="r" b="b"/>
              <a:pathLst>
                <a:path w="21600" h="21600" extrusionOk="0">
                  <a:moveTo>
                    <a:pt x="20661" y="0"/>
                  </a:moveTo>
                  <a:cubicBezTo>
                    <a:pt x="9391" y="0"/>
                    <a:pt x="0" y="9360"/>
                    <a:pt x="0" y="20160"/>
                  </a:cubicBezTo>
                  <a:cubicBezTo>
                    <a:pt x="0" y="20880"/>
                    <a:pt x="470" y="21600"/>
                    <a:pt x="939" y="21600"/>
                  </a:cubicBezTo>
                  <a:cubicBezTo>
                    <a:pt x="1409" y="21600"/>
                    <a:pt x="1878" y="20880"/>
                    <a:pt x="1878" y="20160"/>
                  </a:cubicBezTo>
                  <a:cubicBezTo>
                    <a:pt x="1878" y="10800"/>
                    <a:pt x="10800" y="2880"/>
                    <a:pt x="20661" y="2880"/>
                  </a:cubicBezTo>
                  <a:cubicBezTo>
                    <a:pt x="21130" y="2880"/>
                    <a:pt x="21600" y="2160"/>
                    <a:pt x="21600" y="1440"/>
                  </a:cubicBezTo>
                  <a:cubicBezTo>
                    <a:pt x="21600" y="720"/>
                    <a:pt x="21130" y="0"/>
                    <a:pt x="20661"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24" name="Shape 924"/>
            <p:cNvSpPr/>
            <p:nvPr/>
          </p:nvSpPr>
          <p:spPr>
            <a:xfrm>
              <a:off x="-2" y="-2"/>
              <a:ext cx="351823" cy="308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050"/>
                    <a:pt x="0" y="9257"/>
                  </a:cubicBezTo>
                  <a:cubicBezTo>
                    <a:pt x="0" y="12536"/>
                    <a:pt x="1856" y="15236"/>
                    <a:pt x="4725" y="16971"/>
                  </a:cubicBezTo>
                  <a:cubicBezTo>
                    <a:pt x="4725" y="16971"/>
                    <a:pt x="4725" y="16971"/>
                    <a:pt x="4725" y="16971"/>
                  </a:cubicBezTo>
                  <a:cubicBezTo>
                    <a:pt x="4725" y="18321"/>
                    <a:pt x="3881" y="19864"/>
                    <a:pt x="3375" y="20636"/>
                  </a:cubicBezTo>
                  <a:cubicBezTo>
                    <a:pt x="3375" y="20636"/>
                    <a:pt x="3375" y="20636"/>
                    <a:pt x="3375" y="20636"/>
                  </a:cubicBezTo>
                  <a:cubicBezTo>
                    <a:pt x="3375" y="20636"/>
                    <a:pt x="3375" y="20829"/>
                    <a:pt x="3375" y="20829"/>
                  </a:cubicBezTo>
                  <a:cubicBezTo>
                    <a:pt x="3375" y="21214"/>
                    <a:pt x="3712" y="21600"/>
                    <a:pt x="4050" y="21600"/>
                  </a:cubicBezTo>
                  <a:cubicBezTo>
                    <a:pt x="4050" y="21600"/>
                    <a:pt x="4219" y="21600"/>
                    <a:pt x="4219" y="21600"/>
                  </a:cubicBezTo>
                  <a:cubicBezTo>
                    <a:pt x="6244" y="21214"/>
                    <a:pt x="8269" y="18900"/>
                    <a:pt x="8775" y="18321"/>
                  </a:cubicBezTo>
                  <a:cubicBezTo>
                    <a:pt x="9450" y="18514"/>
                    <a:pt x="10125" y="18514"/>
                    <a:pt x="10800" y="18514"/>
                  </a:cubicBezTo>
                  <a:cubicBezTo>
                    <a:pt x="16706" y="18514"/>
                    <a:pt x="21600" y="14464"/>
                    <a:pt x="21600" y="9257"/>
                  </a:cubicBezTo>
                  <a:cubicBezTo>
                    <a:pt x="21600" y="4050"/>
                    <a:pt x="16706" y="0"/>
                    <a:pt x="10800" y="0"/>
                  </a:cubicBezTo>
                  <a:close/>
                  <a:moveTo>
                    <a:pt x="10800" y="16971"/>
                  </a:moveTo>
                  <a:cubicBezTo>
                    <a:pt x="10125" y="16971"/>
                    <a:pt x="9619" y="16971"/>
                    <a:pt x="8944" y="16779"/>
                  </a:cubicBezTo>
                  <a:cubicBezTo>
                    <a:pt x="8775" y="16779"/>
                    <a:pt x="8775" y="16779"/>
                    <a:pt x="8775" y="16779"/>
                  </a:cubicBezTo>
                  <a:cubicBezTo>
                    <a:pt x="8269" y="16779"/>
                    <a:pt x="7931" y="16971"/>
                    <a:pt x="7594" y="17357"/>
                  </a:cubicBezTo>
                  <a:cubicBezTo>
                    <a:pt x="7425" y="17743"/>
                    <a:pt x="6581" y="18707"/>
                    <a:pt x="5569" y="19286"/>
                  </a:cubicBezTo>
                  <a:cubicBezTo>
                    <a:pt x="5906" y="18707"/>
                    <a:pt x="6075" y="17936"/>
                    <a:pt x="6075" y="16971"/>
                  </a:cubicBezTo>
                  <a:cubicBezTo>
                    <a:pt x="6075" y="16971"/>
                    <a:pt x="6075" y="16971"/>
                    <a:pt x="6075" y="16971"/>
                  </a:cubicBezTo>
                  <a:cubicBezTo>
                    <a:pt x="6075" y="16393"/>
                    <a:pt x="5738" y="15814"/>
                    <a:pt x="5400" y="15621"/>
                  </a:cubicBezTo>
                  <a:cubicBezTo>
                    <a:pt x="2869" y="14079"/>
                    <a:pt x="1350" y="11764"/>
                    <a:pt x="1350" y="9257"/>
                  </a:cubicBezTo>
                  <a:cubicBezTo>
                    <a:pt x="1350" y="5014"/>
                    <a:pt x="5569" y="1543"/>
                    <a:pt x="10800" y="1543"/>
                  </a:cubicBezTo>
                  <a:cubicBezTo>
                    <a:pt x="16031" y="1543"/>
                    <a:pt x="20250" y="5014"/>
                    <a:pt x="20250" y="9257"/>
                  </a:cubicBezTo>
                  <a:cubicBezTo>
                    <a:pt x="20250" y="13500"/>
                    <a:pt x="16031" y="16971"/>
                    <a:pt x="10800" y="16971"/>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926" name="Shape 926"/>
          <p:cNvSpPr/>
          <p:nvPr/>
        </p:nvSpPr>
        <p:spPr>
          <a:xfrm>
            <a:off x="1385395" y="5248883"/>
            <a:ext cx="624257"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WHAT</a:t>
            </a:r>
          </a:p>
        </p:txBody>
      </p:sp>
      <p:sp>
        <p:nvSpPr>
          <p:cNvPr id="927" name="Shape 927"/>
          <p:cNvSpPr/>
          <p:nvPr/>
        </p:nvSpPr>
        <p:spPr>
          <a:xfrm>
            <a:off x="923004" y="5500570"/>
            <a:ext cx="1605394"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sp>
        <p:nvSpPr>
          <p:cNvPr id="928" name="Shape 928"/>
          <p:cNvSpPr/>
          <p:nvPr/>
        </p:nvSpPr>
        <p:spPr>
          <a:xfrm>
            <a:off x="3197442" y="5248883"/>
            <a:ext cx="518947"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WHY</a:t>
            </a:r>
          </a:p>
        </p:txBody>
      </p:sp>
      <p:sp>
        <p:nvSpPr>
          <p:cNvPr id="929" name="Shape 929"/>
          <p:cNvSpPr/>
          <p:nvPr/>
        </p:nvSpPr>
        <p:spPr>
          <a:xfrm>
            <a:off x="2682394" y="5500570"/>
            <a:ext cx="1605394"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sp>
        <p:nvSpPr>
          <p:cNvPr id="930" name="Shape 930"/>
          <p:cNvSpPr/>
          <p:nvPr/>
        </p:nvSpPr>
        <p:spPr>
          <a:xfrm>
            <a:off x="4833334" y="5248883"/>
            <a:ext cx="765941"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WHERE</a:t>
            </a:r>
          </a:p>
        </p:txBody>
      </p:sp>
      <p:sp>
        <p:nvSpPr>
          <p:cNvPr id="931" name="Shape 931"/>
          <p:cNvSpPr/>
          <p:nvPr/>
        </p:nvSpPr>
        <p:spPr>
          <a:xfrm>
            <a:off x="4441785" y="5500570"/>
            <a:ext cx="1605393"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sp>
        <p:nvSpPr>
          <p:cNvPr id="932" name="Shape 932"/>
          <p:cNvSpPr/>
          <p:nvPr/>
        </p:nvSpPr>
        <p:spPr>
          <a:xfrm>
            <a:off x="6647815" y="5248883"/>
            <a:ext cx="647349"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WHEN</a:t>
            </a:r>
          </a:p>
        </p:txBody>
      </p:sp>
      <p:sp>
        <p:nvSpPr>
          <p:cNvPr id="933" name="Shape 933"/>
          <p:cNvSpPr/>
          <p:nvPr/>
        </p:nvSpPr>
        <p:spPr>
          <a:xfrm>
            <a:off x="6196969" y="5500570"/>
            <a:ext cx="1605393"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sp>
        <p:nvSpPr>
          <p:cNvPr id="934" name="Shape 934"/>
          <p:cNvSpPr/>
          <p:nvPr/>
        </p:nvSpPr>
        <p:spPr>
          <a:xfrm>
            <a:off x="8461551" y="5248883"/>
            <a:ext cx="538655"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WHO</a:t>
            </a:r>
          </a:p>
        </p:txBody>
      </p:sp>
      <p:sp>
        <p:nvSpPr>
          <p:cNvPr id="935" name="Shape 935"/>
          <p:cNvSpPr/>
          <p:nvPr/>
        </p:nvSpPr>
        <p:spPr>
          <a:xfrm>
            <a:off x="7956359" y="5500570"/>
            <a:ext cx="1605393"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sp>
        <p:nvSpPr>
          <p:cNvPr id="936" name="Shape 936"/>
          <p:cNvSpPr/>
          <p:nvPr/>
        </p:nvSpPr>
        <p:spPr>
          <a:xfrm>
            <a:off x="10220939" y="5248883"/>
            <a:ext cx="538655"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HOW</a:t>
            </a:r>
          </a:p>
        </p:txBody>
      </p:sp>
      <p:sp>
        <p:nvSpPr>
          <p:cNvPr id="937" name="Shape 937"/>
          <p:cNvSpPr/>
          <p:nvPr/>
        </p:nvSpPr>
        <p:spPr>
          <a:xfrm>
            <a:off x="9715748" y="5500570"/>
            <a:ext cx="1605393"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sp>
        <p:nvSpPr>
          <p:cNvPr id="938" name="Shape 938"/>
          <p:cNvSpPr/>
          <p:nvPr/>
        </p:nvSpPr>
        <p:spPr>
          <a:xfrm flipV="1">
            <a:off x="1697526" y="2702306"/>
            <a:ext cx="2" cy="1514523"/>
          </a:xfrm>
          <a:prstGeom prst="line">
            <a:avLst/>
          </a:prstGeom>
          <a:ln w="22225">
            <a:solidFill>
              <a:srgbClr val="D9D9D9"/>
            </a:solidFill>
            <a:prstDash val="sysDash"/>
          </a:ln>
        </p:spPr>
        <p:txBody>
          <a:bodyPr lIns="45718" tIns="45718" rIns="45718" bIns="45718"/>
          <a:lstStyle/>
          <a:p>
            <a:endParaRPr/>
          </a:p>
        </p:txBody>
      </p:sp>
      <p:sp>
        <p:nvSpPr>
          <p:cNvPr id="939" name="Shape 939"/>
          <p:cNvSpPr/>
          <p:nvPr/>
        </p:nvSpPr>
        <p:spPr>
          <a:xfrm flipH="1">
            <a:off x="1697525" y="2681569"/>
            <a:ext cx="3736580" cy="20740"/>
          </a:xfrm>
          <a:prstGeom prst="line">
            <a:avLst/>
          </a:prstGeom>
          <a:ln w="22225">
            <a:solidFill>
              <a:srgbClr val="D9D9D9"/>
            </a:solidFill>
            <a:prstDash val="sysDash"/>
          </a:ln>
        </p:spPr>
        <p:txBody>
          <a:bodyPr lIns="45718" tIns="45718" rIns="45718" bIns="45718"/>
          <a:lstStyle/>
          <a:p>
            <a:endParaRPr/>
          </a:p>
        </p:txBody>
      </p:sp>
      <p:sp>
        <p:nvSpPr>
          <p:cNvPr id="940" name="Shape 940"/>
          <p:cNvSpPr/>
          <p:nvPr/>
        </p:nvSpPr>
        <p:spPr>
          <a:xfrm flipV="1">
            <a:off x="10494871" y="2702306"/>
            <a:ext cx="2" cy="1514523"/>
          </a:xfrm>
          <a:prstGeom prst="line">
            <a:avLst/>
          </a:prstGeom>
          <a:ln w="22225">
            <a:solidFill>
              <a:srgbClr val="D9D9D9"/>
            </a:solidFill>
            <a:prstDash val="sysDash"/>
          </a:ln>
        </p:spPr>
        <p:txBody>
          <a:bodyPr lIns="45718" tIns="45718" rIns="45718" bIns="45718"/>
          <a:lstStyle/>
          <a:p>
            <a:endParaRPr/>
          </a:p>
        </p:txBody>
      </p:sp>
      <p:sp>
        <p:nvSpPr>
          <p:cNvPr id="941" name="Shape 941"/>
          <p:cNvSpPr/>
          <p:nvPr/>
        </p:nvSpPr>
        <p:spPr>
          <a:xfrm>
            <a:off x="6757023" y="2681570"/>
            <a:ext cx="3736580" cy="20738"/>
          </a:xfrm>
          <a:prstGeom prst="line">
            <a:avLst/>
          </a:prstGeom>
          <a:ln w="22225">
            <a:solidFill>
              <a:srgbClr val="D9D9D9"/>
            </a:solidFill>
            <a:prstDash val="sysDash"/>
          </a:ln>
        </p:spPr>
        <p:txBody>
          <a:bodyPr lIns="45718" tIns="45718" rIns="45718" bIns="45718"/>
          <a:lstStyle/>
          <a:p>
            <a:endParaRPr/>
          </a:p>
        </p:txBody>
      </p:sp>
      <p:grpSp>
        <p:nvGrpSpPr>
          <p:cNvPr id="946" name="Group 946"/>
          <p:cNvGrpSpPr/>
          <p:nvPr/>
        </p:nvGrpSpPr>
        <p:grpSpPr>
          <a:xfrm>
            <a:off x="3305016" y="4527645"/>
            <a:ext cx="303801" cy="347522"/>
            <a:chOff x="0" y="0"/>
            <a:chExt cx="303799" cy="347521"/>
          </a:xfrm>
        </p:grpSpPr>
        <p:sp>
          <p:nvSpPr>
            <p:cNvPr id="942" name="Shape 942"/>
            <p:cNvSpPr/>
            <p:nvPr/>
          </p:nvSpPr>
          <p:spPr>
            <a:xfrm>
              <a:off x="0" y="-2"/>
              <a:ext cx="303800" cy="347523"/>
            </a:xfrm>
            <a:custGeom>
              <a:avLst/>
              <a:gdLst/>
              <a:ahLst/>
              <a:cxnLst>
                <a:cxn ang="0">
                  <a:pos x="wd2" y="hd2"/>
                </a:cxn>
                <a:cxn ang="5400000">
                  <a:pos x="wd2" y="hd2"/>
                </a:cxn>
                <a:cxn ang="10800000">
                  <a:pos x="wd2" y="hd2"/>
                </a:cxn>
                <a:cxn ang="16200000">
                  <a:pos x="wd2" y="hd2"/>
                </a:cxn>
              </a:cxnLst>
              <a:rect l="0" t="0" r="r" b="b"/>
              <a:pathLst>
                <a:path w="21600" h="21600" extrusionOk="0">
                  <a:moveTo>
                    <a:pt x="21600" y="4556"/>
                  </a:moveTo>
                  <a:cubicBezTo>
                    <a:pt x="21600" y="3544"/>
                    <a:pt x="20443" y="2700"/>
                    <a:pt x="19286" y="2700"/>
                  </a:cubicBezTo>
                  <a:cubicBezTo>
                    <a:pt x="16971" y="2700"/>
                    <a:pt x="16971" y="2700"/>
                    <a:pt x="16971" y="2700"/>
                  </a:cubicBezTo>
                  <a:cubicBezTo>
                    <a:pt x="16971" y="2025"/>
                    <a:pt x="16971" y="2025"/>
                    <a:pt x="16971" y="2025"/>
                  </a:cubicBezTo>
                  <a:cubicBezTo>
                    <a:pt x="16971" y="2025"/>
                    <a:pt x="16971" y="2025"/>
                    <a:pt x="16971" y="2025"/>
                  </a:cubicBezTo>
                  <a:cubicBezTo>
                    <a:pt x="16971" y="844"/>
                    <a:pt x="16007" y="0"/>
                    <a:pt x="14657" y="0"/>
                  </a:cubicBezTo>
                  <a:cubicBezTo>
                    <a:pt x="6943" y="0"/>
                    <a:pt x="6943" y="0"/>
                    <a:pt x="6943" y="0"/>
                  </a:cubicBezTo>
                  <a:cubicBezTo>
                    <a:pt x="5593" y="0"/>
                    <a:pt x="4629" y="844"/>
                    <a:pt x="4629" y="2025"/>
                  </a:cubicBezTo>
                  <a:cubicBezTo>
                    <a:pt x="4629" y="2025"/>
                    <a:pt x="4629" y="2025"/>
                    <a:pt x="4629" y="2025"/>
                  </a:cubicBezTo>
                  <a:cubicBezTo>
                    <a:pt x="4629" y="2700"/>
                    <a:pt x="4629" y="2700"/>
                    <a:pt x="4629" y="2700"/>
                  </a:cubicBezTo>
                  <a:cubicBezTo>
                    <a:pt x="2314" y="2700"/>
                    <a:pt x="2314" y="2700"/>
                    <a:pt x="2314" y="2700"/>
                  </a:cubicBezTo>
                  <a:cubicBezTo>
                    <a:pt x="1157" y="2700"/>
                    <a:pt x="0" y="3544"/>
                    <a:pt x="0" y="4556"/>
                  </a:cubicBezTo>
                  <a:cubicBezTo>
                    <a:pt x="0" y="4556"/>
                    <a:pt x="0" y="4556"/>
                    <a:pt x="0" y="4556"/>
                  </a:cubicBezTo>
                  <a:cubicBezTo>
                    <a:pt x="0" y="5400"/>
                    <a:pt x="0" y="5400"/>
                    <a:pt x="0" y="5400"/>
                  </a:cubicBezTo>
                  <a:cubicBezTo>
                    <a:pt x="0" y="6075"/>
                    <a:pt x="0" y="6075"/>
                    <a:pt x="0" y="6075"/>
                  </a:cubicBezTo>
                  <a:cubicBezTo>
                    <a:pt x="0" y="6750"/>
                    <a:pt x="771" y="7425"/>
                    <a:pt x="1543" y="7425"/>
                  </a:cubicBezTo>
                  <a:cubicBezTo>
                    <a:pt x="1543" y="7425"/>
                    <a:pt x="1543" y="7425"/>
                    <a:pt x="1543" y="7425"/>
                  </a:cubicBezTo>
                  <a:cubicBezTo>
                    <a:pt x="1543" y="18900"/>
                    <a:pt x="1543" y="18900"/>
                    <a:pt x="1543" y="18900"/>
                  </a:cubicBezTo>
                  <a:cubicBezTo>
                    <a:pt x="1543" y="20419"/>
                    <a:pt x="2893" y="21600"/>
                    <a:pt x="4629" y="21600"/>
                  </a:cubicBezTo>
                  <a:cubicBezTo>
                    <a:pt x="16971" y="21600"/>
                    <a:pt x="16971" y="21600"/>
                    <a:pt x="16971" y="21600"/>
                  </a:cubicBezTo>
                  <a:cubicBezTo>
                    <a:pt x="18707" y="21600"/>
                    <a:pt x="20057" y="20419"/>
                    <a:pt x="20057" y="18900"/>
                  </a:cubicBezTo>
                  <a:cubicBezTo>
                    <a:pt x="20057" y="7425"/>
                    <a:pt x="20057" y="7425"/>
                    <a:pt x="20057" y="7425"/>
                  </a:cubicBezTo>
                  <a:cubicBezTo>
                    <a:pt x="20057" y="7425"/>
                    <a:pt x="20057" y="7425"/>
                    <a:pt x="20057" y="7425"/>
                  </a:cubicBezTo>
                  <a:cubicBezTo>
                    <a:pt x="20829" y="7425"/>
                    <a:pt x="21600" y="6750"/>
                    <a:pt x="21600" y="6075"/>
                  </a:cubicBezTo>
                  <a:cubicBezTo>
                    <a:pt x="21600" y="5400"/>
                    <a:pt x="21600" y="5400"/>
                    <a:pt x="21600" y="5400"/>
                  </a:cubicBezTo>
                  <a:cubicBezTo>
                    <a:pt x="21600" y="4556"/>
                    <a:pt x="21600" y="4556"/>
                    <a:pt x="21600" y="4556"/>
                  </a:cubicBezTo>
                  <a:close/>
                  <a:moveTo>
                    <a:pt x="6171" y="2025"/>
                  </a:moveTo>
                  <a:cubicBezTo>
                    <a:pt x="6171" y="1688"/>
                    <a:pt x="6557" y="1350"/>
                    <a:pt x="6943" y="1350"/>
                  </a:cubicBezTo>
                  <a:cubicBezTo>
                    <a:pt x="14657" y="1350"/>
                    <a:pt x="14657" y="1350"/>
                    <a:pt x="14657" y="1350"/>
                  </a:cubicBezTo>
                  <a:cubicBezTo>
                    <a:pt x="15043" y="1350"/>
                    <a:pt x="15429" y="1688"/>
                    <a:pt x="15429" y="2025"/>
                  </a:cubicBezTo>
                  <a:cubicBezTo>
                    <a:pt x="15429" y="2700"/>
                    <a:pt x="15429" y="2700"/>
                    <a:pt x="15429" y="2700"/>
                  </a:cubicBezTo>
                  <a:cubicBezTo>
                    <a:pt x="6171" y="2700"/>
                    <a:pt x="6171" y="2700"/>
                    <a:pt x="6171" y="2700"/>
                  </a:cubicBezTo>
                  <a:lnTo>
                    <a:pt x="6171" y="2025"/>
                  </a:lnTo>
                  <a:close/>
                  <a:moveTo>
                    <a:pt x="18514" y="18900"/>
                  </a:moveTo>
                  <a:cubicBezTo>
                    <a:pt x="18514" y="19575"/>
                    <a:pt x="17743" y="20250"/>
                    <a:pt x="16971" y="20250"/>
                  </a:cubicBezTo>
                  <a:cubicBezTo>
                    <a:pt x="4629" y="20250"/>
                    <a:pt x="4629" y="20250"/>
                    <a:pt x="4629" y="20250"/>
                  </a:cubicBezTo>
                  <a:cubicBezTo>
                    <a:pt x="3857" y="20250"/>
                    <a:pt x="3086" y="19575"/>
                    <a:pt x="3086" y="18900"/>
                  </a:cubicBezTo>
                  <a:cubicBezTo>
                    <a:pt x="3086" y="7425"/>
                    <a:pt x="3086" y="7425"/>
                    <a:pt x="3086" y="7425"/>
                  </a:cubicBezTo>
                  <a:cubicBezTo>
                    <a:pt x="18514" y="7425"/>
                    <a:pt x="18514" y="7425"/>
                    <a:pt x="18514" y="7425"/>
                  </a:cubicBezTo>
                  <a:lnTo>
                    <a:pt x="18514" y="18900"/>
                  </a:lnTo>
                  <a:close/>
                  <a:moveTo>
                    <a:pt x="20057" y="5400"/>
                  </a:moveTo>
                  <a:cubicBezTo>
                    <a:pt x="20057" y="6075"/>
                    <a:pt x="20057" y="6075"/>
                    <a:pt x="20057" y="6075"/>
                  </a:cubicBezTo>
                  <a:cubicBezTo>
                    <a:pt x="1543" y="6075"/>
                    <a:pt x="1543" y="6075"/>
                    <a:pt x="1543" y="6075"/>
                  </a:cubicBezTo>
                  <a:cubicBezTo>
                    <a:pt x="1543" y="5400"/>
                    <a:pt x="1543" y="5400"/>
                    <a:pt x="1543" y="5400"/>
                  </a:cubicBezTo>
                  <a:cubicBezTo>
                    <a:pt x="1543" y="4725"/>
                    <a:pt x="1543" y="4725"/>
                    <a:pt x="1543" y="4725"/>
                  </a:cubicBezTo>
                  <a:cubicBezTo>
                    <a:pt x="1543" y="4388"/>
                    <a:pt x="1929" y="4050"/>
                    <a:pt x="2314" y="4050"/>
                  </a:cubicBezTo>
                  <a:cubicBezTo>
                    <a:pt x="19286" y="4050"/>
                    <a:pt x="19286" y="4050"/>
                    <a:pt x="19286" y="4050"/>
                  </a:cubicBezTo>
                  <a:cubicBezTo>
                    <a:pt x="19671" y="4050"/>
                    <a:pt x="20057" y="4388"/>
                    <a:pt x="20057" y="4725"/>
                  </a:cubicBezTo>
                  <a:lnTo>
                    <a:pt x="20057" y="54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43" name="Shape 943"/>
            <p:cNvSpPr/>
            <p:nvPr/>
          </p:nvSpPr>
          <p:spPr>
            <a:xfrm>
              <a:off x="65019" y="141249"/>
              <a:ext cx="43722" cy="162551"/>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44" name="Shape 944"/>
            <p:cNvSpPr/>
            <p:nvPr/>
          </p:nvSpPr>
          <p:spPr>
            <a:xfrm>
              <a:off x="130038" y="141249"/>
              <a:ext cx="43723" cy="162551"/>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45" name="Shape 945"/>
            <p:cNvSpPr/>
            <p:nvPr/>
          </p:nvSpPr>
          <p:spPr>
            <a:xfrm>
              <a:off x="195058" y="141249"/>
              <a:ext cx="43722" cy="162551"/>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950" name="Group 950"/>
          <p:cNvGrpSpPr/>
          <p:nvPr/>
        </p:nvGrpSpPr>
        <p:grpSpPr>
          <a:xfrm>
            <a:off x="5026632" y="4561520"/>
            <a:ext cx="381580" cy="240805"/>
            <a:chOff x="0" y="0"/>
            <a:chExt cx="381578" cy="240803"/>
          </a:xfrm>
        </p:grpSpPr>
        <p:sp>
          <p:nvSpPr>
            <p:cNvPr id="947" name="Shape 947"/>
            <p:cNvSpPr/>
            <p:nvPr/>
          </p:nvSpPr>
          <p:spPr>
            <a:xfrm>
              <a:off x="-1" y="-1"/>
              <a:ext cx="381579" cy="240804"/>
            </a:xfrm>
            <a:custGeom>
              <a:avLst/>
              <a:gdLst/>
              <a:ahLst/>
              <a:cxnLst>
                <a:cxn ang="0">
                  <a:pos x="wd2" y="hd2"/>
                </a:cxn>
                <a:cxn ang="5400000">
                  <a:pos x="wd2" y="hd2"/>
                </a:cxn>
                <a:cxn ang="10800000">
                  <a:pos x="wd2" y="hd2"/>
                </a:cxn>
                <a:cxn ang="16200000">
                  <a:pos x="wd2" y="hd2"/>
                </a:cxn>
              </a:cxnLst>
              <a:rect l="0" t="0" r="r" b="b"/>
              <a:pathLst>
                <a:path w="21600" h="21600" extrusionOk="0">
                  <a:moveTo>
                    <a:pt x="21600" y="10530"/>
                  </a:moveTo>
                  <a:cubicBezTo>
                    <a:pt x="21600" y="10530"/>
                    <a:pt x="21600" y="10530"/>
                    <a:pt x="21600" y="10530"/>
                  </a:cubicBezTo>
                  <a:cubicBezTo>
                    <a:pt x="21600" y="10530"/>
                    <a:pt x="21600" y="10260"/>
                    <a:pt x="21431" y="10260"/>
                  </a:cubicBezTo>
                  <a:cubicBezTo>
                    <a:pt x="21431" y="10260"/>
                    <a:pt x="21431" y="10260"/>
                    <a:pt x="21431" y="10260"/>
                  </a:cubicBezTo>
                  <a:cubicBezTo>
                    <a:pt x="19575" y="4320"/>
                    <a:pt x="15356" y="0"/>
                    <a:pt x="10800" y="0"/>
                  </a:cubicBezTo>
                  <a:cubicBezTo>
                    <a:pt x="6244" y="0"/>
                    <a:pt x="2025" y="4320"/>
                    <a:pt x="0" y="10260"/>
                  </a:cubicBezTo>
                  <a:cubicBezTo>
                    <a:pt x="0" y="10260"/>
                    <a:pt x="0" y="10260"/>
                    <a:pt x="0" y="10260"/>
                  </a:cubicBezTo>
                  <a:cubicBezTo>
                    <a:pt x="0" y="10260"/>
                    <a:pt x="0" y="10260"/>
                    <a:pt x="0" y="10530"/>
                  </a:cubicBezTo>
                  <a:cubicBezTo>
                    <a:pt x="0" y="10530"/>
                    <a:pt x="0" y="10530"/>
                    <a:pt x="0" y="10530"/>
                  </a:cubicBezTo>
                  <a:cubicBezTo>
                    <a:pt x="0" y="10530"/>
                    <a:pt x="0" y="10800"/>
                    <a:pt x="0" y="10800"/>
                  </a:cubicBezTo>
                  <a:cubicBezTo>
                    <a:pt x="0" y="10800"/>
                    <a:pt x="0" y="11070"/>
                    <a:pt x="0" y="11070"/>
                  </a:cubicBezTo>
                  <a:cubicBezTo>
                    <a:pt x="0" y="11070"/>
                    <a:pt x="0" y="11070"/>
                    <a:pt x="0" y="11070"/>
                  </a:cubicBezTo>
                  <a:cubicBezTo>
                    <a:pt x="0" y="11070"/>
                    <a:pt x="0" y="11070"/>
                    <a:pt x="0" y="11340"/>
                  </a:cubicBezTo>
                  <a:cubicBezTo>
                    <a:pt x="0" y="11340"/>
                    <a:pt x="0" y="11340"/>
                    <a:pt x="0" y="11340"/>
                  </a:cubicBezTo>
                  <a:cubicBezTo>
                    <a:pt x="2025" y="17280"/>
                    <a:pt x="6244" y="21600"/>
                    <a:pt x="10800" y="21600"/>
                  </a:cubicBezTo>
                  <a:cubicBezTo>
                    <a:pt x="15356" y="21600"/>
                    <a:pt x="19575" y="17280"/>
                    <a:pt x="21431" y="11340"/>
                  </a:cubicBezTo>
                  <a:cubicBezTo>
                    <a:pt x="21431" y="11340"/>
                    <a:pt x="21431" y="11340"/>
                    <a:pt x="21431" y="11340"/>
                  </a:cubicBezTo>
                  <a:cubicBezTo>
                    <a:pt x="21600" y="11070"/>
                    <a:pt x="21600" y="11070"/>
                    <a:pt x="21600" y="11070"/>
                  </a:cubicBezTo>
                  <a:cubicBezTo>
                    <a:pt x="21600" y="11070"/>
                    <a:pt x="21600" y="11070"/>
                    <a:pt x="21600" y="11070"/>
                  </a:cubicBezTo>
                  <a:cubicBezTo>
                    <a:pt x="21600" y="11070"/>
                    <a:pt x="21600" y="10800"/>
                    <a:pt x="21600" y="10800"/>
                  </a:cubicBezTo>
                  <a:cubicBezTo>
                    <a:pt x="21600" y="10800"/>
                    <a:pt x="21600" y="10530"/>
                    <a:pt x="21600" y="10530"/>
                  </a:cubicBezTo>
                  <a:close/>
                  <a:moveTo>
                    <a:pt x="10800" y="19440"/>
                  </a:moveTo>
                  <a:cubicBezTo>
                    <a:pt x="6919" y="19440"/>
                    <a:pt x="3206" y="15930"/>
                    <a:pt x="1519" y="10800"/>
                  </a:cubicBezTo>
                  <a:cubicBezTo>
                    <a:pt x="3375" y="5670"/>
                    <a:pt x="6919" y="2160"/>
                    <a:pt x="10800" y="2160"/>
                  </a:cubicBezTo>
                  <a:cubicBezTo>
                    <a:pt x="14512" y="2160"/>
                    <a:pt x="18225" y="5670"/>
                    <a:pt x="20081" y="10800"/>
                  </a:cubicBezTo>
                  <a:cubicBezTo>
                    <a:pt x="18225" y="15930"/>
                    <a:pt x="14512" y="19440"/>
                    <a:pt x="10800" y="1944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48" name="Shape 948"/>
            <p:cNvSpPr/>
            <p:nvPr/>
          </p:nvSpPr>
          <p:spPr>
            <a:xfrm>
              <a:off x="143245" y="72858"/>
              <a:ext cx="53102" cy="54337"/>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9200" y="0"/>
                    <a:pt x="19200" y="0"/>
                    <a:pt x="19200" y="0"/>
                  </a:cubicBezTo>
                  <a:cubicBezTo>
                    <a:pt x="8400" y="0"/>
                    <a:pt x="0" y="8400"/>
                    <a:pt x="0" y="19200"/>
                  </a:cubicBezTo>
                  <a:cubicBezTo>
                    <a:pt x="0" y="20400"/>
                    <a:pt x="1200" y="21600"/>
                    <a:pt x="2400" y="21600"/>
                  </a:cubicBezTo>
                  <a:cubicBezTo>
                    <a:pt x="3600" y="21600"/>
                    <a:pt x="4800" y="20400"/>
                    <a:pt x="4800" y="19200"/>
                  </a:cubicBezTo>
                  <a:cubicBezTo>
                    <a:pt x="4800" y="10800"/>
                    <a:pt x="10800" y="4800"/>
                    <a:pt x="19200" y="4800"/>
                  </a:cubicBezTo>
                  <a:cubicBezTo>
                    <a:pt x="19200" y="4800"/>
                    <a:pt x="19200" y="4800"/>
                    <a:pt x="19200" y="4800"/>
                  </a:cubicBezTo>
                  <a:cubicBezTo>
                    <a:pt x="20400" y="4800"/>
                    <a:pt x="21600" y="3600"/>
                    <a:pt x="21600" y="2400"/>
                  </a:cubicBezTo>
                  <a:cubicBezTo>
                    <a:pt x="21600" y="1200"/>
                    <a:pt x="20400" y="0"/>
                    <a:pt x="1920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49" name="Shape 949"/>
            <p:cNvSpPr/>
            <p:nvPr/>
          </p:nvSpPr>
          <p:spPr>
            <a:xfrm>
              <a:off x="107433" y="35811"/>
              <a:ext cx="166710" cy="1691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629" y="0"/>
                    <a:pt x="0" y="5014"/>
                    <a:pt x="0" y="10800"/>
                  </a:cubicBezTo>
                  <a:cubicBezTo>
                    <a:pt x="0" y="16586"/>
                    <a:pt x="4629" y="21600"/>
                    <a:pt x="10800" y="21600"/>
                  </a:cubicBezTo>
                  <a:cubicBezTo>
                    <a:pt x="16586" y="21600"/>
                    <a:pt x="21600" y="16586"/>
                    <a:pt x="21600" y="10800"/>
                  </a:cubicBezTo>
                  <a:cubicBezTo>
                    <a:pt x="21600" y="5014"/>
                    <a:pt x="16586" y="0"/>
                    <a:pt x="10800" y="0"/>
                  </a:cubicBezTo>
                  <a:close/>
                  <a:moveTo>
                    <a:pt x="10800" y="20057"/>
                  </a:moveTo>
                  <a:cubicBezTo>
                    <a:pt x="5786" y="20057"/>
                    <a:pt x="1543" y="15814"/>
                    <a:pt x="1543" y="10800"/>
                  </a:cubicBezTo>
                  <a:cubicBezTo>
                    <a:pt x="1543" y="5786"/>
                    <a:pt x="5786" y="1543"/>
                    <a:pt x="10800" y="1543"/>
                  </a:cubicBezTo>
                  <a:cubicBezTo>
                    <a:pt x="15814" y="1543"/>
                    <a:pt x="20057" y="5786"/>
                    <a:pt x="20057" y="10800"/>
                  </a:cubicBezTo>
                  <a:cubicBezTo>
                    <a:pt x="20057" y="15814"/>
                    <a:pt x="15814" y="20057"/>
                    <a:pt x="10800" y="20057"/>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953" name="Group 953"/>
          <p:cNvGrpSpPr/>
          <p:nvPr/>
        </p:nvGrpSpPr>
        <p:grpSpPr>
          <a:xfrm>
            <a:off x="6850403" y="4527700"/>
            <a:ext cx="251814" cy="333598"/>
            <a:chOff x="0" y="0"/>
            <a:chExt cx="251813" cy="333596"/>
          </a:xfrm>
        </p:grpSpPr>
        <p:sp>
          <p:nvSpPr>
            <p:cNvPr id="951" name="Shape 951"/>
            <p:cNvSpPr/>
            <p:nvPr/>
          </p:nvSpPr>
          <p:spPr>
            <a:xfrm>
              <a:off x="62414" y="60262"/>
              <a:ext cx="125908" cy="1248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50" y="21600"/>
                    <a:pt x="21600" y="16650"/>
                    <a:pt x="21600" y="10800"/>
                  </a:cubicBezTo>
                  <a:cubicBezTo>
                    <a:pt x="21600" y="4950"/>
                    <a:pt x="16650" y="0"/>
                    <a:pt x="10800" y="0"/>
                  </a:cubicBezTo>
                  <a:cubicBezTo>
                    <a:pt x="4950" y="0"/>
                    <a:pt x="0" y="4950"/>
                    <a:pt x="0" y="10800"/>
                  </a:cubicBezTo>
                  <a:cubicBezTo>
                    <a:pt x="0" y="16650"/>
                    <a:pt x="4950" y="21600"/>
                    <a:pt x="10800" y="21600"/>
                  </a:cubicBezTo>
                  <a:close/>
                  <a:moveTo>
                    <a:pt x="10800" y="1800"/>
                  </a:moveTo>
                  <a:cubicBezTo>
                    <a:pt x="15750" y="1800"/>
                    <a:pt x="19800" y="5850"/>
                    <a:pt x="19800" y="10800"/>
                  </a:cubicBezTo>
                  <a:cubicBezTo>
                    <a:pt x="19800" y="15750"/>
                    <a:pt x="15750" y="19800"/>
                    <a:pt x="10800" y="19800"/>
                  </a:cubicBezTo>
                  <a:cubicBezTo>
                    <a:pt x="5850" y="19800"/>
                    <a:pt x="1800" y="15750"/>
                    <a:pt x="1800" y="10800"/>
                  </a:cubicBezTo>
                  <a:cubicBezTo>
                    <a:pt x="1800" y="5850"/>
                    <a:pt x="5850" y="1800"/>
                    <a:pt x="10800" y="18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52" name="Shape 952"/>
            <p:cNvSpPr/>
            <p:nvPr/>
          </p:nvSpPr>
          <p:spPr>
            <a:xfrm>
              <a:off x="-1" y="-1"/>
              <a:ext cx="251814" cy="33359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50" y="0"/>
                    <a:pt x="0" y="3544"/>
                    <a:pt x="0" y="8100"/>
                  </a:cubicBezTo>
                  <a:cubicBezTo>
                    <a:pt x="0" y="12825"/>
                    <a:pt x="5400" y="17719"/>
                    <a:pt x="9225" y="21094"/>
                  </a:cubicBezTo>
                  <a:cubicBezTo>
                    <a:pt x="9450" y="21094"/>
                    <a:pt x="9900" y="21600"/>
                    <a:pt x="10800" y="21600"/>
                  </a:cubicBezTo>
                  <a:cubicBezTo>
                    <a:pt x="10800" y="21600"/>
                    <a:pt x="10800" y="21600"/>
                    <a:pt x="10800" y="21600"/>
                  </a:cubicBezTo>
                  <a:cubicBezTo>
                    <a:pt x="11700" y="21600"/>
                    <a:pt x="12150" y="21094"/>
                    <a:pt x="12150" y="21094"/>
                  </a:cubicBezTo>
                  <a:cubicBezTo>
                    <a:pt x="16200" y="17719"/>
                    <a:pt x="21600" y="12825"/>
                    <a:pt x="21600" y="8100"/>
                  </a:cubicBezTo>
                  <a:cubicBezTo>
                    <a:pt x="21600" y="3544"/>
                    <a:pt x="16650" y="0"/>
                    <a:pt x="10800" y="0"/>
                  </a:cubicBezTo>
                  <a:close/>
                  <a:moveTo>
                    <a:pt x="10800" y="20250"/>
                  </a:moveTo>
                  <a:cubicBezTo>
                    <a:pt x="10800" y="20250"/>
                    <a:pt x="10800" y="20250"/>
                    <a:pt x="10800" y="20250"/>
                  </a:cubicBezTo>
                  <a:cubicBezTo>
                    <a:pt x="10800" y="20250"/>
                    <a:pt x="10800" y="20250"/>
                    <a:pt x="10575" y="20081"/>
                  </a:cubicBezTo>
                  <a:cubicBezTo>
                    <a:pt x="7425" y="17381"/>
                    <a:pt x="1800" y="12488"/>
                    <a:pt x="1800" y="8100"/>
                  </a:cubicBezTo>
                  <a:cubicBezTo>
                    <a:pt x="1800" y="4387"/>
                    <a:pt x="5850" y="1350"/>
                    <a:pt x="10800" y="1350"/>
                  </a:cubicBezTo>
                  <a:cubicBezTo>
                    <a:pt x="15750" y="1350"/>
                    <a:pt x="19800" y="4387"/>
                    <a:pt x="19800" y="8100"/>
                  </a:cubicBezTo>
                  <a:cubicBezTo>
                    <a:pt x="19800" y="12488"/>
                    <a:pt x="14175" y="17381"/>
                    <a:pt x="10800" y="2025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954" name="Shape 954"/>
          <p:cNvSpPr/>
          <p:nvPr/>
        </p:nvSpPr>
        <p:spPr>
          <a:xfrm>
            <a:off x="8560757" y="4511764"/>
            <a:ext cx="340357" cy="340318"/>
          </a:xfrm>
          <a:custGeom>
            <a:avLst/>
            <a:gdLst/>
            <a:ahLst/>
            <a:cxnLst>
              <a:cxn ang="0">
                <a:pos x="wd2" y="hd2"/>
              </a:cxn>
              <a:cxn ang="5400000">
                <a:pos x="wd2" y="hd2"/>
              </a:cxn>
              <a:cxn ang="10800000">
                <a:pos x="wd2" y="hd2"/>
              </a:cxn>
              <a:cxn ang="16200000">
                <a:pos x="wd2" y="hd2"/>
              </a:cxn>
            </a:cxnLst>
            <a:rect l="0" t="0" r="r" b="b"/>
            <a:pathLst>
              <a:path w="21376" h="21600" extrusionOk="0">
                <a:moveTo>
                  <a:pt x="20788" y="19129"/>
                </a:moveTo>
                <a:cubicBezTo>
                  <a:pt x="20642" y="19047"/>
                  <a:pt x="18213" y="17427"/>
                  <a:pt x="14586" y="16642"/>
                </a:cubicBezTo>
                <a:cubicBezTo>
                  <a:pt x="15914" y="14924"/>
                  <a:pt x="16772" y="12649"/>
                  <a:pt x="17128" y="11111"/>
                </a:cubicBezTo>
                <a:cubicBezTo>
                  <a:pt x="17630" y="9000"/>
                  <a:pt x="17436" y="4876"/>
                  <a:pt x="15428" y="2307"/>
                </a:cubicBezTo>
                <a:cubicBezTo>
                  <a:pt x="14262" y="802"/>
                  <a:pt x="12611" y="0"/>
                  <a:pt x="10684" y="0"/>
                </a:cubicBezTo>
                <a:cubicBezTo>
                  <a:pt x="8757" y="0"/>
                  <a:pt x="7106" y="802"/>
                  <a:pt x="5940" y="2307"/>
                </a:cubicBezTo>
                <a:cubicBezTo>
                  <a:pt x="3932" y="4876"/>
                  <a:pt x="3738" y="9000"/>
                  <a:pt x="4240" y="11111"/>
                </a:cubicBezTo>
                <a:cubicBezTo>
                  <a:pt x="4612" y="12649"/>
                  <a:pt x="5454" y="14924"/>
                  <a:pt x="6782" y="16642"/>
                </a:cubicBezTo>
                <a:cubicBezTo>
                  <a:pt x="3171" y="17427"/>
                  <a:pt x="726" y="19047"/>
                  <a:pt x="596" y="19129"/>
                </a:cubicBezTo>
                <a:cubicBezTo>
                  <a:pt x="94" y="19456"/>
                  <a:pt x="-116" y="20078"/>
                  <a:pt x="62" y="20651"/>
                </a:cubicBezTo>
                <a:cubicBezTo>
                  <a:pt x="224" y="21224"/>
                  <a:pt x="742" y="21600"/>
                  <a:pt x="1341" y="21600"/>
                </a:cubicBezTo>
                <a:cubicBezTo>
                  <a:pt x="20043" y="21600"/>
                  <a:pt x="20043" y="21600"/>
                  <a:pt x="20043" y="21600"/>
                </a:cubicBezTo>
                <a:cubicBezTo>
                  <a:pt x="20626" y="21600"/>
                  <a:pt x="21144" y="21224"/>
                  <a:pt x="21322" y="20651"/>
                </a:cubicBezTo>
                <a:cubicBezTo>
                  <a:pt x="21484" y="20078"/>
                  <a:pt x="21274" y="19456"/>
                  <a:pt x="20788" y="19129"/>
                </a:cubicBezTo>
                <a:close/>
                <a:moveTo>
                  <a:pt x="13534" y="15791"/>
                </a:moveTo>
                <a:cubicBezTo>
                  <a:pt x="13323" y="16085"/>
                  <a:pt x="13323" y="16085"/>
                  <a:pt x="13323" y="16085"/>
                </a:cubicBezTo>
                <a:cubicBezTo>
                  <a:pt x="11720" y="17935"/>
                  <a:pt x="9648" y="17935"/>
                  <a:pt x="8061" y="16085"/>
                </a:cubicBezTo>
                <a:cubicBezTo>
                  <a:pt x="7834" y="15791"/>
                  <a:pt x="7834" y="15791"/>
                  <a:pt x="7834" y="15791"/>
                </a:cubicBezTo>
                <a:cubicBezTo>
                  <a:pt x="5972" y="13418"/>
                  <a:pt x="5049" y="10260"/>
                  <a:pt x="5454" y="7265"/>
                </a:cubicBezTo>
                <a:cubicBezTo>
                  <a:pt x="5810" y="4369"/>
                  <a:pt x="7446" y="1358"/>
                  <a:pt x="10684" y="1358"/>
                </a:cubicBezTo>
                <a:cubicBezTo>
                  <a:pt x="13922" y="1358"/>
                  <a:pt x="15558" y="4369"/>
                  <a:pt x="15930" y="7265"/>
                </a:cubicBezTo>
                <a:cubicBezTo>
                  <a:pt x="16319" y="10260"/>
                  <a:pt x="15396" y="13418"/>
                  <a:pt x="13534" y="15791"/>
                </a:cubicBezTo>
                <a:close/>
                <a:moveTo>
                  <a:pt x="1341" y="20258"/>
                </a:moveTo>
                <a:cubicBezTo>
                  <a:pt x="1422" y="20193"/>
                  <a:pt x="3689" y="18687"/>
                  <a:pt x="7073" y="17951"/>
                </a:cubicBezTo>
                <a:cubicBezTo>
                  <a:pt x="8725" y="17591"/>
                  <a:pt x="8725" y="17591"/>
                  <a:pt x="8725" y="17591"/>
                </a:cubicBezTo>
                <a:cubicBezTo>
                  <a:pt x="9324" y="17984"/>
                  <a:pt x="9972" y="18229"/>
                  <a:pt x="10684" y="18229"/>
                </a:cubicBezTo>
                <a:cubicBezTo>
                  <a:pt x="11396" y="18229"/>
                  <a:pt x="12060" y="17984"/>
                  <a:pt x="12643" y="17591"/>
                </a:cubicBezTo>
                <a:cubicBezTo>
                  <a:pt x="14311" y="17951"/>
                  <a:pt x="14311" y="17951"/>
                  <a:pt x="14311" y="17951"/>
                </a:cubicBezTo>
                <a:cubicBezTo>
                  <a:pt x="17663" y="18687"/>
                  <a:pt x="19913" y="20176"/>
                  <a:pt x="20043" y="20258"/>
                </a:cubicBezTo>
                <a:lnTo>
                  <a:pt x="1341" y="20258"/>
                </a:ln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955" name="Shape 955"/>
          <p:cNvSpPr/>
          <p:nvPr/>
        </p:nvSpPr>
        <p:spPr>
          <a:xfrm>
            <a:off x="10329959" y="4527646"/>
            <a:ext cx="339077" cy="328314"/>
          </a:xfrm>
          <a:custGeom>
            <a:avLst/>
            <a:gdLst/>
            <a:ahLst/>
            <a:cxnLst>
              <a:cxn ang="0">
                <a:pos x="wd2" y="hd2"/>
              </a:cxn>
              <a:cxn ang="5400000">
                <a:pos x="wd2" y="hd2"/>
              </a:cxn>
              <a:cxn ang="10800000">
                <a:pos x="wd2" y="hd2"/>
              </a:cxn>
              <a:cxn ang="16200000">
                <a:pos x="wd2" y="hd2"/>
              </a:cxn>
            </a:cxnLst>
            <a:rect l="0" t="0" r="r" b="b"/>
            <a:pathLst>
              <a:path w="21393" h="21600" extrusionOk="0">
                <a:moveTo>
                  <a:pt x="21316" y="8046"/>
                </a:moveTo>
                <a:cubicBezTo>
                  <a:pt x="21121" y="7492"/>
                  <a:pt x="20655" y="7087"/>
                  <a:pt x="20085" y="6993"/>
                </a:cubicBezTo>
                <a:cubicBezTo>
                  <a:pt x="14517" y="6143"/>
                  <a:pt x="14517" y="6143"/>
                  <a:pt x="14517" y="6143"/>
                </a:cubicBezTo>
                <a:cubicBezTo>
                  <a:pt x="12096" y="905"/>
                  <a:pt x="12096" y="905"/>
                  <a:pt x="12096" y="905"/>
                </a:cubicBezTo>
                <a:cubicBezTo>
                  <a:pt x="11837" y="351"/>
                  <a:pt x="11293" y="0"/>
                  <a:pt x="10697" y="0"/>
                </a:cubicBezTo>
                <a:cubicBezTo>
                  <a:pt x="10101" y="0"/>
                  <a:pt x="9557" y="351"/>
                  <a:pt x="9298" y="905"/>
                </a:cubicBezTo>
                <a:cubicBezTo>
                  <a:pt x="6877" y="6143"/>
                  <a:pt x="6877" y="6143"/>
                  <a:pt x="6877" y="6143"/>
                </a:cubicBezTo>
                <a:cubicBezTo>
                  <a:pt x="1309" y="6993"/>
                  <a:pt x="1309" y="6993"/>
                  <a:pt x="1309" y="6993"/>
                </a:cubicBezTo>
                <a:cubicBezTo>
                  <a:pt x="739" y="7087"/>
                  <a:pt x="273" y="7492"/>
                  <a:pt x="78" y="8046"/>
                </a:cubicBezTo>
                <a:cubicBezTo>
                  <a:pt x="-103" y="8613"/>
                  <a:pt x="39" y="9221"/>
                  <a:pt x="441" y="9639"/>
                </a:cubicBezTo>
                <a:cubicBezTo>
                  <a:pt x="4520" y="13892"/>
                  <a:pt x="4520" y="13892"/>
                  <a:pt x="4520" y="13892"/>
                </a:cubicBezTo>
                <a:cubicBezTo>
                  <a:pt x="3575" y="19778"/>
                  <a:pt x="3575" y="19778"/>
                  <a:pt x="3575" y="19778"/>
                </a:cubicBezTo>
                <a:cubicBezTo>
                  <a:pt x="3484" y="20371"/>
                  <a:pt x="3730" y="20966"/>
                  <a:pt x="4209" y="21317"/>
                </a:cubicBezTo>
                <a:cubicBezTo>
                  <a:pt x="4468" y="21506"/>
                  <a:pt x="4792" y="21600"/>
                  <a:pt x="5103" y="21600"/>
                </a:cubicBezTo>
                <a:cubicBezTo>
                  <a:pt x="5349" y="21600"/>
                  <a:pt x="5608" y="21532"/>
                  <a:pt x="5841" y="21411"/>
                </a:cubicBezTo>
                <a:cubicBezTo>
                  <a:pt x="10697" y="18684"/>
                  <a:pt x="10697" y="18684"/>
                  <a:pt x="10697" y="18684"/>
                </a:cubicBezTo>
                <a:cubicBezTo>
                  <a:pt x="15553" y="21411"/>
                  <a:pt x="15553" y="21411"/>
                  <a:pt x="15553" y="21411"/>
                </a:cubicBezTo>
                <a:cubicBezTo>
                  <a:pt x="15786" y="21532"/>
                  <a:pt x="16045" y="21600"/>
                  <a:pt x="16291" y="21600"/>
                </a:cubicBezTo>
                <a:cubicBezTo>
                  <a:pt x="16602" y="21600"/>
                  <a:pt x="16926" y="21506"/>
                  <a:pt x="17185" y="21317"/>
                </a:cubicBezTo>
                <a:cubicBezTo>
                  <a:pt x="17664" y="20966"/>
                  <a:pt x="17910" y="20371"/>
                  <a:pt x="17819" y="19778"/>
                </a:cubicBezTo>
                <a:cubicBezTo>
                  <a:pt x="16874" y="13892"/>
                  <a:pt x="16874" y="13892"/>
                  <a:pt x="16874" y="13892"/>
                </a:cubicBezTo>
                <a:cubicBezTo>
                  <a:pt x="20953" y="9639"/>
                  <a:pt x="20953" y="9639"/>
                  <a:pt x="20953" y="9639"/>
                </a:cubicBezTo>
                <a:cubicBezTo>
                  <a:pt x="21355" y="9221"/>
                  <a:pt x="21497" y="8613"/>
                  <a:pt x="21316" y="8046"/>
                </a:cubicBezTo>
                <a:close/>
                <a:moveTo>
                  <a:pt x="15773" y="12798"/>
                </a:moveTo>
                <a:cubicBezTo>
                  <a:pt x="15424" y="13149"/>
                  <a:pt x="15268" y="13649"/>
                  <a:pt x="15346" y="14148"/>
                </a:cubicBezTo>
                <a:cubicBezTo>
                  <a:pt x="16291" y="20034"/>
                  <a:pt x="16291" y="20034"/>
                  <a:pt x="16291" y="20034"/>
                </a:cubicBezTo>
                <a:cubicBezTo>
                  <a:pt x="11448" y="17307"/>
                  <a:pt x="11448" y="17307"/>
                  <a:pt x="11448" y="17307"/>
                </a:cubicBezTo>
                <a:cubicBezTo>
                  <a:pt x="11215" y="17172"/>
                  <a:pt x="10956" y="17118"/>
                  <a:pt x="10697" y="17118"/>
                </a:cubicBezTo>
                <a:cubicBezTo>
                  <a:pt x="10438" y="17118"/>
                  <a:pt x="10179" y="17172"/>
                  <a:pt x="9946" y="17307"/>
                </a:cubicBezTo>
                <a:cubicBezTo>
                  <a:pt x="5103" y="20034"/>
                  <a:pt x="5103" y="20034"/>
                  <a:pt x="5103" y="20034"/>
                </a:cubicBezTo>
                <a:cubicBezTo>
                  <a:pt x="6048" y="14148"/>
                  <a:pt x="6048" y="14148"/>
                  <a:pt x="6048" y="14148"/>
                </a:cubicBezTo>
                <a:cubicBezTo>
                  <a:pt x="6126" y="13649"/>
                  <a:pt x="5970" y="13149"/>
                  <a:pt x="5621" y="12798"/>
                </a:cubicBezTo>
                <a:cubicBezTo>
                  <a:pt x="1542" y="8546"/>
                  <a:pt x="1542" y="8546"/>
                  <a:pt x="1542" y="8546"/>
                </a:cubicBezTo>
                <a:cubicBezTo>
                  <a:pt x="7110" y="7682"/>
                  <a:pt x="7110" y="7682"/>
                  <a:pt x="7110" y="7682"/>
                </a:cubicBezTo>
                <a:cubicBezTo>
                  <a:pt x="7615" y="7614"/>
                  <a:pt x="8055" y="7276"/>
                  <a:pt x="8275" y="6804"/>
                </a:cubicBezTo>
                <a:cubicBezTo>
                  <a:pt x="10697" y="1566"/>
                  <a:pt x="10697" y="1566"/>
                  <a:pt x="10697" y="1566"/>
                </a:cubicBezTo>
                <a:cubicBezTo>
                  <a:pt x="13119" y="6804"/>
                  <a:pt x="13119" y="6804"/>
                  <a:pt x="13119" y="6804"/>
                </a:cubicBezTo>
                <a:cubicBezTo>
                  <a:pt x="13339" y="7276"/>
                  <a:pt x="13766" y="7614"/>
                  <a:pt x="14284" y="7682"/>
                </a:cubicBezTo>
                <a:cubicBezTo>
                  <a:pt x="19852" y="8546"/>
                  <a:pt x="19852" y="8546"/>
                  <a:pt x="19852" y="8546"/>
                </a:cubicBezTo>
                <a:lnTo>
                  <a:pt x="15773" y="12798"/>
                </a:ln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Shape 957"/>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960" name="Group 960"/>
          <p:cNvGrpSpPr/>
          <p:nvPr/>
        </p:nvGrpSpPr>
        <p:grpSpPr>
          <a:xfrm>
            <a:off x="2103631" y="2294120"/>
            <a:ext cx="277650" cy="276823"/>
            <a:chOff x="0" y="0"/>
            <a:chExt cx="277648" cy="276822"/>
          </a:xfrm>
        </p:grpSpPr>
        <p:sp>
          <p:nvSpPr>
            <p:cNvPr id="958" name="Shape 958"/>
            <p:cNvSpPr/>
            <p:nvPr/>
          </p:nvSpPr>
          <p:spPr>
            <a:xfrm>
              <a:off x="71620" y="71068"/>
              <a:ext cx="134411" cy="134687"/>
            </a:xfrm>
            <a:prstGeom prst="ellipse">
              <a:avLst/>
            </a:pr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59" name="Shape 959"/>
            <p:cNvSpPr/>
            <p:nvPr/>
          </p:nvSpPr>
          <p:spPr>
            <a:xfrm>
              <a:off x="-1" y="-2"/>
              <a:ext cx="277650" cy="276824"/>
            </a:xfrm>
            <a:custGeom>
              <a:avLst/>
              <a:gdLst/>
              <a:ahLst/>
              <a:cxnLst>
                <a:cxn ang="0">
                  <a:pos x="wd2" y="hd2"/>
                </a:cxn>
                <a:cxn ang="5400000">
                  <a:pos x="wd2" y="hd2"/>
                </a:cxn>
                <a:cxn ang="10800000">
                  <a:pos x="wd2" y="hd2"/>
                </a:cxn>
                <a:cxn ang="16200000">
                  <a:pos x="wd2" y="hd2"/>
                </a:cxn>
              </a:cxnLst>
              <a:rect l="0" t="0" r="r" b="b"/>
              <a:pathLst>
                <a:path w="21600" h="21600" extrusionOk="0">
                  <a:moveTo>
                    <a:pt x="10826" y="0"/>
                  </a:moveTo>
                  <a:cubicBezTo>
                    <a:pt x="4851" y="0"/>
                    <a:pt x="0" y="4840"/>
                    <a:pt x="0" y="10800"/>
                  </a:cubicBezTo>
                  <a:cubicBezTo>
                    <a:pt x="0" y="16760"/>
                    <a:pt x="4851" y="21600"/>
                    <a:pt x="10826" y="21600"/>
                  </a:cubicBezTo>
                  <a:cubicBezTo>
                    <a:pt x="16800" y="21600"/>
                    <a:pt x="21600" y="16760"/>
                    <a:pt x="21600" y="10800"/>
                  </a:cubicBezTo>
                  <a:cubicBezTo>
                    <a:pt x="21600" y="4840"/>
                    <a:pt x="16800" y="0"/>
                    <a:pt x="10826" y="0"/>
                  </a:cubicBezTo>
                  <a:close/>
                  <a:moveTo>
                    <a:pt x="10826" y="19664"/>
                  </a:moveTo>
                  <a:cubicBezTo>
                    <a:pt x="5923" y="19664"/>
                    <a:pt x="1940" y="15691"/>
                    <a:pt x="1940" y="10800"/>
                  </a:cubicBezTo>
                  <a:cubicBezTo>
                    <a:pt x="1940" y="5909"/>
                    <a:pt x="5923" y="1936"/>
                    <a:pt x="10826" y="1936"/>
                  </a:cubicBezTo>
                  <a:cubicBezTo>
                    <a:pt x="15728" y="1936"/>
                    <a:pt x="19711" y="5909"/>
                    <a:pt x="19711" y="10800"/>
                  </a:cubicBezTo>
                  <a:cubicBezTo>
                    <a:pt x="19711" y="15691"/>
                    <a:pt x="15728" y="19664"/>
                    <a:pt x="10826" y="19664"/>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961" name="Shape 961"/>
          <p:cNvSpPr/>
          <p:nvPr/>
        </p:nvSpPr>
        <p:spPr>
          <a:xfrm>
            <a:off x="2425451" y="2224015"/>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a:solidFill>
                  <a:srgbClr val="808080"/>
                </a:solidFill>
                <a:latin typeface="微软雅黑"/>
                <a:ea typeface="微软雅黑"/>
                <a:cs typeface="微软雅黑"/>
                <a:sym typeface="微软雅黑"/>
              </a:defRPr>
            </a:lvl1pPr>
          </a:lstStyle>
          <a:p>
            <a:r>
              <a:t>输入你的文字信息</a:t>
            </a:r>
          </a:p>
        </p:txBody>
      </p:sp>
      <p:sp>
        <p:nvSpPr>
          <p:cNvPr id="962" name="Shape 962"/>
          <p:cNvSpPr/>
          <p:nvPr/>
        </p:nvSpPr>
        <p:spPr>
          <a:xfrm>
            <a:off x="3235517" y="2775952"/>
            <a:ext cx="24976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a:t>
            </a:r>
          </a:p>
        </p:txBody>
      </p:sp>
      <p:grpSp>
        <p:nvGrpSpPr>
          <p:cNvPr id="965" name="Group 965"/>
          <p:cNvGrpSpPr/>
          <p:nvPr/>
        </p:nvGrpSpPr>
        <p:grpSpPr>
          <a:xfrm>
            <a:off x="6526268" y="2294120"/>
            <a:ext cx="277650" cy="276823"/>
            <a:chOff x="0" y="0"/>
            <a:chExt cx="277648" cy="276822"/>
          </a:xfrm>
        </p:grpSpPr>
        <p:sp>
          <p:nvSpPr>
            <p:cNvPr id="963" name="Shape 963"/>
            <p:cNvSpPr/>
            <p:nvPr/>
          </p:nvSpPr>
          <p:spPr>
            <a:xfrm>
              <a:off x="71620" y="71068"/>
              <a:ext cx="134411" cy="134687"/>
            </a:xfrm>
            <a:prstGeom prst="ellipse">
              <a:avLst/>
            </a:pr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64" name="Shape 964"/>
            <p:cNvSpPr/>
            <p:nvPr/>
          </p:nvSpPr>
          <p:spPr>
            <a:xfrm>
              <a:off x="-1" y="-2"/>
              <a:ext cx="277650" cy="276824"/>
            </a:xfrm>
            <a:custGeom>
              <a:avLst/>
              <a:gdLst/>
              <a:ahLst/>
              <a:cxnLst>
                <a:cxn ang="0">
                  <a:pos x="wd2" y="hd2"/>
                </a:cxn>
                <a:cxn ang="5400000">
                  <a:pos x="wd2" y="hd2"/>
                </a:cxn>
                <a:cxn ang="10800000">
                  <a:pos x="wd2" y="hd2"/>
                </a:cxn>
                <a:cxn ang="16200000">
                  <a:pos x="wd2" y="hd2"/>
                </a:cxn>
              </a:cxnLst>
              <a:rect l="0" t="0" r="r" b="b"/>
              <a:pathLst>
                <a:path w="21600" h="21600" extrusionOk="0">
                  <a:moveTo>
                    <a:pt x="10826" y="0"/>
                  </a:moveTo>
                  <a:cubicBezTo>
                    <a:pt x="4851" y="0"/>
                    <a:pt x="0" y="4840"/>
                    <a:pt x="0" y="10800"/>
                  </a:cubicBezTo>
                  <a:cubicBezTo>
                    <a:pt x="0" y="16760"/>
                    <a:pt x="4851" y="21600"/>
                    <a:pt x="10826" y="21600"/>
                  </a:cubicBezTo>
                  <a:cubicBezTo>
                    <a:pt x="16800" y="21600"/>
                    <a:pt x="21600" y="16760"/>
                    <a:pt x="21600" y="10800"/>
                  </a:cubicBezTo>
                  <a:cubicBezTo>
                    <a:pt x="21600" y="4840"/>
                    <a:pt x="16800" y="0"/>
                    <a:pt x="10826" y="0"/>
                  </a:cubicBezTo>
                  <a:close/>
                  <a:moveTo>
                    <a:pt x="10826" y="19664"/>
                  </a:moveTo>
                  <a:cubicBezTo>
                    <a:pt x="5923" y="19664"/>
                    <a:pt x="1940" y="15691"/>
                    <a:pt x="1940" y="10800"/>
                  </a:cubicBezTo>
                  <a:cubicBezTo>
                    <a:pt x="1940" y="5909"/>
                    <a:pt x="5923" y="1936"/>
                    <a:pt x="10826" y="1936"/>
                  </a:cubicBezTo>
                  <a:cubicBezTo>
                    <a:pt x="15728" y="1936"/>
                    <a:pt x="19711" y="5909"/>
                    <a:pt x="19711" y="10800"/>
                  </a:cubicBezTo>
                  <a:cubicBezTo>
                    <a:pt x="19711" y="15691"/>
                    <a:pt x="15728" y="19664"/>
                    <a:pt x="10826" y="19664"/>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966" name="Shape 966"/>
          <p:cNvSpPr/>
          <p:nvPr/>
        </p:nvSpPr>
        <p:spPr>
          <a:xfrm>
            <a:off x="6848088" y="2224015"/>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a:solidFill>
                  <a:srgbClr val="808080"/>
                </a:solidFill>
                <a:latin typeface="微软雅黑"/>
                <a:ea typeface="微软雅黑"/>
                <a:cs typeface="微软雅黑"/>
                <a:sym typeface="微软雅黑"/>
              </a:defRPr>
            </a:lvl1pPr>
          </a:lstStyle>
          <a:p>
            <a:r>
              <a:t>输入你的文字信息</a:t>
            </a:r>
          </a:p>
        </p:txBody>
      </p:sp>
      <p:sp>
        <p:nvSpPr>
          <p:cNvPr id="967" name="Shape 967"/>
          <p:cNvSpPr/>
          <p:nvPr/>
        </p:nvSpPr>
        <p:spPr>
          <a:xfrm>
            <a:off x="7658154" y="2775952"/>
            <a:ext cx="24976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grpSp>
        <p:nvGrpSpPr>
          <p:cNvPr id="973" name="Group 973"/>
          <p:cNvGrpSpPr/>
          <p:nvPr/>
        </p:nvGrpSpPr>
        <p:grpSpPr>
          <a:xfrm>
            <a:off x="2115598" y="2668211"/>
            <a:ext cx="1041392" cy="1042255"/>
            <a:chOff x="-1" y="0"/>
            <a:chExt cx="1041390" cy="1042253"/>
          </a:xfrm>
        </p:grpSpPr>
        <p:grpSp>
          <p:nvGrpSpPr>
            <p:cNvPr id="971" name="Group 971"/>
            <p:cNvGrpSpPr/>
            <p:nvPr/>
          </p:nvGrpSpPr>
          <p:grpSpPr>
            <a:xfrm>
              <a:off x="-2" y="0"/>
              <a:ext cx="1041392" cy="1042254"/>
              <a:chOff x="0" y="0"/>
              <a:chExt cx="1041390" cy="1042253"/>
            </a:xfrm>
          </p:grpSpPr>
          <p:sp>
            <p:nvSpPr>
              <p:cNvPr id="968" name="Shape 968"/>
              <p:cNvSpPr/>
              <p:nvPr/>
            </p:nvSpPr>
            <p:spPr>
              <a:xfrm>
                <a:off x="59284" y="59397"/>
                <a:ext cx="926293" cy="927706"/>
              </a:xfrm>
              <a:custGeom>
                <a:avLst/>
                <a:gdLst/>
                <a:ahLst/>
                <a:cxnLst>
                  <a:cxn ang="0">
                    <a:pos x="wd2" y="hd2"/>
                  </a:cxn>
                  <a:cxn ang="5400000">
                    <a:pos x="wd2" y="hd2"/>
                  </a:cxn>
                  <a:cxn ang="10800000">
                    <a:pos x="wd2" y="hd2"/>
                  </a:cxn>
                  <a:cxn ang="16200000">
                    <a:pos x="wd2" y="hd2"/>
                  </a:cxn>
                </a:cxnLst>
                <a:rect l="0" t="0" r="r" b="b"/>
                <a:pathLst>
                  <a:path w="21600" h="21600" extrusionOk="0">
                    <a:moveTo>
                      <a:pt x="10754" y="20037"/>
                    </a:moveTo>
                    <a:cubicBezTo>
                      <a:pt x="8456" y="20037"/>
                      <a:pt x="6066" y="19118"/>
                      <a:pt x="4228" y="17280"/>
                    </a:cubicBezTo>
                    <a:cubicBezTo>
                      <a:pt x="643" y="13695"/>
                      <a:pt x="643" y="7905"/>
                      <a:pt x="4228" y="4320"/>
                    </a:cubicBezTo>
                    <a:cubicBezTo>
                      <a:pt x="6066" y="2482"/>
                      <a:pt x="8456" y="1563"/>
                      <a:pt x="10754" y="1563"/>
                    </a:cubicBezTo>
                    <a:cubicBezTo>
                      <a:pt x="13144" y="1563"/>
                      <a:pt x="15534" y="2482"/>
                      <a:pt x="17280" y="4320"/>
                    </a:cubicBezTo>
                    <a:cubicBezTo>
                      <a:pt x="20865" y="7905"/>
                      <a:pt x="20865" y="13695"/>
                      <a:pt x="17280" y="17280"/>
                    </a:cubicBezTo>
                    <a:cubicBezTo>
                      <a:pt x="15534" y="19118"/>
                      <a:pt x="13144" y="20037"/>
                      <a:pt x="10754" y="20037"/>
                    </a:cubicBezTo>
                    <a:moveTo>
                      <a:pt x="10754" y="0"/>
                    </a:moveTo>
                    <a:cubicBezTo>
                      <a:pt x="7997" y="0"/>
                      <a:pt x="5239" y="1103"/>
                      <a:pt x="3125" y="3125"/>
                    </a:cubicBezTo>
                    <a:cubicBezTo>
                      <a:pt x="1011" y="5239"/>
                      <a:pt x="0" y="7997"/>
                      <a:pt x="0" y="10754"/>
                    </a:cubicBezTo>
                    <a:cubicBezTo>
                      <a:pt x="0" y="13511"/>
                      <a:pt x="1011" y="16361"/>
                      <a:pt x="3125" y="18383"/>
                    </a:cubicBezTo>
                    <a:cubicBezTo>
                      <a:pt x="5239" y="20497"/>
                      <a:pt x="7997" y="21600"/>
                      <a:pt x="10754" y="21600"/>
                    </a:cubicBezTo>
                    <a:cubicBezTo>
                      <a:pt x="13511" y="21600"/>
                      <a:pt x="16269" y="20497"/>
                      <a:pt x="18383" y="18383"/>
                    </a:cubicBezTo>
                    <a:cubicBezTo>
                      <a:pt x="20497" y="16361"/>
                      <a:pt x="21600" y="13511"/>
                      <a:pt x="21600" y="10754"/>
                    </a:cubicBezTo>
                    <a:cubicBezTo>
                      <a:pt x="21600" y="7997"/>
                      <a:pt x="20497" y="5239"/>
                      <a:pt x="18383" y="3125"/>
                    </a:cubicBezTo>
                    <a:cubicBezTo>
                      <a:pt x="16269" y="1103"/>
                      <a:pt x="13511" y="0"/>
                      <a:pt x="10754" y="0"/>
                    </a:cubicBezTo>
                  </a:path>
                </a:pathLst>
              </a:custGeom>
              <a:solidFill>
                <a:srgbClr val="5FF3CA"/>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69" name="Shape 969"/>
              <p:cNvSpPr/>
              <p:nvPr/>
            </p:nvSpPr>
            <p:spPr>
              <a:xfrm>
                <a:off x="0" y="-1"/>
                <a:ext cx="1041392" cy="1042255"/>
              </a:xfrm>
              <a:custGeom>
                <a:avLst/>
                <a:gdLst/>
                <a:ahLst/>
                <a:cxnLst>
                  <a:cxn ang="0">
                    <a:pos x="wd2" y="hd2"/>
                  </a:cxn>
                  <a:cxn ang="5400000">
                    <a:pos x="wd2" y="hd2"/>
                  </a:cxn>
                  <a:cxn ang="10800000">
                    <a:pos x="wd2" y="hd2"/>
                  </a:cxn>
                  <a:cxn ang="16200000">
                    <a:pos x="wd2" y="hd2"/>
                  </a:cxn>
                </a:cxnLst>
                <a:rect l="0" t="0" r="r" b="b"/>
                <a:pathLst>
                  <a:path w="19957" h="21600" extrusionOk="0">
                    <a:moveTo>
                      <a:pt x="9969" y="21355"/>
                    </a:moveTo>
                    <a:cubicBezTo>
                      <a:pt x="7401" y="21355"/>
                      <a:pt x="4984" y="20291"/>
                      <a:pt x="3096" y="18245"/>
                    </a:cubicBezTo>
                    <a:cubicBezTo>
                      <a:pt x="-680" y="14155"/>
                      <a:pt x="-680" y="7527"/>
                      <a:pt x="3096" y="3355"/>
                    </a:cubicBezTo>
                    <a:cubicBezTo>
                      <a:pt x="4984" y="1391"/>
                      <a:pt x="7401" y="327"/>
                      <a:pt x="9969" y="327"/>
                    </a:cubicBezTo>
                    <a:cubicBezTo>
                      <a:pt x="12612" y="327"/>
                      <a:pt x="15029" y="1391"/>
                      <a:pt x="16842" y="3355"/>
                    </a:cubicBezTo>
                    <a:cubicBezTo>
                      <a:pt x="20693" y="7527"/>
                      <a:pt x="20693" y="14155"/>
                      <a:pt x="16842" y="18245"/>
                    </a:cubicBezTo>
                    <a:cubicBezTo>
                      <a:pt x="15029" y="20291"/>
                      <a:pt x="12612" y="21355"/>
                      <a:pt x="9969" y="21355"/>
                    </a:cubicBezTo>
                    <a:moveTo>
                      <a:pt x="9969" y="0"/>
                    </a:moveTo>
                    <a:cubicBezTo>
                      <a:pt x="7326" y="0"/>
                      <a:pt x="4833" y="1145"/>
                      <a:pt x="2945" y="3191"/>
                    </a:cubicBezTo>
                    <a:cubicBezTo>
                      <a:pt x="1057" y="5236"/>
                      <a:pt x="0" y="7936"/>
                      <a:pt x="0" y="10800"/>
                    </a:cubicBezTo>
                    <a:cubicBezTo>
                      <a:pt x="0" y="13745"/>
                      <a:pt x="1057" y="16445"/>
                      <a:pt x="2945" y="18491"/>
                    </a:cubicBezTo>
                    <a:cubicBezTo>
                      <a:pt x="4833" y="20536"/>
                      <a:pt x="7326" y="21600"/>
                      <a:pt x="9969" y="21600"/>
                    </a:cubicBezTo>
                    <a:cubicBezTo>
                      <a:pt x="9969" y="21600"/>
                      <a:pt x="9969" y="21600"/>
                      <a:pt x="9969" y="21600"/>
                    </a:cubicBezTo>
                    <a:cubicBezTo>
                      <a:pt x="12688" y="21600"/>
                      <a:pt x="15180" y="20536"/>
                      <a:pt x="17068" y="18491"/>
                    </a:cubicBezTo>
                    <a:cubicBezTo>
                      <a:pt x="20920" y="14236"/>
                      <a:pt x="20920" y="7445"/>
                      <a:pt x="17068" y="3191"/>
                    </a:cubicBezTo>
                    <a:cubicBezTo>
                      <a:pt x="15180" y="1145"/>
                      <a:pt x="12688" y="0"/>
                      <a:pt x="9969" y="0"/>
                    </a:cubicBezTo>
                  </a:path>
                </a:pathLst>
              </a:custGeom>
              <a:solidFill>
                <a:srgbClr val="94F7DC"/>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70" name="Shape 970"/>
              <p:cNvSpPr/>
              <p:nvPr/>
            </p:nvSpPr>
            <p:spPr>
              <a:xfrm>
                <a:off x="125994" y="127276"/>
                <a:ext cx="790079" cy="791944"/>
              </a:xfrm>
              <a:custGeom>
                <a:avLst/>
                <a:gdLst/>
                <a:ahLst/>
                <a:cxnLst>
                  <a:cxn ang="0">
                    <a:pos x="wd2" y="hd2"/>
                  </a:cxn>
                  <a:cxn ang="5400000">
                    <a:pos x="wd2" y="hd2"/>
                  </a:cxn>
                  <a:cxn ang="10800000">
                    <a:pos x="wd2" y="hd2"/>
                  </a:cxn>
                  <a:cxn ang="16200000">
                    <a:pos x="wd2" y="hd2"/>
                  </a:cxn>
                </a:cxnLst>
                <a:rect l="0" t="0" r="r" b="b"/>
                <a:pathLst>
                  <a:path w="19686" h="21600" extrusionOk="0">
                    <a:moveTo>
                      <a:pt x="9843" y="0"/>
                    </a:moveTo>
                    <a:cubicBezTo>
                      <a:pt x="7388" y="0"/>
                      <a:pt x="4836" y="1075"/>
                      <a:pt x="2872" y="3224"/>
                    </a:cubicBezTo>
                    <a:cubicBezTo>
                      <a:pt x="-957" y="7415"/>
                      <a:pt x="-957" y="14185"/>
                      <a:pt x="2872" y="18376"/>
                    </a:cubicBezTo>
                    <a:cubicBezTo>
                      <a:pt x="4836" y="20525"/>
                      <a:pt x="7388" y="21600"/>
                      <a:pt x="9843" y="21600"/>
                    </a:cubicBezTo>
                    <a:cubicBezTo>
                      <a:pt x="12396" y="21600"/>
                      <a:pt x="14948" y="20525"/>
                      <a:pt x="16814" y="18376"/>
                    </a:cubicBezTo>
                    <a:cubicBezTo>
                      <a:pt x="20643" y="14185"/>
                      <a:pt x="20643" y="7415"/>
                      <a:pt x="16814" y="3224"/>
                    </a:cubicBezTo>
                    <a:cubicBezTo>
                      <a:pt x="14948" y="1075"/>
                      <a:pt x="12396" y="0"/>
                      <a:pt x="9843" y="0"/>
                    </a:cubicBezTo>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972" name="Shape 972"/>
            <p:cNvSpPr/>
            <p:nvPr/>
          </p:nvSpPr>
          <p:spPr>
            <a:xfrm>
              <a:off x="379527" y="299750"/>
              <a:ext cx="318518" cy="464765"/>
            </a:xfrm>
            <a:custGeom>
              <a:avLst/>
              <a:gdLst/>
              <a:ahLst/>
              <a:cxnLst>
                <a:cxn ang="0">
                  <a:pos x="wd2" y="hd2"/>
                </a:cxn>
                <a:cxn ang="5400000">
                  <a:pos x="wd2" y="hd2"/>
                </a:cxn>
                <a:cxn ang="10800000">
                  <a:pos x="wd2" y="hd2"/>
                </a:cxn>
                <a:cxn ang="16200000">
                  <a:pos x="wd2" y="hd2"/>
                </a:cxn>
              </a:cxnLst>
              <a:rect l="0" t="0" r="r" b="b"/>
              <a:pathLst>
                <a:path w="17283" h="21600" extrusionOk="0">
                  <a:moveTo>
                    <a:pt x="17283" y="8100"/>
                  </a:moveTo>
                  <a:cubicBezTo>
                    <a:pt x="17283" y="8100"/>
                    <a:pt x="16105" y="8100"/>
                    <a:pt x="13356" y="9450"/>
                  </a:cubicBezTo>
                  <a:cubicBezTo>
                    <a:pt x="13356" y="9113"/>
                    <a:pt x="13356" y="9113"/>
                    <a:pt x="13356" y="9113"/>
                  </a:cubicBezTo>
                  <a:cubicBezTo>
                    <a:pt x="13356" y="7425"/>
                    <a:pt x="13749" y="5400"/>
                    <a:pt x="14142" y="4050"/>
                  </a:cubicBezTo>
                  <a:cubicBezTo>
                    <a:pt x="13749" y="4050"/>
                    <a:pt x="12571" y="5063"/>
                    <a:pt x="11000" y="6075"/>
                  </a:cubicBezTo>
                  <a:cubicBezTo>
                    <a:pt x="10214" y="4387"/>
                    <a:pt x="10214" y="1687"/>
                    <a:pt x="11000" y="0"/>
                  </a:cubicBezTo>
                  <a:cubicBezTo>
                    <a:pt x="3931" y="4387"/>
                    <a:pt x="3" y="10463"/>
                    <a:pt x="3" y="14175"/>
                  </a:cubicBezTo>
                  <a:cubicBezTo>
                    <a:pt x="3" y="17213"/>
                    <a:pt x="-389" y="21600"/>
                    <a:pt x="7858" y="21600"/>
                  </a:cubicBezTo>
                  <a:cubicBezTo>
                    <a:pt x="20818" y="21600"/>
                    <a:pt x="14142" y="13500"/>
                    <a:pt x="17283" y="8100"/>
                  </a:cubicBezTo>
                  <a:close/>
                  <a:moveTo>
                    <a:pt x="8643" y="19575"/>
                  </a:moveTo>
                  <a:cubicBezTo>
                    <a:pt x="-782" y="19575"/>
                    <a:pt x="5502" y="11813"/>
                    <a:pt x="4323" y="13500"/>
                  </a:cubicBezTo>
                  <a:cubicBezTo>
                    <a:pt x="4323" y="13500"/>
                    <a:pt x="3538" y="15525"/>
                    <a:pt x="7073" y="16875"/>
                  </a:cubicBezTo>
                  <a:cubicBezTo>
                    <a:pt x="5109" y="15188"/>
                    <a:pt x="8251" y="13163"/>
                    <a:pt x="9429" y="12150"/>
                  </a:cubicBezTo>
                  <a:cubicBezTo>
                    <a:pt x="9429" y="14513"/>
                    <a:pt x="10607" y="16875"/>
                    <a:pt x="10607" y="16875"/>
                  </a:cubicBezTo>
                  <a:cubicBezTo>
                    <a:pt x="10607" y="16875"/>
                    <a:pt x="12571" y="15863"/>
                    <a:pt x="13749" y="12488"/>
                  </a:cubicBezTo>
                  <a:cubicBezTo>
                    <a:pt x="14927" y="16875"/>
                    <a:pt x="14142" y="19238"/>
                    <a:pt x="8643" y="19575"/>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981" name="Group 981"/>
          <p:cNvGrpSpPr/>
          <p:nvPr/>
        </p:nvGrpSpPr>
        <p:grpSpPr>
          <a:xfrm>
            <a:off x="6538236" y="2668211"/>
            <a:ext cx="1041392" cy="1042255"/>
            <a:chOff x="-1" y="0"/>
            <a:chExt cx="1041390" cy="1042253"/>
          </a:xfrm>
        </p:grpSpPr>
        <p:grpSp>
          <p:nvGrpSpPr>
            <p:cNvPr id="977" name="Group 977"/>
            <p:cNvGrpSpPr/>
            <p:nvPr/>
          </p:nvGrpSpPr>
          <p:grpSpPr>
            <a:xfrm>
              <a:off x="-2" y="0"/>
              <a:ext cx="1041392" cy="1042254"/>
              <a:chOff x="0" y="0"/>
              <a:chExt cx="1041390" cy="1042253"/>
            </a:xfrm>
          </p:grpSpPr>
          <p:sp>
            <p:nvSpPr>
              <p:cNvPr id="974" name="Shape 974"/>
              <p:cNvSpPr/>
              <p:nvPr/>
            </p:nvSpPr>
            <p:spPr>
              <a:xfrm>
                <a:off x="59282" y="59395"/>
                <a:ext cx="926292" cy="927706"/>
              </a:xfrm>
              <a:custGeom>
                <a:avLst/>
                <a:gdLst/>
                <a:ahLst/>
                <a:cxnLst>
                  <a:cxn ang="0">
                    <a:pos x="wd2" y="hd2"/>
                  </a:cxn>
                  <a:cxn ang="5400000">
                    <a:pos x="wd2" y="hd2"/>
                  </a:cxn>
                  <a:cxn ang="10800000">
                    <a:pos x="wd2" y="hd2"/>
                  </a:cxn>
                  <a:cxn ang="16200000">
                    <a:pos x="wd2" y="hd2"/>
                  </a:cxn>
                </a:cxnLst>
                <a:rect l="0" t="0" r="r" b="b"/>
                <a:pathLst>
                  <a:path w="21600" h="21600" extrusionOk="0">
                    <a:moveTo>
                      <a:pt x="10754" y="20037"/>
                    </a:moveTo>
                    <a:cubicBezTo>
                      <a:pt x="8456" y="20037"/>
                      <a:pt x="6066" y="19118"/>
                      <a:pt x="4228" y="17280"/>
                    </a:cubicBezTo>
                    <a:cubicBezTo>
                      <a:pt x="643" y="13695"/>
                      <a:pt x="643" y="7905"/>
                      <a:pt x="4228" y="4320"/>
                    </a:cubicBezTo>
                    <a:cubicBezTo>
                      <a:pt x="6066" y="2482"/>
                      <a:pt x="8456" y="1563"/>
                      <a:pt x="10754" y="1563"/>
                    </a:cubicBezTo>
                    <a:cubicBezTo>
                      <a:pt x="13144" y="1563"/>
                      <a:pt x="15534" y="2482"/>
                      <a:pt x="17280" y="4320"/>
                    </a:cubicBezTo>
                    <a:cubicBezTo>
                      <a:pt x="20865" y="7905"/>
                      <a:pt x="20865" y="13695"/>
                      <a:pt x="17280" y="17280"/>
                    </a:cubicBezTo>
                    <a:cubicBezTo>
                      <a:pt x="15534" y="19118"/>
                      <a:pt x="13144" y="20037"/>
                      <a:pt x="10754" y="20037"/>
                    </a:cubicBezTo>
                    <a:moveTo>
                      <a:pt x="10754" y="0"/>
                    </a:moveTo>
                    <a:cubicBezTo>
                      <a:pt x="7997" y="0"/>
                      <a:pt x="5239" y="1103"/>
                      <a:pt x="3125" y="3125"/>
                    </a:cubicBezTo>
                    <a:cubicBezTo>
                      <a:pt x="1011" y="5239"/>
                      <a:pt x="0" y="7997"/>
                      <a:pt x="0" y="10754"/>
                    </a:cubicBezTo>
                    <a:cubicBezTo>
                      <a:pt x="0" y="13511"/>
                      <a:pt x="1011" y="16361"/>
                      <a:pt x="3125" y="18383"/>
                    </a:cubicBezTo>
                    <a:cubicBezTo>
                      <a:pt x="5239" y="20497"/>
                      <a:pt x="7997" y="21600"/>
                      <a:pt x="10754" y="21600"/>
                    </a:cubicBezTo>
                    <a:cubicBezTo>
                      <a:pt x="13511" y="21600"/>
                      <a:pt x="16269" y="20497"/>
                      <a:pt x="18383" y="18383"/>
                    </a:cubicBezTo>
                    <a:cubicBezTo>
                      <a:pt x="20497" y="16361"/>
                      <a:pt x="21600" y="13511"/>
                      <a:pt x="21600" y="10754"/>
                    </a:cubicBezTo>
                    <a:cubicBezTo>
                      <a:pt x="21600" y="7997"/>
                      <a:pt x="20497" y="5239"/>
                      <a:pt x="18383" y="3125"/>
                    </a:cubicBezTo>
                    <a:cubicBezTo>
                      <a:pt x="16269" y="1103"/>
                      <a:pt x="13511" y="0"/>
                      <a:pt x="10754" y="0"/>
                    </a:cubicBezTo>
                  </a:path>
                </a:pathLst>
              </a:custGeom>
              <a:solidFill>
                <a:srgbClr val="8AD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75" name="Shape 975"/>
              <p:cNvSpPr/>
              <p:nvPr/>
            </p:nvSpPr>
            <p:spPr>
              <a:xfrm>
                <a:off x="0" y="-1"/>
                <a:ext cx="1041392" cy="1042255"/>
              </a:xfrm>
              <a:custGeom>
                <a:avLst/>
                <a:gdLst/>
                <a:ahLst/>
                <a:cxnLst>
                  <a:cxn ang="0">
                    <a:pos x="wd2" y="hd2"/>
                  </a:cxn>
                  <a:cxn ang="5400000">
                    <a:pos x="wd2" y="hd2"/>
                  </a:cxn>
                  <a:cxn ang="10800000">
                    <a:pos x="wd2" y="hd2"/>
                  </a:cxn>
                  <a:cxn ang="16200000">
                    <a:pos x="wd2" y="hd2"/>
                  </a:cxn>
                </a:cxnLst>
                <a:rect l="0" t="0" r="r" b="b"/>
                <a:pathLst>
                  <a:path w="19957" h="21600" extrusionOk="0">
                    <a:moveTo>
                      <a:pt x="9969" y="21355"/>
                    </a:moveTo>
                    <a:cubicBezTo>
                      <a:pt x="7401" y="21355"/>
                      <a:pt x="4984" y="20291"/>
                      <a:pt x="3096" y="18245"/>
                    </a:cubicBezTo>
                    <a:cubicBezTo>
                      <a:pt x="-680" y="14155"/>
                      <a:pt x="-680" y="7527"/>
                      <a:pt x="3096" y="3355"/>
                    </a:cubicBezTo>
                    <a:cubicBezTo>
                      <a:pt x="4984" y="1391"/>
                      <a:pt x="7401" y="327"/>
                      <a:pt x="9969" y="327"/>
                    </a:cubicBezTo>
                    <a:cubicBezTo>
                      <a:pt x="12612" y="327"/>
                      <a:pt x="15029" y="1391"/>
                      <a:pt x="16842" y="3355"/>
                    </a:cubicBezTo>
                    <a:cubicBezTo>
                      <a:pt x="20693" y="7527"/>
                      <a:pt x="20693" y="14155"/>
                      <a:pt x="16842" y="18245"/>
                    </a:cubicBezTo>
                    <a:cubicBezTo>
                      <a:pt x="15029" y="20291"/>
                      <a:pt x="12612" y="21355"/>
                      <a:pt x="9969" y="21355"/>
                    </a:cubicBezTo>
                    <a:moveTo>
                      <a:pt x="9969" y="0"/>
                    </a:moveTo>
                    <a:cubicBezTo>
                      <a:pt x="7326" y="0"/>
                      <a:pt x="4833" y="1145"/>
                      <a:pt x="2945" y="3191"/>
                    </a:cubicBezTo>
                    <a:cubicBezTo>
                      <a:pt x="1057" y="5236"/>
                      <a:pt x="0" y="7936"/>
                      <a:pt x="0" y="10800"/>
                    </a:cubicBezTo>
                    <a:cubicBezTo>
                      <a:pt x="0" y="13745"/>
                      <a:pt x="1057" y="16445"/>
                      <a:pt x="2945" y="18491"/>
                    </a:cubicBezTo>
                    <a:cubicBezTo>
                      <a:pt x="4833" y="20536"/>
                      <a:pt x="7326" y="21600"/>
                      <a:pt x="9969" y="21600"/>
                    </a:cubicBezTo>
                    <a:cubicBezTo>
                      <a:pt x="9969" y="21600"/>
                      <a:pt x="9969" y="21600"/>
                      <a:pt x="9969" y="21600"/>
                    </a:cubicBezTo>
                    <a:cubicBezTo>
                      <a:pt x="12688" y="21600"/>
                      <a:pt x="15180" y="20536"/>
                      <a:pt x="17068" y="18491"/>
                    </a:cubicBezTo>
                    <a:cubicBezTo>
                      <a:pt x="20920" y="14236"/>
                      <a:pt x="20920" y="7445"/>
                      <a:pt x="17068" y="3191"/>
                    </a:cubicBezTo>
                    <a:cubicBezTo>
                      <a:pt x="15180" y="1145"/>
                      <a:pt x="12688" y="0"/>
                      <a:pt x="9969" y="0"/>
                    </a:cubicBezTo>
                  </a:path>
                </a:pathLst>
              </a:custGeom>
              <a:solidFill>
                <a:srgbClr val="C4E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76" name="Shape 976"/>
              <p:cNvSpPr/>
              <p:nvPr/>
            </p:nvSpPr>
            <p:spPr>
              <a:xfrm>
                <a:off x="125994" y="127276"/>
                <a:ext cx="790079" cy="791944"/>
              </a:xfrm>
              <a:custGeom>
                <a:avLst/>
                <a:gdLst/>
                <a:ahLst/>
                <a:cxnLst>
                  <a:cxn ang="0">
                    <a:pos x="wd2" y="hd2"/>
                  </a:cxn>
                  <a:cxn ang="5400000">
                    <a:pos x="wd2" y="hd2"/>
                  </a:cxn>
                  <a:cxn ang="10800000">
                    <a:pos x="wd2" y="hd2"/>
                  </a:cxn>
                  <a:cxn ang="16200000">
                    <a:pos x="wd2" y="hd2"/>
                  </a:cxn>
                </a:cxnLst>
                <a:rect l="0" t="0" r="r" b="b"/>
                <a:pathLst>
                  <a:path w="19686" h="21600" extrusionOk="0">
                    <a:moveTo>
                      <a:pt x="9843" y="0"/>
                    </a:moveTo>
                    <a:cubicBezTo>
                      <a:pt x="7388" y="0"/>
                      <a:pt x="4836" y="1075"/>
                      <a:pt x="2872" y="3224"/>
                    </a:cubicBezTo>
                    <a:cubicBezTo>
                      <a:pt x="-957" y="7415"/>
                      <a:pt x="-957" y="14185"/>
                      <a:pt x="2872" y="18376"/>
                    </a:cubicBezTo>
                    <a:cubicBezTo>
                      <a:pt x="4836" y="20525"/>
                      <a:pt x="7388" y="21600"/>
                      <a:pt x="9843" y="21600"/>
                    </a:cubicBezTo>
                    <a:cubicBezTo>
                      <a:pt x="12396" y="21600"/>
                      <a:pt x="14948" y="20525"/>
                      <a:pt x="16814" y="18376"/>
                    </a:cubicBezTo>
                    <a:cubicBezTo>
                      <a:pt x="20643" y="14185"/>
                      <a:pt x="20643" y="7415"/>
                      <a:pt x="16814" y="3224"/>
                    </a:cubicBezTo>
                    <a:cubicBezTo>
                      <a:pt x="14948" y="1075"/>
                      <a:pt x="12396" y="0"/>
                      <a:pt x="9843" y="0"/>
                    </a:cubicBezTo>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980" name="Group 980"/>
            <p:cNvGrpSpPr/>
            <p:nvPr/>
          </p:nvGrpSpPr>
          <p:grpSpPr>
            <a:xfrm>
              <a:off x="368537" y="338562"/>
              <a:ext cx="319091" cy="365130"/>
              <a:chOff x="-1" y="0"/>
              <a:chExt cx="319090" cy="365128"/>
            </a:xfrm>
          </p:grpSpPr>
          <p:sp>
            <p:nvSpPr>
              <p:cNvPr id="978" name="Shape 978"/>
              <p:cNvSpPr/>
              <p:nvPr/>
            </p:nvSpPr>
            <p:spPr>
              <a:xfrm>
                <a:off x="-2" y="0"/>
                <a:ext cx="319092" cy="182565"/>
              </a:xfrm>
              <a:custGeom>
                <a:avLst/>
                <a:gdLst/>
                <a:ahLst/>
                <a:cxnLst>
                  <a:cxn ang="0">
                    <a:pos x="wd2" y="hd2"/>
                  </a:cxn>
                  <a:cxn ang="5400000">
                    <a:pos x="wd2" y="hd2"/>
                  </a:cxn>
                  <a:cxn ang="10800000">
                    <a:pos x="wd2" y="hd2"/>
                  </a:cxn>
                  <a:cxn ang="16200000">
                    <a:pos x="wd2" y="hd2"/>
                  </a:cxn>
                </a:cxnLst>
                <a:rect l="0" t="0" r="r" b="b"/>
                <a:pathLst>
                  <a:path w="21600" h="21600" extrusionOk="0">
                    <a:moveTo>
                      <a:pt x="1543" y="21600"/>
                    </a:moveTo>
                    <a:cubicBezTo>
                      <a:pt x="20057" y="21600"/>
                      <a:pt x="20057" y="21600"/>
                      <a:pt x="20057" y="21600"/>
                    </a:cubicBezTo>
                    <a:cubicBezTo>
                      <a:pt x="20829" y="21600"/>
                      <a:pt x="21600" y="20250"/>
                      <a:pt x="21600" y="18900"/>
                    </a:cubicBezTo>
                    <a:cubicBezTo>
                      <a:pt x="21600" y="17550"/>
                      <a:pt x="20829" y="16200"/>
                      <a:pt x="20057" y="16200"/>
                    </a:cubicBezTo>
                    <a:cubicBezTo>
                      <a:pt x="15429" y="16200"/>
                      <a:pt x="15429" y="16200"/>
                      <a:pt x="15429" y="16200"/>
                    </a:cubicBezTo>
                    <a:cubicBezTo>
                      <a:pt x="14657" y="16200"/>
                      <a:pt x="13886" y="14850"/>
                      <a:pt x="13886" y="13500"/>
                    </a:cubicBezTo>
                    <a:cubicBezTo>
                      <a:pt x="13886" y="2700"/>
                      <a:pt x="13886" y="2700"/>
                      <a:pt x="13886" y="2700"/>
                    </a:cubicBezTo>
                    <a:cubicBezTo>
                      <a:pt x="13886" y="1350"/>
                      <a:pt x="13114" y="0"/>
                      <a:pt x="12343" y="0"/>
                    </a:cubicBezTo>
                    <a:cubicBezTo>
                      <a:pt x="9257" y="0"/>
                      <a:pt x="9257" y="0"/>
                      <a:pt x="9257" y="0"/>
                    </a:cubicBezTo>
                    <a:cubicBezTo>
                      <a:pt x="8486" y="0"/>
                      <a:pt x="7714" y="1350"/>
                      <a:pt x="7714" y="2700"/>
                    </a:cubicBezTo>
                    <a:cubicBezTo>
                      <a:pt x="7714" y="13500"/>
                      <a:pt x="7714" y="13500"/>
                      <a:pt x="7714" y="13500"/>
                    </a:cubicBezTo>
                    <a:cubicBezTo>
                      <a:pt x="7714" y="14850"/>
                      <a:pt x="6943" y="16200"/>
                      <a:pt x="6171" y="16200"/>
                    </a:cubicBezTo>
                    <a:cubicBezTo>
                      <a:pt x="1543" y="16200"/>
                      <a:pt x="1543" y="16200"/>
                      <a:pt x="1543" y="16200"/>
                    </a:cubicBezTo>
                    <a:cubicBezTo>
                      <a:pt x="771" y="16200"/>
                      <a:pt x="0" y="17550"/>
                      <a:pt x="0" y="18900"/>
                    </a:cubicBezTo>
                    <a:cubicBezTo>
                      <a:pt x="0" y="20250"/>
                      <a:pt x="771" y="21600"/>
                      <a:pt x="1543" y="21600"/>
                    </a:cubicBezTo>
                    <a:close/>
                    <a:moveTo>
                      <a:pt x="10029" y="2700"/>
                    </a:moveTo>
                    <a:cubicBezTo>
                      <a:pt x="11571" y="2700"/>
                      <a:pt x="11571" y="2700"/>
                      <a:pt x="11571" y="2700"/>
                    </a:cubicBezTo>
                    <a:cubicBezTo>
                      <a:pt x="11957" y="2700"/>
                      <a:pt x="12343" y="3375"/>
                      <a:pt x="12343" y="4050"/>
                    </a:cubicBezTo>
                    <a:cubicBezTo>
                      <a:pt x="12343" y="4725"/>
                      <a:pt x="11957" y="5400"/>
                      <a:pt x="11571" y="5400"/>
                    </a:cubicBezTo>
                    <a:cubicBezTo>
                      <a:pt x="10029" y="5400"/>
                      <a:pt x="10029" y="5400"/>
                      <a:pt x="10029" y="5400"/>
                    </a:cubicBezTo>
                    <a:cubicBezTo>
                      <a:pt x="9643" y="5400"/>
                      <a:pt x="9257" y="4725"/>
                      <a:pt x="9257" y="4050"/>
                    </a:cubicBezTo>
                    <a:cubicBezTo>
                      <a:pt x="9257" y="3375"/>
                      <a:pt x="9643" y="2700"/>
                      <a:pt x="10029" y="27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79" name="Shape 979"/>
              <p:cNvSpPr/>
              <p:nvPr/>
            </p:nvSpPr>
            <p:spPr>
              <a:xfrm>
                <a:off x="-2" y="204788"/>
                <a:ext cx="319092" cy="160341"/>
              </a:xfrm>
              <a:custGeom>
                <a:avLst/>
                <a:gdLst/>
                <a:ahLst/>
                <a:cxnLst>
                  <a:cxn ang="0">
                    <a:pos x="wd2" y="hd2"/>
                  </a:cxn>
                  <a:cxn ang="5400000">
                    <a:pos x="wd2" y="hd2"/>
                  </a:cxn>
                  <a:cxn ang="10800000">
                    <a:pos x="wd2" y="hd2"/>
                  </a:cxn>
                  <a:cxn ang="16200000">
                    <a:pos x="wd2" y="hd2"/>
                  </a:cxn>
                </a:cxnLst>
                <a:rect l="0" t="0" r="r" b="b"/>
                <a:pathLst>
                  <a:path w="21600" h="21600" extrusionOk="0">
                    <a:moveTo>
                      <a:pt x="19286" y="0"/>
                    </a:moveTo>
                    <a:cubicBezTo>
                      <a:pt x="2314" y="0"/>
                      <a:pt x="2314" y="0"/>
                      <a:pt x="2314" y="0"/>
                    </a:cubicBezTo>
                    <a:cubicBezTo>
                      <a:pt x="1929" y="0"/>
                      <a:pt x="1543" y="771"/>
                      <a:pt x="1543" y="1543"/>
                    </a:cubicBezTo>
                    <a:cubicBezTo>
                      <a:pt x="0" y="21600"/>
                      <a:pt x="0" y="21600"/>
                      <a:pt x="0" y="21600"/>
                    </a:cubicBezTo>
                    <a:cubicBezTo>
                      <a:pt x="4629" y="21600"/>
                      <a:pt x="4629" y="21600"/>
                      <a:pt x="4629" y="21600"/>
                    </a:cubicBezTo>
                    <a:cubicBezTo>
                      <a:pt x="6171" y="12343"/>
                      <a:pt x="6171" y="12343"/>
                      <a:pt x="6171" y="12343"/>
                    </a:cubicBezTo>
                    <a:cubicBezTo>
                      <a:pt x="6171" y="21600"/>
                      <a:pt x="6171" y="21600"/>
                      <a:pt x="6171" y="21600"/>
                    </a:cubicBezTo>
                    <a:cubicBezTo>
                      <a:pt x="15429" y="21600"/>
                      <a:pt x="15429" y="21600"/>
                      <a:pt x="15429" y="21600"/>
                    </a:cubicBezTo>
                    <a:cubicBezTo>
                      <a:pt x="15429" y="12343"/>
                      <a:pt x="15429" y="12343"/>
                      <a:pt x="15429" y="12343"/>
                    </a:cubicBezTo>
                    <a:cubicBezTo>
                      <a:pt x="16971" y="21600"/>
                      <a:pt x="16971" y="21600"/>
                      <a:pt x="16971" y="21600"/>
                    </a:cubicBezTo>
                    <a:cubicBezTo>
                      <a:pt x="21600" y="21600"/>
                      <a:pt x="21600" y="21600"/>
                      <a:pt x="21600" y="21600"/>
                    </a:cubicBezTo>
                    <a:cubicBezTo>
                      <a:pt x="20057" y="1543"/>
                      <a:pt x="20057" y="1543"/>
                      <a:pt x="20057" y="1543"/>
                    </a:cubicBezTo>
                    <a:cubicBezTo>
                      <a:pt x="20057" y="771"/>
                      <a:pt x="19671" y="0"/>
                      <a:pt x="19286"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987" name="Group 987"/>
          <p:cNvGrpSpPr/>
          <p:nvPr/>
        </p:nvGrpSpPr>
        <p:grpSpPr>
          <a:xfrm>
            <a:off x="2024451" y="4022857"/>
            <a:ext cx="3595713" cy="277401"/>
            <a:chOff x="0" y="0"/>
            <a:chExt cx="3595711" cy="277400"/>
          </a:xfrm>
        </p:grpSpPr>
        <p:sp>
          <p:nvSpPr>
            <p:cNvPr id="982" name="Shape 982"/>
            <p:cNvSpPr/>
            <p:nvPr/>
          </p:nvSpPr>
          <p:spPr>
            <a:xfrm>
              <a:off x="291110" y="9646"/>
              <a:ext cx="3304602"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983" name="Shape 983"/>
            <p:cNvSpPr/>
            <p:nvPr/>
          </p:nvSpPr>
          <p:spPr>
            <a:xfrm>
              <a:off x="291110" y="9646"/>
              <a:ext cx="1652301" cy="267755"/>
            </a:xfrm>
            <a:prstGeom prst="rect">
              <a:avLst/>
            </a:prstGeom>
            <a:solidFill>
              <a:srgbClr val="0F6FC6"/>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984" name="Shape 984"/>
            <p:cNvSpPr/>
            <p:nvPr/>
          </p:nvSpPr>
          <p:spPr>
            <a:xfrm>
              <a:off x="276249" y="-1"/>
              <a:ext cx="469711"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50%</a:t>
              </a:r>
            </a:p>
          </p:txBody>
        </p:sp>
        <p:sp>
          <p:nvSpPr>
            <p:cNvPr id="985" name="Shape 985"/>
            <p:cNvSpPr/>
            <p:nvPr/>
          </p:nvSpPr>
          <p:spPr>
            <a:xfrm>
              <a:off x="19647" y="123112"/>
              <a:ext cx="107052" cy="96888"/>
            </a:xfrm>
            <a:custGeom>
              <a:avLst/>
              <a:gdLst/>
              <a:ahLst/>
              <a:cxnLst>
                <a:cxn ang="0">
                  <a:pos x="wd2" y="hd2"/>
                </a:cxn>
                <a:cxn ang="5400000">
                  <a:pos x="wd2" y="hd2"/>
                </a:cxn>
                <a:cxn ang="10800000">
                  <a:pos x="wd2" y="hd2"/>
                </a:cxn>
                <a:cxn ang="16200000">
                  <a:pos x="wd2" y="hd2"/>
                </a:cxn>
              </a:cxnLst>
              <a:rect l="0" t="0" r="r" b="b"/>
              <a:pathLst>
                <a:path w="21600" h="21600" extrusionOk="0">
                  <a:moveTo>
                    <a:pt x="17673" y="17280"/>
                  </a:moveTo>
                  <a:cubicBezTo>
                    <a:pt x="15709" y="17280"/>
                    <a:pt x="15709" y="17280"/>
                    <a:pt x="15709" y="17280"/>
                  </a:cubicBezTo>
                  <a:cubicBezTo>
                    <a:pt x="15709" y="0"/>
                    <a:pt x="15709" y="0"/>
                    <a:pt x="15709" y="0"/>
                  </a:cubicBezTo>
                  <a:cubicBezTo>
                    <a:pt x="11782" y="0"/>
                    <a:pt x="11782" y="0"/>
                    <a:pt x="11782" y="0"/>
                  </a:cubicBezTo>
                  <a:cubicBezTo>
                    <a:pt x="11782" y="17280"/>
                    <a:pt x="11782" y="17280"/>
                    <a:pt x="11782" y="17280"/>
                  </a:cubicBezTo>
                  <a:cubicBezTo>
                    <a:pt x="9818" y="17280"/>
                    <a:pt x="9818" y="17280"/>
                    <a:pt x="9818" y="17280"/>
                  </a:cubicBezTo>
                  <a:cubicBezTo>
                    <a:pt x="9818" y="0"/>
                    <a:pt x="9818" y="0"/>
                    <a:pt x="9818" y="0"/>
                  </a:cubicBezTo>
                  <a:cubicBezTo>
                    <a:pt x="5891" y="0"/>
                    <a:pt x="5891" y="0"/>
                    <a:pt x="5891" y="0"/>
                  </a:cubicBezTo>
                  <a:cubicBezTo>
                    <a:pt x="5891" y="17280"/>
                    <a:pt x="5891" y="17280"/>
                    <a:pt x="5891" y="17280"/>
                  </a:cubicBezTo>
                  <a:cubicBezTo>
                    <a:pt x="3927" y="17280"/>
                    <a:pt x="3927" y="17280"/>
                    <a:pt x="3927" y="17280"/>
                  </a:cubicBezTo>
                  <a:cubicBezTo>
                    <a:pt x="3927" y="0"/>
                    <a:pt x="3927" y="0"/>
                    <a:pt x="3927" y="0"/>
                  </a:cubicBezTo>
                  <a:cubicBezTo>
                    <a:pt x="0" y="0"/>
                    <a:pt x="0" y="0"/>
                    <a:pt x="0" y="0"/>
                  </a:cubicBezTo>
                  <a:cubicBezTo>
                    <a:pt x="0" y="20520"/>
                    <a:pt x="0" y="20520"/>
                    <a:pt x="0" y="20520"/>
                  </a:cubicBezTo>
                  <a:cubicBezTo>
                    <a:pt x="0" y="21060"/>
                    <a:pt x="491" y="21600"/>
                    <a:pt x="982" y="21600"/>
                  </a:cubicBezTo>
                  <a:cubicBezTo>
                    <a:pt x="20618" y="21600"/>
                    <a:pt x="20618" y="21600"/>
                    <a:pt x="20618" y="21600"/>
                  </a:cubicBezTo>
                  <a:cubicBezTo>
                    <a:pt x="21109" y="21600"/>
                    <a:pt x="21600" y="21060"/>
                    <a:pt x="21600" y="20520"/>
                  </a:cubicBezTo>
                  <a:cubicBezTo>
                    <a:pt x="21600" y="0"/>
                    <a:pt x="21600" y="0"/>
                    <a:pt x="21600" y="0"/>
                  </a:cubicBezTo>
                  <a:cubicBezTo>
                    <a:pt x="17673" y="0"/>
                    <a:pt x="17673" y="0"/>
                    <a:pt x="17673" y="0"/>
                  </a:cubicBezTo>
                  <a:lnTo>
                    <a:pt x="17673" y="1728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86" name="Shape 986"/>
            <p:cNvSpPr/>
            <p:nvPr/>
          </p:nvSpPr>
          <p:spPr>
            <a:xfrm>
              <a:off x="-1" y="64845"/>
              <a:ext cx="146348" cy="48784"/>
            </a:xfrm>
            <a:custGeom>
              <a:avLst/>
              <a:gdLst/>
              <a:ahLst/>
              <a:cxnLst>
                <a:cxn ang="0">
                  <a:pos x="wd2" y="hd2"/>
                </a:cxn>
                <a:cxn ang="5400000">
                  <a:pos x="wd2" y="hd2"/>
                </a:cxn>
                <a:cxn ang="10800000">
                  <a:pos x="wd2" y="hd2"/>
                </a:cxn>
                <a:cxn ang="16200000">
                  <a:pos x="wd2" y="hd2"/>
                </a:cxn>
              </a:cxnLst>
              <a:rect l="0" t="0" r="r" b="b"/>
              <a:pathLst>
                <a:path w="21600" h="21600" extrusionOk="0">
                  <a:moveTo>
                    <a:pt x="20160" y="8640"/>
                  </a:moveTo>
                  <a:cubicBezTo>
                    <a:pt x="14400" y="8640"/>
                    <a:pt x="14400" y="8640"/>
                    <a:pt x="14400" y="8640"/>
                  </a:cubicBezTo>
                  <a:cubicBezTo>
                    <a:pt x="14400" y="2160"/>
                    <a:pt x="14400" y="2160"/>
                    <a:pt x="14400" y="2160"/>
                  </a:cubicBezTo>
                  <a:cubicBezTo>
                    <a:pt x="14400" y="1080"/>
                    <a:pt x="14040" y="0"/>
                    <a:pt x="13680" y="0"/>
                  </a:cubicBezTo>
                  <a:cubicBezTo>
                    <a:pt x="7920" y="0"/>
                    <a:pt x="7920" y="0"/>
                    <a:pt x="7920" y="0"/>
                  </a:cubicBezTo>
                  <a:cubicBezTo>
                    <a:pt x="7560" y="0"/>
                    <a:pt x="7200" y="1080"/>
                    <a:pt x="7200" y="2160"/>
                  </a:cubicBezTo>
                  <a:cubicBezTo>
                    <a:pt x="7200" y="8640"/>
                    <a:pt x="7200" y="8640"/>
                    <a:pt x="7200" y="8640"/>
                  </a:cubicBezTo>
                  <a:cubicBezTo>
                    <a:pt x="1440" y="8640"/>
                    <a:pt x="1440" y="8640"/>
                    <a:pt x="1440" y="8640"/>
                  </a:cubicBezTo>
                  <a:cubicBezTo>
                    <a:pt x="720" y="8640"/>
                    <a:pt x="0" y="10800"/>
                    <a:pt x="0" y="12960"/>
                  </a:cubicBezTo>
                  <a:cubicBezTo>
                    <a:pt x="0" y="17280"/>
                    <a:pt x="0" y="17280"/>
                    <a:pt x="0" y="17280"/>
                  </a:cubicBezTo>
                  <a:cubicBezTo>
                    <a:pt x="0" y="19440"/>
                    <a:pt x="720" y="21600"/>
                    <a:pt x="1440" y="21600"/>
                  </a:cubicBezTo>
                  <a:cubicBezTo>
                    <a:pt x="20160" y="21600"/>
                    <a:pt x="20160" y="21600"/>
                    <a:pt x="20160" y="21600"/>
                  </a:cubicBezTo>
                  <a:cubicBezTo>
                    <a:pt x="20880" y="21600"/>
                    <a:pt x="21600" y="19440"/>
                    <a:pt x="21600" y="17280"/>
                  </a:cubicBezTo>
                  <a:cubicBezTo>
                    <a:pt x="21600" y="12960"/>
                    <a:pt x="21600" y="12960"/>
                    <a:pt x="21600" y="12960"/>
                  </a:cubicBezTo>
                  <a:cubicBezTo>
                    <a:pt x="21600" y="10800"/>
                    <a:pt x="20880" y="8640"/>
                    <a:pt x="20160" y="8640"/>
                  </a:cubicBezTo>
                  <a:close/>
                  <a:moveTo>
                    <a:pt x="8640" y="8640"/>
                  </a:moveTo>
                  <a:cubicBezTo>
                    <a:pt x="8640" y="4320"/>
                    <a:pt x="8640" y="4320"/>
                    <a:pt x="8640" y="4320"/>
                  </a:cubicBezTo>
                  <a:cubicBezTo>
                    <a:pt x="12960" y="4320"/>
                    <a:pt x="12960" y="4320"/>
                    <a:pt x="12960" y="4320"/>
                  </a:cubicBezTo>
                  <a:cubicBezTo>
                    <a:pt x="12960" y="8640"/>
                    <a:pt x="12960" y="8640"/>
                    <a:pt x="12960" y="8640"/>
                  </a:cubicBezTo>
                  <a:lnTo>
                    <a:pt x="8640" y="864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992" name="Group 992"/>
          <p:cNvGrpSpPr/>
          <p:nvPr/>
        </p:nvGrpSpPr>
        <p:grpSpPr>
          <a:xfrm>
            <a:off x="2044099" y="4421330"/>
            <a:ext cx="3576064" cy="277400"/>
            <a:chOff x="0" y="0"/>
            <a:chExt cx="3576062" cy="277399"/>
          </a:xfrm>
        </p:grpSpPr>
        <p:sp>
          <p:nvSpPr>
            <p:cNvPr id="988" name="Shape 988"/>
            <p:cNvSpPr/>
            <p:nvPr/>
          </p:nvSpPr>
          <p:spPr>
            <a:xfrm>
              <a:off x="271463" y="9645"/>
              <a:ext cx="3304600"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989" name="Shape 989"/>
            <p:cNvSpPr/>
            <p:nvPr/>
          </p:nvSpPr>
          <p:spPr>
            <a:xfrm>
              <a:off x="271461" y="9645"/>
              <a:ext cx="1943886" cy="267755"/>
            </a:xfrm>
            <a:prstGeom prst="rect">
              <a:avLst/>
            </a:prstGeom>
            <a:solidFill>
              <a:srgbClr val="009D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990" name="Shape 990"/>
            <p:cNvSpPr/>
            <p:nvPr/>
          </p:nvSpPr>
          <p:spPr>
            <a:xfrm>
              <a:off x="256602" y="-1"/>
              <a:ext cx="469710"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62%</a:t>
              </a:r>
            </a:p>
          </p:txBody>
        </p:sp>
        <p:sp>
          <p:nvSpPr>
            <p:cNvPr id="991" name="Shape 991"/>
            <p:cNvSpPr/>
            <p:nvPr/>
          </p:nvSpPr>
          <p:spPr>
            <a:xfrm>
              <a:off x="-1" y="92393"/>
              <a:ext cx="107051" cy="136185"/>
            </a:xfrm>
            <a:custGeom>
              <a:avLst/>
              <a:gdLst/>
              <a:ahLst/>
              <a:cxnLst>
                <a:cxn ang="0">
                  <a:pos x="wd2" y="hd2"/>
                </a:cxn>
                <a:cxn ang="5400000">
                  <a:pos x="wd2" y="hd2"/>
                </a:cxn>
                <a:cxn ang="10800000">
                  <a:pos x="wd2" y="hd2"/>
                </a:cxn>
                <a:cxn ang="16200000">
                  <a:pos x="wd2" y="hd2"/>
                </a:cxn>
              </a:cxnLst>
              <a:rect l="0" t="0" r="r" b="b"/>
              <a:pathLst>
                <a:path w="21600" h="21600" extrusionOk="0">
                  <a:moveTo>
                    <a:pt x="19636" y="9257"/>
                  </a:moveTo>
                  <a:cubicBezTo>
                    <a:pt x="18655" y="9257"/>
                    <a:pt x="17673" y="10029"/>
                    <a:pt x="17673" y="10800"/>
                  </a:cubicBezTo>
                  <a:cubicBezTo>
                    <a:pt x="17673" y="10800"/>
                    <a:pt x="17673" y="10800"/>
                    <a:pt x="17673" y="10800"/>
                  </a:cubicBezTo>
                  <a:cubicBezTo>
                    <a:pt x="17673" y="9257"/>
                    <a:pt x="17673" y="9257"/>
                    <a:pt x="17673" y="9257"/>
                  </a:cubicBezTo>
                  <a:cubicBezTo>
                    <a:pt x="17673" y="8486"/>
                    <a:pt x="16691" y="7714"/>
                    <a:pt x="15709" y="7714"/>
                  </a:cubicBezTo>
                  <a:cubicBezTo>
                    <a:pt x="14727" y="7714"/>
                    <a:pt x="13745" y="8486"/>
                    <a:pt x="13745" y="9257"/>
                  </a:cubicBezTo>
                  <a:cubicBezTo>
                    <a:pt x="13745" y="7714"/>
                    <a:pt x="13745" y="7714"/>
                    <a:pt x="13745" y="7714"/>
                  </a:cubicBezTo>
                  <a:cubicBezTo>
                    <a:pt x="13745" y="6943"/>
                    <a:pt x="12764" y="6171"/>
                    <a:pt x="11782" y="6171"/>
                  </a:cubicBezTo>
                  <a:cubicBezTo>
                    <a:pt x="10800" y="6171"/>
                    <a:pt x="9818" y="6943"/>
                    <a:pt x="9818" y="7714"/>
                  </a:cubicBezTo>
                  <a:cubicBezTo>
                    <a:pt x="9818" y="1543"/>
                    <a:pt x="9818" y="1543"/>
                    <a:pt x="9818" y="1543"/>
                  </a:cubicBezTo>
                  <a:cubicBezTo>
                    <a:pt x="9818" y="771"/>
                    <a:pt x="8836" y="0"/>
                    <a:pt x="7855" y="0"/>
                  </a:cubicBezTo>
                  <a:cubicBezTo>
                    <a:pt x="6873" y="0"/>
                    <a:pt x="5891" y="771"/>
                    <a:pt x="5891" y="1543"/>
                  </a:cubicBezTo>
                  <a:cubicBezTo>
                    <a:pt x="5891" y="2700"/>
                    <a:pt x="5891" y="2700"/>
                    <a:pt x="5891" y="2700"/>
                  </a:cubicBezTo>
                  <a:cubicBezTo>
                    <a:pt x="5891" y="10800"/>
                    <a:pt x="5891" y="10800"/>
                    <a:pt x="5891" y="10800"/>
                  </a:cubicBezTo>
                  <a:cubicBezTo>
                    <a:pt x="5891" y="11957"/>
                    <a:pt x="5891" y="11957"/>
                    <a:pt x="5891" y="11957"/>
                  </a:cubicBezTo>
                  <a:cubicBezTo>
                    <a:pt x="5891" y="11957"/>
                    <a:pt x="5891" y="12343"/>
                    <a:pt x="5400" y="12343"/>
                  </a:cubicBezTo>
                  <a:cubicBezTo>
                    <a:pt x="5400" y="12343"/>
                    <a:pt x="4909" y="12343"/>
                    <a:pt x="4909" y="12343"/>
                  </a:cubicBezTo>
                  <a:cubicBezTo>
                    <a:pt x="3436" y="10800"/>
                    <a:pt x="3436" y="9257"/>
                    <a:pt x="1473" y="9257"/>
                  </a:cubicBezTo>
                  <a:cubicBezTo>
                    <a:pt x="982" y="9257"/>
                    <a:pt x="491" y="9257"/>
                    <a:pt x="0" y="9643"/>
                  </a:cubicBezTo>
                  <a:cubicBezTo>
                    <a:pt x="0" y="10029"/>
                    <a:pt x="0" y="10414"/>
                    <a:pt x="0" y="10800"/>
                  </a:cubicBezTo>
                  <a:cubicBezTo>
                    <a:pt x="6382" y="21214"/>
                    <a:pt x="6382" y="21214"/>
                    <a:pt x="6382" y="21214"/>
                  </a:cubicBezTo>
                  <a:cubicBezTo>
                    <a:pt x="6382" y="21600"/>
                    <a:pt x="6873" y="21600"/>
                    <a:pt x="7364" y="21600"/>
                  </a:cubicBezTo>
                  <a:cubicBezTo>
                    <a:pt x="8836" y="21600"/>
                    <a:pt x="14727" y="21600"/>
                    <a:pt x="18655" y="21600"/>
                  </a:cubicBezTo>
                  <a:cubicBezTo>
                    <a:pt x="20127" y="21600"/>
                    <a:pt x="21600" y="20443"/>
                    <a:pt x="21600" y="19286"/>
                  </a:cubicBezTo>
                  <a:cubicBezTo>
                    <a:pt x="21600" y="15043"/>
                    <a:pt x="21600" y="10800"/>
                    <a:pt x="21600" y="10800"/>
                  </a:cubicBezTo>
                  <a:cubicBezTo>
                    <a:pt x="21600" y="10029"/>
                    <a:pt x="20618" y="9257"/>
                    <a:pt x="19636" y="9257"/>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000" name="Group 1000"/>
          <p:cNvGrpSpPr/>
          <p:nvPr/>
        </p:nvGrpSpPr>
        <p:grpSpPr>
          <a:xfrm>
            <a:off x="2029573" y="4842512"/>
            <a:ext cx="3590589" cy="277401"/>
            <a:chOff x="0" y="0"/>
            <a:chExt cx="3590587" cy="277400"/>
          </a:xfrm>
        </p:grpSpPr>
        <p:sp>
          <p:nvSpPr>
            <p:cNvPr id="993" name="Shape 993"/>
            <p:cNvSpPr/>
            <p:nvPr/>
          </p:nvSpPr>
          <p:spPr>
            <a:xfrm>
              <a:off x="285988" y="9646"/>
              <a:ext cx="3304601"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994" name="Shape 994"/>
            <p:cNvSpPr/>
            <p:nvPr/>
          </p:nvSpPr>
          <p:spPr>
            <a:xfrm>
              <a:off x="285989" y="9646"/>
              <a:ext cx="826151" cy="267755"/>
            </a:xfrm>
            <a:prstGeom prst="rect">
              <a:avLst/>
            </a:prstGeom>
            <a:solidFill>
              <a:srgbClr val="0BD0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995" name="Shape 995"/>
            <p:cNvSpPr/>
            <p:nvPr/>
          </p:nvSpPr>
          <p:spPr>
            <a:xfrm>
              <a:off x="271129" y="-1"/>
              <a:ext cx="469709"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25%</a:t>
              </a:r>
            </a:p>
          </p:txBody>
        </p:sp>
        <p:grpSp>
          <p:nvGrpSpPr>
            <p:cNvPr id="999" name="Group 999"/>
            <p:cNvGrpSpPr/>
            <p:nvPr/>
          </p:nvGrpSpPr>
          <p:grpSpPr>
            <a:xfrm>
              <a:off x="0" y="78867"/>
              <a:ext cx="147151" cy="145066"/>
              <a:chOff x="0" y="-1"/>
              <a:chExt cx="147150" cy="145065"/>
            </a:xfrm>
          </p:grpSpPr>
          <p:sp>
            <p:nvSpPr>
              <p:cNvPr id="996" name="Shape 996"/>
              <p:cNvSpPr/>
              <p:nvPr/>
            </p:nvSpPr>
            <p:spPr>
              <a:xfrm>
                <a:off x="0" y="96280"/>
                <a:ext cx="48105" cy="48785"/>
              </a:xfrm>
              <a:custGeom>
                <a:avLst/>
                <a:gdLst/>
                <a:ahLst/>
                <a:cxnLst>
                  <a:cxn ang="0">
                    <a:pos x="wd2" y="hd2"/>
                  </a:cxn>
                  <a:cxn ang="5400000">
                    <a:pos x="wd2" y="hd2"/>
                  </a:cxn>
                  <a:cxn ang="10800000">
                    <a:pos x="wd2" y="hd2"/>
                  </a:cxn>
                  <a:cxn ang="16200000">
                    <a:pos x="wd2" y="hd2"/>
                  </a:cxn>
                </a:cxnLst>
                <a:rect l="0" t="0" r="r" b="b"/>
                <a:pathLst>
                  <a:path w="21600" h="21600" extrusionOk="0">
                    <a:moveTo>
                      <a:pt x="3042" y="0"/>
                    </a:moveTo>
                    <a:lnTo>
                      <a:pt x="913" y="10800"/>
                    </a:lnTo>
                    <a:lnTo>
                      <a:pt x="0" y="21600"/>
                    </a:lnTo>
                    <a:lnTo>
                      <a:pt x="10648" y="20700"/>
                    </a:lnTo>
                    <a:lnTo>
                      <a:pt x="21600" y="18300"/>
                    </a:lnTo>
                    <a:lnTo>
                      <a:pt x="11865" y="9900"/>
                    </a:lnTo>
                    <a:lnTo>
                      <a:pt x="3042" y="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97" name="Shape 997"/>
              <p:cNvSpPr/>
              <p:nvPr/>
            </p:nvSpPr>
            <p:spPr>
              <a:xfrm>
                <a:off x="14227" y="21073"/>
                <a:ext cx="107051" cy="109763"/>
              </a:xfrm>
              <a:custGeom>
                <a:avLst/>
                <a:gdLst/>
                <a:ahLst/>
                <a:cxnLst>
                  <a:cxn ang="0">
                    <a:pos x="wd2" y="hd2"/>
                  </a:cxn>
                  <a:cxn ang="5400000">
                    <a:pos x="wd2" y="hd2"/>
                  </a:cxn>
                  <a:cxn ang="10800000">
                    <a:pos x="wd2" y="hd2"/>
                  </a:cxn>
                  <a:cxn ang="16200000">
                    <a:pos x="wd2" y="hd2"/>
                  </a:cxn>
                </a:cxnLst>
                <a:rect l="0" t="0" r="r" b="b"/>
                <a:pathLst>
                  <a:path w="21600" h="21600" extrusionOk="0">
                    <a:moveTo>
                      <a:pt x="7929" y="19200"/>
                    </a:moveTo>
                    <a:lnTo>
                      <a:pt x="6835" y="17733"/>
                    </a:lnTo>
                    <a:lnTo>
                      <a:pt x="19139" y="5733"/>
                    </a:lnTo>
                    <a:lnTo>
                      <a:pt x="16268" y="2933"/>
                    </a:lnTo>
                    <a:lnTo>
                      <a:pt x="3965" y="14800"/>
                    </a:lnTo>
                    <a:lnTo>
                      <a:pt x="2461" y="13467"/>
                    </a:lnTo>
                    <a:lnTo>
                      <a:pt x="14765" y="1467"/>
                    </a:lnTo>
                    <a:lnTo>
                      <a:pt x="13808" y="0"/>
                    </a:lnTo>
                    <a:lnTo>
                      <a:pt x="0" y="13467"/>
                    </a:lnTo>
                    <a:lnTo>
                      <a:pt x="7929" y="21600"/>
                    </a:lnTo>
                    <a:lnTo>
                      <a:pt x="21600" y="8133"/>
                    </a:lnTo>
                    <a:lnTo>
                      <a:pt x="20643" y="6667"/>
                    </a:lnTo>
                    <a:lnTo>
                      <a:pt x="7929" y="1920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998" name="Shape 998"/>
              <p:cNvSpPr/>
              <p:nvPr/>
            </p:nvSpPr>
            <p:spPr>
              <a:xfrm>
                <a:off x="89432" y="-2"/>
                <a:ext cx="57719" cy="57665"/>
              </a:xfrm>
              <a:custGeom>
                <a:avLst/>
                <a:gdLst/>
                <a:ahLst/>
                <a:cxnLst>
                  <a:cxn ang="0">
                    <a:pos x="wd2" y="hd2"/>
                  </a:cxn>
                  <a:cxn ang="5400000">
                    <a:pos x="wd2" y="hd2"/>
                  </a:cxn>
                  <a:cxn ang="10800000">
                    <a:pos x="wd2" y="hd2"/>
                  </a:cxn>
                  <a:cxn ang="16200000">
                    <a:pos x="wd2" y="hd2"/>
                  </a:cxn>
                </a:cxnLst>
                <a:rect l="0" t="0" r="r" b="b"/>
                <a:pathLst>
                  <a:path w="21150" h="21375" extrusionOk="0">
                    <a:moveTo>
                      <a:pt x="19800" y="10575"/>
                    </a:moveTo>
                    <a:cubicBezTo>
                      <a:pt x="9900" y="675"/>
                      <a:pt x="9900" y="675"/>
                      <a:pt x="9900" y="675"/>
                    </a:cubicBezTo>
                    <a:cubicBezTo>
                      <a:pt x="8100" y="-225"/>
                      <a:pt x="6300" y="-225"/>
                      <a:pt x="4500" y="675"/>
                    </a:cubicBezTo>
                    <a:cubicBezTo>
                      <a:pt x="4500" y="675"/>
                      <a:pt x="4500" y="675"/>
                      <a:pt x="4500" y="675"/>
                    </a:cubicBezTo>
                    <a:cubicBezTo>
                      <a:pt x="4500" y="675"/>
                      <a:pt x="4500" y="675"/>
                      <a:pt x="4500" y="675"/>
                    </a:cubicBezTo>
                    <a:cubicBezTo>
                      <a:pt x="0" y="6075"/>
                      <a:pt x="0" y="6075"/>
                      <a:pt x="0" y="6075"/>
                    </a:cubicBezTo>
                    <a:cubicBezTo>
                      <a:pt x="15300" y="21375"/>
                      <a:pt x="15300" y="21375"/>
                      <a:pt x="15300" y="21375"/>
                    </a:cubicBezTo>
                    <a:cubicBezTo>
                      <a:pt x="19800" y="15975"/>
                      <a:pt x="19800" y="15975"/>
                      <a:pt x="19800" y="15975"/>
                    </a:cubicBezTo>
                    <a:cubicBezTo>
                      <a:pt x="19800" y="15975"/>
                      <a:pt x="19800" y="15975"/>
                      <a:pt x="19800" y="15975"/>
                    </a:cubicBezTo>
                    <a:cubicBezTo>
                      <a:pt x="19800" y="15975"/>
                      <a:pt x="19800" y="15975"/>
                      <a:pt x="19800" y="15975"/>
                    </a:cubicBezTo>
                    <a:cubicBezTo>
                      <a:pt x="21600" y="14175"/>
                      <a:pt x="21600" y="12375"/>
                      <a:pt x="19800" y="10575"/>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005" name="Group 1005"/>
          <p:cNvGrpSpPr/>
          <p:nvPr/>
        </p:nvGrpSpPr>
        <p:grpSpPr>
          <a:xfrm>
            <a:off x="2039525" y="5247725"/>
            <a:ext cx="3580637" cy="277401"/>
            <a:chOff x="1" y="0"/>
            <a:chExt cx="3580635" cy="277400"/>
          </a:xfrm>
        </p:grpSpPr>
        <p:sp>
          <p:nvSpPr>
            <p:cNvPr id="1001" name="Shape 1001"/>
            <p:cNvSpPr/>
            <p:nvPr/>
          </p:nvSpPr>
          <p:spPr>
            <a:xfrm>
              <a:off x="276038" y="9646"/>
              <a:ext cx="3304600"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02" name="Shape 1002"/>
            <p:cNvSpPr/>
            <p:nvPr/>
          </p:nvSpPr>
          <p:spPr>
            <a:xfrm>
              <a:off x="276038" y="9646"/>
              <a:ext cx="2462251" cy="267755"/>
            </a:xfrm>
            <a:prstGeom prst="rect">
              <a:avLst/>
            </a:prstGeom>
            <a:solidFill>
              <a:srgbClr val="10CF9B"/>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03" name="Shape 1003"/>
            <p:cNvSpPr/>
            <p:nvPr/>
          </p:nvSpPr>
          <p:spPr>
            <a:xfrm>
              <a:off x="261178" y="-1"/>
              <a:ext cx="469710"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75%</a:t>
              </a:r>
            </a:p>
          </p:txBody>
        </p:sp>
        <p:sp>
          <p:nvSpPr>
            <p:cNvPr id="1004" name="Shape 1004"/>
            <p:cNvSpPr/>
            <p:nvPr/>
          </p:nvSpPr>
          <p:spPr>
            <a:xfrm>
              <a:off x="1" y="117288"/>
              <a:ext cx="154094" cy="143371"/>
            </a:xfrm>
            <a:custGeom>
              <a:avLst/>
              <a:gdLst/>
              <a:ahLst/>
              <a:cxnLst>
                <a:cxn ang="0">
                  <a:pos x="wd2" y="hd2"/>
                </a:cxn>
                <a:cxn ang="5400000">
                  <a:pos x="wd2" y="hd2"/>
                </a:cxn>
                <a:cxn ang="10800000">
                  <a:pos x="wd2" y="hd2"/>
                </a:cxn>
                <a:cxn ang="16200000">
                  <a:pos x="wd2" y="hd2"/>
                </a:cxn>
              </a:cxnLst>
              <a:rect l="0" t="0" r="r" b="b"/>
              <a:pathLst>
                <a:path w="19265" h="20870" extrusionOk="0">
                  <a:moveTo>
                    <a:pt x="3896" y="20870"/>
                  </a:moveTo>
                  <a:cubicBezTo>
                    <a:pt x="3288" y="20870"/>
                    <a:pt x="2679" y="20516"/>
                    <a:pt x="1767" y="19454"/>
                  </a:cubicBezTo>
                  <a:cubicBezTo>
                    <a:pt x="1767" y="19454"/>
                    <a:pt x="1767" y="19454"/>
                    <a:pt x="1767" y="19454"/>
                  </a:cubicBezTo>
                  <a:cubicBezTo>
                    <a:pt x="1158" y="18745"/>
                    <a:pt x="-1884" y="15913"/>
                    <a:pt x="1767" y="11663"/>
                  </a:cubicBezTo>
                  <a:cubicBezTo>
                    <a:pt x="3288" y="10247"/>
                    <a:pt x="5113" y="7768"/>
                    <a:pt x="7243" y="5644"/>
                  </a:cubicBezTo>
                  <a:cubicBezTo>
                    <a:pt x="8155" y="4227"/>
                    <a:pt x="9372" y="2811"/>
                    <a:pt x="10589" y="1395"/>
                  </a:cubicBezTo>
                  <a:cubicBezTo>
                    <a:pt x="12719" y="-730"/>
                    <a:pt x="14240" y="-376"/>
                    <a:pt x="16674" y="2103"/>
                  </a:cubicBezTo>
                  <a:cubicBezTo>
                    <a:pt x="19412" y="5290"/>
                    <a:pt x="19716" y="8477"/>
                    <a:pt x="18803" y="9893"/>
                  </a:cubicBezTo>
                  <a:cubicBezTo>
                    <a:pt x="16978" y="12018"/>
                    <a:pt x="10893" y="19100"/>
                    <a:pt x="10893" y="19454"/>
                  </a:cubicBezTo>
                  <a:cubicBezTo>
                    <a:pt x="10285" y="19808"/>
                    <a:pt x="9981" y="19808"/>
                    <a:pt x="9372" y="19454"/>
                  </a:cubicBezTo>
                  <a:cubicBezTo>
                    <a:pt x="9068" y="19100"/>
                    <a:pt x="9068" y="18391"/>
                    <a:pt x="9372" y="18037"/>
                  </a:cubicBezTo>
                  <a:cubicBezTo>
                    <a:pt x="9677" y="18037"/>
                    <a:pt x="15761" y="10601"/>
                    <a:pt x="17282" y="8831"/>
                  </a:cubicBezTo>
                  <a:cubicBezTo>
                    <a:pt x="17586" y="8122"/>
                    <a:pt x="17891" y="6352"/>
                    <a:pt x="15457" y="3873"/>
                  </a:cubicBezTo>
                  <a:cubicBezTo>
                    <a:pt x="13936" y="2103"/>
                    <a:pt x="13631" y="1040"/>
                    <a:pt x="11806" y="2811"/>
                  </a:cubicBezTo>
                  <a:cubicBezTo>
                    <a:pt x="10589" y="4227"/>
                    <a:pt x="9372" y="5644"/>
                    <a:pt x="8460" y="7060"/>
                  </a:cubicBezTo>
                  <a:cubicBezTo>
                    <a:pt x="6330" y="9185"/>
                    <a:pt x="4505" y="11663"/>
                    <a:pt x="2984" y="13080"/>
                  </a:cubicBezTo>
                  <a:cubicBezTo>
                    <a:pt x="854" y="15913"/>
                    <a:pt x="2071" y="17329"/>
                    <a:pt x="2984" y="18037"/>
                  </a:cubicBezTo>
                  <a:cubicBezTo>
                    <a:pt x="2984" y="18037"/>
                    <a:pt x="2984" y="18037"/>
                    <a:pt x="2984" y="18037"/>
                  </a:cubicBezTo>
                  <a:cubicBezTo>
                    <a:pt x="3592" y="18745"/>
                    <a:pt x="4201" y="19100"/>
                    <a:pt x="5113" y="18037"/>
                  </a:cubicBezTo>
                  <a:cubicBezTo>
                    <a:pt x="5417" y="17683"/>
                    <a:pt x="6026" y="16975"/>
                    <a:pt x="6634" y="16267"/>
                  </a:cubicBezTo>
                  <a:cubicBezTo>
                    <a:pt x="8460" y="14142"/>
                    <a:pt x="12110" y="10247"/>
                    <a:pt x="12719" y="9185"/>
                  </a:cubicBezTo>
                  <a:cubicBezTo>
                    <a:pt x="13023" y="8831"/>
                    <a:pt x="13327" y="8122"/>
                    <a:pt x="13023" y="7768"/>
                  </a:cubicBezTo>
                  <a:cubicBezTo>
                    <a:pt x="12415" y="7414"/>
                    <a:pt x="11806" y="8122"/>
                    <a:pt x="11502" y="8477"/>
                  </a:cubicBezTo>
                  <a:cubicBezTo>
                    <a:pt x="9068" y="11663"/>
                    <a:pt x="5722" y="15204"/>
                    <a:pt x="5722" y="15204"/>
                  </a:cubicBezTo>
                  <a:cubicBezTo>
                    <a:pt x="5417" y="15559"/>
                    <a:pt x="4809" y="15559"/>
                    <a:pt x="4505" y="15204"/>
                  </a:cubicBezTo>
                  <a:cubicBezTo>
                    <a:pt x="4201" y="14850"/>
                    <a:pt x="4201" y="14142"/>
                    <a:pt x="4505" y="13788"/>
                  </a:cubicBezTo>
                  <a:cubicBezTo>
                    <a:pt x="4505" y="13788"/>
                    <a:pt x="7851" y="10247"/>
                    <a:pt x="10285" y="7060"/>
                  </a:cubicBezTo>
                  <a:cubicBezTo>
                    <a:pt x="11806" y="5290"/>
                    <a:pt x="13327" y="5290"/>
                    <a:pt x="14240" y="6352"/>
                  </a:cubicBezTo>
                  <a:cubicBezTo>
                    <a:pt x="15153" y="7414"/>
                    <a:pt x="14848" y="9185"/>
                    <a:pt x="13936" y="10601"/>
                  </a:cubicBezTo>
                  <a:cubicBezTo>
                    <a:pt x="13327" y="11663"/>
                    <a:pt x="10589" y="14496"/>
                    <a:pt x="7851" y="17683"/>
                  </a:cubicBezTo>
                  <a:cubicBezTo>
                    <a:pt x="7243" y="18391"/>
                    <a:pt x="6634" y="19100"/>
                    <a:pt x="6330" y="19454"/>
                  </a:cubicBezTo>
                  <a:cubicBezTo>
                    <a:pt x="5722" y="20516"/>
                    <a:pt x="4809" y="20870"/>
                    <a:pt x="3896" y="20870"/>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012" name="Group 1012"/>
          <p:cNvGrpSpPr/>
          <p:nvPr/>
        </p:nvGrpSpPr>
        <p:grpSpPr>
          <a:xfrm>
            <a:off x="2024452" y="5654042"/>
            <a:ext cx="3595710" cy="276301"/>
            <a:chOff x="0" y="0"/>
            <a:chExt cx="3595709" cy="276300"/>
          </a:xfrm>
        </p:grpSpPr>
        <p:sp>
          <p:nvSpPr>
            <p:cNvPr id="1006" name="Shape 1006"/>
            <p:cNvSpPr/>
            <p:nvPr/>
          </p:nvSpPr>
          <p:spPr>
            <a:xfrm>
              <a:off x="291109" y="8546"/>
              <a:ext cx="3304601"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07" name="Shape 1007"/>
            <p:cNvSpPr/>
            <p:nvPr/>
          </p:nvSpPr>
          <p:spPr>
            <a:xfrm>
              <a:off x="291110" y="8546"/>
              <a:ext cx="1360718" cy="267755"/>
            </a:xfrm>
            <a:prstGeom prst="rect">
              <a:avLst/>
            </a:prstGeom>
            <a:solidFill>
              <a:srgbClr val="7CCA6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08" name="Shape 1008"/>
            <p:cNvSpPr/>
            <p:nvPr/>
          </p:nvSpPr>
          <p:spPr>
            <a:xfrm>
              <a:off x="276249" y="-1"/>
              <a:ext cx="469711"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45%</a:t>
              </a:r>
            </a:p>
          </p:txBody>
        </p:sp>
        <p:grpSp>
          <p:nvGrpSpPr>
            <p:cNvPr id="1011" name="Group 1011"/>
            <p:cNvGrpSpPr/>
            <p:nvPr/>
          </p:nvGrpSpPr>
          <p:grpSpPr>
            <a:xfrm>
              <a:off x="0" y="110645"/>
              <a:ext cx="152516" cy="153123"/>
              <a:chOff x="0" y="0"/>
              <a:chExt cx="152515" cy="153122"/>
            </a:xfrm>
          </p:grpSpPr>
          <p:sp>
            <p:nvSpPr>
              <p:cNvPr id="1009" name="Shape 1009"/>
              <p:cNvSpPr/>
              <p:nvPr/>
            </p:nvSpPr>
            <p:spPr>
              <a:xfrm>
                <a:off x="38618" y="38618"/>
                <a:ext cx="58946" cy="58270"/>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7200" y="7284"/>
                    </a:lnTo>
                    <a:lnTo>
                      <a:pt x="0" y="7284"/>
                    </a:lnTo>
                    <a:lnTo>
                      <a:pt x="0" y="14567"/>
                    </a:lnTo>
                    <a:lnTo>
                      <a:pt x="7200" y="14567"/>
                    </a:lnTo>
                    <a:lnTo>
                      <a:pt x="7200" y="21600"/>
                    </a:lnTo>
                    <a:lnTo>
                      <a:pt x="14400" y="21600"/>
                    </a:lnTo>
                    <a:lnTo>
                      <a:pt x="14400" y="14567"/>
                    </a:lnTo>
                    <a:lnTo>
                      <a:pt x="21600" y="14567"/>
                    </a:lnTo>
                    <a:lnTo>
                      <a:pt x="21600" y="7284"/>
                    </a:lnTo>
                    <a:lnTo>
                      <a:pt x="14400" y="7284"/>
                    </a:lnTo>
                    <a:lnTo>
                      <a:pt x="14400" y="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10" name="Shape 1010"/>
              <p:cNvSpPr/>
              <p:nvPr/>
            </p:nvSpPr>
            <p:spPr>
              <a:xfrm>
                <a:off x="-1" y="0"/>
                <a:ext cx="152517" cy="153123"/>
              </a:xfrm>
              <a:custGeom>
                <a:avLst/>
                <a:gdLst/>
                <a:ahLst/>
                <a:cxnLst>
                  <a:cxn ang="0">
                    <a:pos x="wd2" y="hd2"/>
                  </a:cxn>
                  <a:cxn ang="5400000">
                    <a:pos x="wd2" y="hd2"/>
                  </a:cxn>
                  <a:cxn ang="10800000">
                    <a:pos x="wd2" y="hd2"/>
                  </a:cxn>
                  <a:cxn ang="16200000">
                    <a:pos x="wd2" y="hd2"/>
                  </a:cxn>
                </a:cxnLst>
                <a:rect l="0" t="0" r="r" b="b"/>
                <a:pathLst>
                  <a:path w="21514" h="21600" extrusionOk="0">
                    <a:moveTo>
                      <a:pt x="21257" y="18514"/>
                    </a:moveTo>
                    <a:cubicBezTo>
                      <a:pt x="17486" y="14743"/>
                      <a:pt x="17486" y="14743"/>
                      <a:pt x="17486" y="14743"/>
                    </a:cubicBezTo>
                    <a:cubicBezTo>
                      <a:pt x="18514" y="13371"/>
                      <a:pt x="19200" y="11657"/>
                      <a:pt x="19200" y="9600"/>
                    </a:cubicBezTo>
                    <a:cubicBezTo>
                      <a:pt x="19200" y="4457"/>
                      <a:pt x="14743" y="0"/>
                      <a:pt x="9600" y="0"/>
                    </a:cubicBezTo>
                    <a:cubicBezTo>
                      <a:pt x="4114" y="0"/>
                      <a:pt x="0" y="4457"/>
                      <a:pt x="0" y="9600"/>
                    </a:cubicBezTo>
                    <a:cubicBezTo>
                      <a:pt x="0" y="14743"/>
                      <a:pt x="4114" y="19200"/>
                      <a:pt x="9600" y="19200"/>
                    </a:cubicBezTo>
                    <a:cubicBezTo>
                      <a:pt x="11314" y="19200"/>
                      <a:pt x="13371" y="18514"/>
                      <a:pt x="14743" y="17829"/>
                    </a:cubicBezTo>
                    <a:cubicBezTo>
                      <a:pt x="18514" y="21600"/>
                      <a:pt x="18514" y="21600"/>
                      <a:pt x="18514" y="21600"/>
                    </a:cubicBezTo>
                    <a:cubicBezTo>
                      <a:pt x="18857" y="21600"/>
                      <a:pt x="19200" y="21600"/>
                      <a:pt x="19543" y="21600"/>
                    </a:cubicBezTo>
                    <a:cubicBezTo>
                      <a:pt x="21257" y="19543"/>
                      <a:pt x="21257" y="19543"/>
                      <a:pt x="21257" y="19543"/>
                    </a:cubicBezTo>
                    <a:cubicBezTo>
                      <a:pt x="21600" y="19200"/>
                      <a:pt x="21600" y="18857"/>
                      <a:pt x="21257" y="18514"/>
                    </a:cubicBezTo>
                    <a:close/>
                    <a:moveTo>
                      <a:pt x="9600" y="16457"/>
                    </a:moveTo>
                    <a:cubicBezTo>
                      <a:pt x="5829" y="16457"/>
                      <a:pt x="2743" y="13371"/>
                      <a:pt x="2743" y="9600"/>
                    </a:cubicBezTo>
                    <a:cubicBezTo>
                      <a:pt x="2743" y="5829"/>
                      <a:pt x="5829" y="2743"/>
                      <a:pt x="9600" y="2743"/>
                    </a:cubicBezTo>
                    <a:cubicBezTo>
                      <a:pt x="13371" y="2743"/>
                      <a:pt x="16457" y="5829"/>
                      <a:pt x="16457" y="9600"/>
                    </a:cubicBezTo>
                    <a:cubicBezTo>
                      <a:pt x="16457" y="13371"/>
                      <a:pt x="13371" y="16457"/>
                      <a:pt x="9600" y="16457"/>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019" name="Group 1019"/>
          <p:cNvGrpSpPr/>
          <p:nvPr/>
        </p:nvGrpSpPr>
        <p:grpSpPr>
          <a:xfrm>
            <a:off x="6537476" y="4022857"/>
            <a:ext cx="3630072" cy="277401"/>
            <a:chOff x="0" y="0"/>
            <a:chExt cx="3630071" cy="277400"/>
          </a:xfrm>
        </p:grpSpPr>
        <p:sp>
          <p:nvSpPr>
            <p:cNvPr id="1013" name="Shape 1013"/>
            <p:cNvSpPr/>
            <p:nvPr/>
          </p:nvSpPr>
          <p:spPr>
            <a:xfrm>
              <a:off x="325472" y="9646"/>
              <a:ext cx="3304600"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14" name="Shape 1014"/>
            <p:cNvSpPr/>
            <p:nvPr/>
          </p:nvSpPr>
          <p:spPr>
            <a:xfrm>
              <a:off x="325472" y="9646"/>
              <a:ext cx="1652301" cy="267755"/>
            </a:xfrm>
            <a:prstGeom prst="rect">
              <a:avLst/>
            </a:prstGeom>
            <a:solidFill>
              <a:srgbClr val="0F6FC6"/>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15" name="Shape 1015"/>
            <p:cNvSpPr/>
            <p:nvPr/>
          </p:nvSpPr>
          <p:spPr>
            <a:xfrm>
              <a:off x="310611" y="-1"/>
              <a:ext cx="469711"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50%</a:t>
              </a:r>
            </a:p>
          </p:txBody>
        </p:sp>
        <p:grpSp>
          <p:nvGrpSpPr>
            <p:cNvPr id="1018" name="Group 1018"/>
            <p:cNvGrpSpPr/>
            <p:nvPr/>
          </p:nvGrpSpPr>
          <p:grpSpPr>
            <a:xfrm>
              <a:off x="0" y="64844"/>
              <a:ext cx="146347" cy="155157"/>
              <a:chOff x="0" y="0"/>
              <a:chExt cx="146346" cy="155156"/>
            </a:xfrm>
          </p:grpSpPr>
          <p:sp>
            <p:nvSpPr>
              <p:cNvPr id="1016" name="Shape 1016"/>
              <p:cNvSpPr/>
              <p:nvPr/>
            </p:nvSpPr>
            <p:spPr>
              <a:xfrm>
                <a:off x="19648" y="58266"/>
                <a:ext cx="107051" cy="96890"/>
              </a:xfrm>
              <a:custGeom>
                <a:avLst/>
                <a:gdLst/>
                <a:ahLst/>
                <a:cxnLst>
                  <a:cxn ang="0">
                    <a:pos x="wd2" y="hd2"/>
                  </a:cxn>
                  <a:cxn ang="5400000">
                    <a:pos x="wd2" y="hd2"/>
                  </a:cxn>
                  <a:cxn ang="10800000">
                    <a:pos x="wd2" y="hd2"/>
                  </a:cxn>
                  <a:cxn ang="16200000">
                    <a:pos x="wd2" y="hd2"/>
                  </a:cxn>
                </a:cxnLst>
                <a:rect l="0" t="0" r="r" b="b"/>
                <a:pathLst>
                  <a:path w="21600" h="21600" extrusionOk="0">
                    <a:moveTo>
                      <a:pt x="17673" y="17280"/>
                    </a:moveTo>
                    <a:cubicBezTo>
                      <a:pt x="15709" y="17280"/>
                      <a:pt x="15709" y="17280"/>
                      <a:pt x="15709" y="17280"/>
                    </a:cubicBezTo>
                    <a:cubicBezTo>
                      <a:pt x="15709" y="0"/>
                      <a:pt x="15709" y="0"/>
                      <a:pt x="15709" y="0"/>
                    </a:cubicBezTo>
                    <a:cubicBezTo>
                      <a:pt x="11782" y="0"/>
                      <a:pt x="11782" y="0"/>
                      <a:pt x="11782" y="0"/>
                    </a:cubicBezTo>
                    <a:cubicBezTo>
                      <a:pt x="11782" y="17280"/>
                      <a:pt x="11782" y="17280"/>
                      <a:pt x="11782" y="17280"/>
                    </a:cubicBezTo>
                    <a:cubicBezTo>
                      <a:pt x="9818" y="17280"/>
                      <a:pt x="9818" y="17280"/>
                      <a:pt x="9818" y="17280"/>
                    </a:cubicBezTo>
                    <a:cubicBezTo>
                      <a:pt x="9818" y="0"/>
                      <a:pt x="9818" y="0"/>
                      <a:pt x="9818" y="0"/>
                    </a:cubicBezTo>
                    <a:cubicBezTo>
                      <a:pt x="5891" y="0"/>
                      <a:pt x="5891" y="0"/>
                      <a:pt x="5891" y="0"/>
                    </a:cubicBezTo>
                    <a:cubicBezTo>
                      <a:pt x="5891" y="17280"/>
                      <a:pt x="5891" y="17280"/>
                      <a:pt x="5891" y="17280"/>
                    </a:cubicBezTo>
                    <a:cubicBezTo>
                      <a:pt x="3927" y="17280"/>
                      <a:pt x="3927" y="17280"/>
                      <a:pt x="3927" y="17280"/>
                    </a:cubicBezTo>
                    <a:cubicBezTo>
                      <a:pt x="3927" y="0"/>
                      <a:pt x="3927" y="0"/>
                      <a:pt x="3927" y="0"/>
                    </a:cubicBezTo>
                    <a:cubicBezTo>
                      <a:pt x="0" y="0"/>
                      <a:pt x="0" y="0"/>
                      <a:pt x="0" y="0"/>
                    </a:cubicBezTo>
                    <a:cubicBezTo>
                      <a:pt x="0" y="20520"/>
                      <a:pt x="0" y="20520"/>
                      <a:pt x="0" y="20520"/>
                    </a:cubicBezTo>
                    <a:cubicBezTo>
                      <a:pt x="0" y="21060"/>
                      <a:pt x="491" y="21600"/>
                      <a:pt x="982" y="21600"/>
                    </a:cubicBezTo>
                    <a:cubicBezTo>
                      <a:pt x="20618" y="21600"/>
                      <a:pt x="20618" y="21600"/>
                      <a:pt x="20618" y="21600"/>
                    </a:cubicBezTo>
                    <a:cubicBezTo>
                      <a:pt x="21109" y="21600"/>
                      <a:pt x="21600" y="21060"/>
                      <a:pt x="21600" y="20520"/>
                    </a:cubicBezTo>
                    <a:cubicBezTo>
                      <a:pt x="21600" y="0"/>
                      <a:pt x="21600" y="0"/>
                      <a:pt x="21600" y="0"/>
                    </a:cubicBezTo>
                    <a:cubicBezTo>
                      <a:pt x="17673" y="0"/>
                      <a:pt x="17673" y="0"/>
                      <a:pt x="17673" y="0"/>
                    </a:cubicBezTo>
                    <a:lnTo>
                      <a:pt x="17673" y="1728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17" name="Shape 1017"/>
              <p:cNvSpPr/>
              <p:nvPr/>
            </p:nvSpPr>
            <p:spPr>
              <a:xfrm>
                <a:off x="-1" y="-1"/>
                <a:ext cx="146348" cy="48784"/>
              </a:xfrm>
              <a:custGeom>
                <a:avLst/>
                <a:gdLst/>
                <a:ahLst/>
                <a:cxnLst>
                  <a:cxn ang="0">
                    <a:pos x="wd2" y="hd2"/>
                  </a:cxn>
                  <a:cxn ang="5400000">
                    <a:pos x="wd2" y="hd2"/>
                  </a:cxn>
                  <a:cxn ang="10800000">
                    <a:pos x="wd2" y="hd2"/>
                  </a:cxn>
                  <a:cxn ang="16200000">
                    <a:pos x="wd2" y="hd2"/>
                  </a:cxn>
                </a:cxnLst>
                <a:rect l="0" t="0" r="r" b="b"/>
                <a:pathLst>
                  <a:path w="21600" h="21600" extrusionOk="0">
                    <a:moveTo>
                      <a:pt x="20160" y="8640"/>
                    </a:moveTo>
                    <a:cubicBezTo>
                      <a:pt x="14400" y="8640"/>
                      <a:pt x="14400" y="8640"/>
                      <a:pt x="14400" y="8640"/>
                    </a:cubicBezTo>
                    <a:cubicBezTo>
                      <a:pt x="14400" y="2160"/>
                      <a:pt x="14400" y="2160"/>
                      <a:pt x="14400" y="2160"/>
                    </a:cubicBezTo>
                    <a:cubicBezTo>
                      <a:pt x="14400" y="1080"/>
                      <a:pt x="14040" y="0"/>
                      <a:pt x="13680" y="0"/>
                    </a:cubicBezTo>
                    <a:cubicBezTo>
                      <a:pt x="7920" y="0"/>
                      <a:pt x="7920" y="0"/>
                      <a:pt x="7920" y="0"/>
                    </a:cubicBezTo>
                    <a:cubicBezTo>
                      <a:pt x="7560" y="0"/>
                      <a:pt x="7200" y="1080"/>
                      <a:pt x="7200" y="2160"/>
                    </a:cubicBezTo>
                    <a:cubicBezTo>
                      <a:pt x="7200" y="8640"/>
                      <a:pt x="7200" y="8640"/>
                      <a:pt x="7200" y="8640"/>
                    </a:cubicBezTo>
                    <a:cubicBezTo>
                      <a:pt x="1440" y="8640"/>
                      <a:pt x="1440" y="8640"/>
                      <a:pt x="1440" y="8640"/>
                    </a:cubicBezTo>
                    <a:cubicBezTo>
                      <a:pt x="720" y="8640"/>
                      <a:pt x="0" y="10800"/>
                      <a:pt x="0" y="12960"/>
                    </a:cubicBezTo>
                    <a:cubicBezTo>
                      <a:pt x="0" y="17280"/>
                      <a:pt x="0" y="17280"/>
                      <a:pt x="0" y="17280"/>
                    </a:cubicBezTo>
                    <a:cubicBezTo>
                      <a:pt x="0" y="19440"/>
                      <a:pt x="720" y="21600"/>
                      <a:pt x="1440" y="21600"/>
                    </a:cubicBezTo>
                    <a:cubicBezTo>
                      <a:pt x="20160" y="21600"/>
                      <a:pt x="20160" y="21600"/>
                      <a:pt x="20160" y="21600"/>
                    </a:cubicBezTo>
                    <a:cubicBezTo>
                      <a:pt x="20880" y="21600"/>
                      <a:pt x="21600" y="19440"/>
                      <a:pt x="21600" y="17280"/>
                    </a:cubicBezTo>
                    <a:cubicBezTo>
                      <a:pt x="21600" y="12960"/>
                      <a:pt x="21600" y="12960"/>
                      <a:pt x="21600" y="12960"/>
                    </a:cubicBezTo>
                    <a:cubicBezTo>
                      <a:pt x="21600" y="10800"/>
                      <a:pt x="20880" y="8640"/>
                      <a:pt x="20160" y="8640"/>
                    </a:cubicBezTo>
                    <a:close/>
                    <a:moveTo>
                      <a:pt x="8640" y="8640"/>
                    </a:moveTo>
                    <a:cubicBezTo>
                      <a:pt x="8640" y="4320"/>
                      <a:pt x="8640" y="4320"/>
                      <a:pt x="8640" y="4320"/>
                    </a:cubicBezTo>
                    <a:cubicBezTo>
                      <a:pt x="12960" y="4320"/>
                      <a:pt x="12960" y="4320"/>
                      <a:pt x="12960" y="4320"/>
                    </a:cubicBezTo>
                    <a:cubicBezTo>
                      <a:pt x="12960" y="8640"/>
                      <a:pt x="12960" y="8640"/>
                      <a:pt x="12960" y="8640"/>
                    </a:cubicBezTo>
                    <a:lnTo>
                      <a:pt x="8640" y="864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024" name="Group 1024"/>
          <p:cNvGrpSpPr/>
          <p:nvPr/>
        </p:nvGrpSpPr>
        <p:grpSpPr>
          <a:xfrm>
            <a:off x="6557123" y="4421330"/>
            <a:ext cx="3610425" cy="277400"/>
            <a:chOff x="0" y="0"/>
            <a:chExt cx="3610424" cy="277399"/>
          </a:xfrm>
        </p:grpSpPr>
        <p:sp>
          <p:nvSpPr>
            <p:cNvPr id="1020" name="Shape 1020"/>
            <p:cNvSpPr/>
            <p:nvPr/>
          </p:nvSpPr>
          <p:spPr>
            <a:xfrm>
              <a:off x="305824" y="9645"/>
              <a:ext cx="3304601"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21" name="Shape 1021"/>
            <p:cNvSpPr/>
            <p:nvPr/>
          </p:nvSpPr>
          <p:spPr>
            <a:xfrm>
              <a:off x="305824" y="9645"/>
              <a:ext cx="1943885" cy="267755"/>
            </a:xfrm>
            <a:prstGeom prst="rect">
              <a:avLst/>
            </a:prstGeom>
            <a:solidFill>
              <a:srgbClr val="009D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22" name="Shape 1022"/>
            <p:cNvSpPr/>
            <p:nvPr/>
          </p:nvSpPr>
          <p:spPr>
            <a:xfrm>
              <a:off x="290964" y="-1"/>
              <a:ext cx="469710"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62%</a:t>
              </a:r>
            </a:p>
          </p:txBody>
        </p:sp>
        <p:sp>
          <p:nvSpPr>
            <p:cNvPr id="1023" name="Shape 1023"/>
            <p:cNvSpPr/>
            <p:nvPr/>
          </p:nvSpPr>
          <p:spPr>
            <a:xfrm>
              <a:off x="0" y="92393"/>
              <a:ext cx="107051" cy="136185"/>
            </a:xfrm>
            <a:custGeom>
              <a:avLst/>
              <a:gdLst/>
              <a:ahLst/>
              <a:cxnLst>
                <a:cxn ang="0">
                  <a:pos x="wd2" y="hd2"/>
                </a:cxn>
                <a:cxn ang="5400000">
                  <a:pos x="wd2" y="hd2"/>
                </a:cxn>
                <a:cxn ang="10800000">
                  <a:pos x="wd2" y="hd2"/>
                </a:cxn>
                <a:cxn ang="16200000">
                  <a:pos x="wd2" y="hd2"/>
                </a:cxn>
              </a:cxnLst>
              <a:rect l="0" t="0" r="r" b="b"/>
              <a:pathLst>
                <a:path w="21600" h="21600" extrusionOk="0">
                  <a:moveTo>
                    <a:pt x="19636" y="9257"/>
                  </a:moveTo>
                  <a:cubicBezTo>
                    <a:pt x="18655" y="9257"/>
                    <a:pt x="17673" y="10029"/>
                    <a:pt x="17673" y="10800"/>
                  </a:cubicBezTo>
                  <a:cubicBezTo>
                    <a:pt x="17673" y="10800"/>
                    <a:pt x="17673" y="10800"/>
                    <a:pt x="17673" y="10800"/>
                  </a:cubicBezTo>
                  <a:cubicBezTo>
                    <a:pt x="17673" y="9257"/>
                    <a:pt x="17673" y="9257"/>
                    <a:pt x="17673" y="9257"/>
                  </a:cubicBezTo>
                  <a:cubicBezTo>
                    <a:pt x="17673" y="8486"/>
                    <a:pt x="16691" y="7714"/>
                    <a:pt x="15709" y="7714"/>
                  </a:cubicBezTo>
                  <a:cubicBezTo>
                    <a:pt x="14727" y="7714"/>
                    <a:pt x="13745" y="8486"/>
                    <a:pt x="13745" y="9257"/>
                  </a:cubicBezTo>
                  <a:cubicBezTo>
                    <a:pt x="13745" y="7714"/>
                    <a:pt x="13745" y="7714"/>
                    <a:pt x="13745" y="7714"/>
                  </a:cubicBezTo>
                  <a:cubicBezTo>
                    <a:pt x="13745" y="6943"/>
                    <a:pt x="12764" y="6171"/>
                    <a:pt x="11782" y="6171"/>
                  </a:cubicBezTo>
                  <a:cubicBezTo>
                    <a:pt x="10800" y="6171"/>
                    <a:pt x="9818" y="6943"/>
                    <a:pt x="9818" y="7714"/>
                  </a:cubicBezTo>
                  <a:cubicBezTo>
                    <a:pt x="9818" y="1543"/>
                    <a:pt x="9818" y="1543"/>
                    <a:pt x="9818" y="1543"/>
                  </a:cubicBezTo>
                  <a:cubicBezTo>
                    <a:pt x="9818" y="771"/>
                    <a:pt x="8836" y="0"/>
                    <a:pt x="7855" y="0"/>
                  </a:cubicBezTo>
                  <a:cubicBezTo>
                    <a:pt x="6873" y="0"/>
                    <a:pt x="5891" y="771"/>
                    <a:pt x="5891" y="1543"/>
                  </a:cubicBezTo>
                  <a:cubicBezTo>
                    <a:pt x="5891" y="2700"/>
                    <a:pt x="5891" y="2700"/>
                    <a:pt x="5891" y="2700"/>
                  </a:cubicBezTo>
                  <a:cubicBezTo>
                    <a:pt x="5891" y="10800"/>
                    <a:pt x="5891" y="10800"/>
                    <a:pt x="5891" y="10800"/>
                  </a:cubicBezTo>
                  <a:cubicBezTo>
                    <a:pt x="5891" y="11957"/>
                    <a:pt x="5891" y="11957"/>
                    <a:pt x="5891" y="11957"/>
                  </a:cubicBezTo>
                  <a:cubicBezTo>
                    <a:pt x="5891" y="11957"/>
                    <a:pt x="5891" y="12343"/>
                    <a:pt x="5400" y="12343"/>
                  </a:cubicBezTo>
                  <a:cubicBezTo>
                    <a:pt x="5400" y="12343"/>
                    <a:pt x="4909" y="12343"/>
                    <a:pt x="4909" y="12343"/>
                  </a:cubicBezTo>
                  <a:cubicBezTo>
                    <a:pt x="3436" y="10800"/>
                    <a:pt x="3436" y="9257"/>
                    <a:pt x="1473" y="9257"/>
                  </a:cubicBezTo>
                  <a:cubicBezTo>
                    <a:pt x="982" y="9257"/>
                    <a:pt x="491" y="9257"/>
                    <a:pt x="0" y="9643"/>
                  </a:cubicBezTo>
                  <a:cubicBezTo>
                    <a:pt x="0" y="10029"/>
                    <a:pt x="0" y="10414"/>
                    <a:pt x="0" y="10800"/>
                  </a:cubicBezTo>
                  <a:cubicBezTo>
                    <a:pt x="6382" y="21214"/>
                    <a:pt x="6382" y="21214"/>
                    <a:pt x="6382" y="21214"/>
                  </a:cubicBezTo>
                  <a:cubicBezTo>
                    <a:pt x="6382" y="21600"/>
                    <a:pt x="6873" y="21600"/>
                    <a:pt x="7364" y="21600"/>
                  </a:cubicBezTo>
                  <a:cubicBezTo>
                    <a:pt x="8836" y="21600"/>
                    <a:pt x="14727" y="21600"/>
                    <a:pt x="18655" y="21600"/>
                  </a:cubicBezTo>
                  <a:cubicBezTo>
                    <a:pt x="20127" y="21600"/>
                    <a:pt x="21600" y="20443"/>
                    <a:pt x="21600" y="19286"/>
                  </a:cubicBezTo>
                  <a:cubicBezTo>
                    <a:pt x="21600" y="15043"/>
                    <a:pt x="21600" y="10800"/>
                    <a:pt x="21600" y="10800"/>
                  </a:cubicBezTo>
                  <a:cubicBezTo>
                    <a:pt x="21600" y="10029"/>
                    <a:pt x="20618" y="9257"/>
                    <a:pt x="19636" y="9257"/>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032" name="Group 1032"/>
          <p:cNvGrpSpPr/>
          <p:nvPr/>
        </p:nvGrpSpPr>
        <p:grpSpPr>
          <a:xfrm>
            <a:off x="6542596" y="4842512"/>
            <a:ext cx="3624952" cy="277401"/>
            <a:chOff x="0" y="0"/>
            <a:chExt cx="3624951" cy="277400"/>
          </a:xfrm>
        </p:grpSpPr>
        <p:sp>
          <p:nvSpPr>
            <p:cNvPr id="1025" name="Shape 1025"/>
            <p:cNvSpPr/>
            <p:nvPr/>
          </p:nvSpPr>
          <p:spPr>
            <a:xfrm>
              <a:off x="320351" y="9646"/>
              <a:ext cx="3304601"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26" name="Shape 1026"/>
            <p:cNvSpPr/>
            <p:nvPr/>
          </p:nvSpPr>
          <p:spPr>
            <a:xfrm>
              <a:off x="320352" y="9646"/>
              <a:ext cx="826150" cy="267755"/>
            </a:xfrm>
            <a:prstGeom prst="rect">
              <a:avLst/>
            </a:prstGeom>
            <a:solidFill>
              <a:srgbClr val="0BD0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27" name="Shape 1027"/>
            <p:cNvSpPr/>
            <p:nvPr/>
          </p:nvSpPr>
          <p:spPr>
            <a:xfrm>
              <a:off x="305492" y="-1"/>
              <a:ext cx="469710"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25%</a:t>
              </a:r>
            </a:p>
          </p:txBody>
        </p:sp>
        <p:grpSp>
          <p:nvGrpSpPr>
            <p:cNvPr id="1031" name="Group 1031"/>
            <p:cNvGrpSpPr/>
            <p:nvPr/>
          </p:nvGrpSpPr>
          <p:grpSpPr>
            <a:xfrm>
              <a:off x="0" y="78867"/>
              <a:ext cx="147152" cy="145066"/>
              <a:chOff x="0" y="-1"/>
              <a:chExt cx="147151" cy="145065"/>
            </a:xfrm>
          </p:grpSpPr>
          <p:sp>
            <p:nvSpPr>
              <p:cNvPr id="1028" name="Shape 1028"/>
              <p:cNvSpPr/>
              <p:nvPr/>
            </p:nvSpPr>
            <p:spPr>
              <a:xfrm>
                <a:off x="-1" y="96280"/>
                <a:ext cx="48106" cy="48785"/>
              </a:xfrm>
              <a:custGeom>
                <a:avLst/>
                <a:gdLst/>
                <a:ahLst/>
                <a:cxnLst>
                  <a:cxn ang="0">
                    <a:pos x="wd2" y="hd2"/>
                  </a:cxn>
                  <a:cxn ang="5400000">
                    <a:pos x="wd2" y="hd2"/>
                  </a:cxn>
                  <a:cxn ang="10800000">
                    <a:pos x="wd2" y="hd2"/>
                  </a:cxn>
                  <a:cxn ang="16200000">
                    <a:pos x="wd2" y="hd2"/>
                  </a:cxn>
                </a:cxnLst>
                <a:rect l="0" t="0" r="r" b="b"/>
                <a:pathLst>
                  <a:path w="21600" h="21600" extrusionOk="0">
                    <a:moveTo>
                      <a:pt x="3042" y="0"/>
                    </a:moveTo>
                    <a:lnTo>
                      <a:pt x="913" y="10800"/>
                    </a:lnTo>
                    <a:lnTo>
                      <a:pt x="0" y="21600"/>
                    </a:lnTo>
                    <a:lnTo>
                      <a:pt x="10648" y="20700"/>
                    </a:lnTo>
                    <a:lnTo>
                      <a:pt x="21600" y="18300"/>
                    </a:lnTo>
                    <a:lnTo>
                      <a:pt x="11865" y="9900"/>
                    </a:lnTo>
                    <a:lnTo>
                      <a:pt x="3042" y="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29" name="Shape 1029"/>
              <p:cNvSpPr/>
              <p:nvPr/>
            </p:nvSpPr>
            <p:spPr>
              <a:xfrm>
                <a:off x="14227" y="21073"/>
                <a:ext cx="107051" cy="109763"/>
              </a:xfrm>
              <a:custGeom>
                <a:avLst/>
                <a:gdLst/>
                <a:ahLst/>
                <a:cxnLst>
                  <a:cxn ang="0">
                    <a:pos x="wd2" y="hd2"/>
                  </a:cxn>
                  <a:cxn ang="5400000">
                    <a:pos x="wd2" y="hd2"/>
                  </a:cxn>
                  <a:cxn ang="10800000">
                    <a:pos x="wd2" y="hd2"/>
                  </a:cxn>
                  <a:cxn ang="16200000">
                    <a:pos x="wd2" y="hd2"/>
                  </a:cxn>
                </a:cxnLst>
                <a:rect l="0" t="0" r="r" b="b"/>
                <a:pathLst>
                  <a:path w="21600" h="21600" extrusionOk="0">
                    <a:moveTo>
                      <a:pt x="7929" y="19200"/>
                    </a:moveTo>
                    <a:lnTo>
                      <a:pt x="6835" y="17733"/>
                    </a:lnTo>
                    <a:lnTo>
                      <a:pt x="19139" y="5733"/>
                    </a:lnTo>
                    <a:lnTo>
                      <a:pt x="16268" y="2933"/>
                    </a:lnTo>
                    <a:lnTo>
                      <a:pt x="3965" y="14800"/>
                    </a:lnTo>
                    <a:lnTo>
                      <a:pt x="2461" y="13467"/>
                    </a:lnTo>
                    <a:lnTo>
                      <a:pt x="14765" y="1467"/>
                    </a:lnTo>
                    <a:lnTo>
                      <a:pt x="13808" y="0"/>
                    </a:lnTo>
                    <a:lnTo>
                      <a:pt x="0" y="13467"/>
                    </a:lnTo>
                    <a:lnTo>
                      <a:pt x="7929" y="21600"/>
                    </a:lnTo>
                    <a:lnTo>
                      <a:pt x="21600" y="8133"/>
                    </a:lnTo>
                    <a:lnTo>
                      <a:pt x="20643" y="6667"/>
                    </a:lnTo>
                    <a:lnTo>
                      <a:pt x="7929" y="1920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30" name="Shape 1030"/>
              <p:cNvSpPr/>
              <p:nvPr/>
            </p:nvSpPr>
            <p:spPr>
              <a:xfrm>
                <a:off x="89432" y="-2"/>
                <a:ext cx="57720" cy="57665"/>
              </a:xfrm>
              <a:custGeom>
                <a:avLst/>
                <a:gdLst/>
                <a:ahLst/>
                <a:cxnLst>
                  <a:cxn ang="0">
                    <a:pos x="wd2" y="hd2"/>
                  </a:cxn>
                  <a:cxn ang="5400000">
                    <a:pos x="wd2" y="hd2"/>
                  </a:cxn>
                  <a:cxn ang="10800000">
                    <a:pos x="wd2" y="hd2"/>
                  </a:cxn>
                  <a:cxn ang="16200000">
                    <a:pos x="wd2" y="hd2"/>
                  </a:cxn>
                </a:cxnLst>
                <a:rect l="0" t="0" r="r" b="b"/>
                <a:pathLst>
                  <a:path w="21150" h="21375" extrusionOk="0">
                    <a:moveTo>
                      <a:pt x="19800" y="10575"/>
                    </a:moveTo>
                    <a:cubicBezTo>
                      <a:pt x="9900" y="675"/>
                      <a:pt x="9900" y="675"/>
                      <a:pt x="9900" y="675"/>
                    </a:cubicBezTo>
                    <a:cubicBezTo>
                      <a:pt x="8100" y="-225"/>
                      <a:pt x="6300" y="-225"/>
                      <a:pt x="4500" y="675"/>
                    </a:cubicBezTo>
                    <a:cubicBezTo>
                      <a:pt x="4500" y="675"/>
                      <a:pt x="4500" y="675"/>
                      <a:pt x="4500" y="675"/>
                    </a:cubicBezTo>
                    <a:cubicBezTo>
                      <a:pt x="4500" y="675"/>
                      <a:pt x="4500" y="675"/>
                      <a:pt x="4500" y="675"/>
                    </a:cubicBezTo>
                    <a:cubicBezTo>
                      <a:pt x="0" y="6075"/>
                      <a:pt x="0" y="6075"/>
                      <a:pt x="0" y="6075"/>
                    </a:cubicBezTo>
                    <a:cubicBezTo>
                      <a:pt x="15300" y="21375"/>
                      <a:pt x="15300" y="21375"/>
                      <a:pt x="15300" y="21375"/>
                    </a:cubicBezTo>
                    <a:cubicBezTo>
                      <a:pt x="19800" y="15975"/>
                      <a:pt x="19800" y="15975"/>
                      <a:pt x="19800" y="15975"/>
                    </a:cubicBezTo>
                    <a:cubicBezTo>
                      <a:pt x="19800" y="15975"/>
                      <a:pt x="19800" y="15975"/>
                      <a:pt x="19800" y="15975"/>
                    </a:cubicBezTo>
                    <a:cubicBezTo>
                      <a:pt x="19800" y="15975"/>
                      <a:pt x="19800" y="15975"/>
                      <a:pt x="19800" y="15975"/>
                    </a:cubicBezTo>
                    <a:cubicBezTo>
                      <a:pt x="21600" y="14175"/>
                      <a:pt x="21600" y="12375"/>
                      <a:pt x="19800" y="10575"/>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037" name="Group 1037"/>
          <p:cNvGrpSpPr/>
          <p:nvPr/>
        </p:nvGrpSpPr>
        <p:grpSpPr>
          <a:xfrm>
            <a:off x="6552549" y="5247725"/>
            <a:ext cx="3614999" cy="277401"/>
            <a:chOff x="1" y="0"/>
            <a:chExt cx="3614997" cy="277400"/>
          </a:xfrm>
        </p:grpSpPr>
        <p:sp>
          <p:nvSpPr>
            <p:cNvPr id="1033" name="Shape 1033"/>
            <p:cNvSpPr/>
            <p:nvPr/>
          </p:nvSpPr>
          <p:spPr>
            <a:xfrm>
              <a:off x="310400" y="9646"/>
              <a:ext cx="3304600"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34" name="Shape 1034"/>
            <p:cNvSpPr/>
            <p:nvPr/>
          </p:nvSpPr>
          <p:spPr>
            <a:xfrm>
              <a:off x="310400" y="9646"/>
              <a:ext cx="2462251" cy="267755"/>
            </a:xfrm>
            <a:prstGeom prst="rect">
              <a:avLst/>
            </a:prstGeom>
            <a:solidFill>
              <a:srgbClr val="10CF9B"/>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35" name="Shape 1035"/>
            <p:cNvSpPr/>
            <p:nvPr/>
          </p:nvSpPr>
          <p:spPr>
            <a:xfrm>
              <a:off x="295540" y="-1"/>
              <a:ext cx="469710"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75%</a:t>
              </a:r>
            </a:p>
          </p:txBody>
        </p:sp>
        <p:sp>
          <p:nvSpPr>
            <p:cNvPr id="1036" name="Shape 1036"/>
            <p:cNvSpPr/>
            <p:nvPr/>
          </p:nvSpPr>
          <p:spPr>
            <a:xfrm>
              <a:off x="1" y="117288"/>
              <a:ext cx="154094" cy="143371"/>
            </a:xfrm>
            <a:custGeom>
              <a:avLst/>
              <a:gdLst/>
              <a:ahLst/>
              <a:cxnLst>
                <a:cxn ang="0">
                  <a:pos x="wd2" y="hd2"/>
                </a:cxn>
                <a:cxn ang="5400000">
                  <a:pos x="wd2" y="hd2"/>
                </a:cxn>
                <a:cxn ang="10800000">
                  <a:pos x="wd2" y="hd2"/>
                </a:cxn>
                <a:cxn ang="16200000">
                  <a:pos x="wd2" y="hd2"/>
                </a:cxn>
              </a:cxnLst>
              <a:rect l="0" t="0" r="r" b="b"/>
              <a:pathLst>
                <a:path w="19265" h="20870" extrusionOk="0">
                  <a:moveTo>
                    <a:pt x="3896" y="20870"/>
                  </a:moveTo>
                  <a:cubicBezTo>
                    <a:pt x="3288" y="20870"/>
                    <a:pt x="2679" y="20516"/>
                    <a:pt x="1767" y="19454"/>
                  </a:cubicBezTo>
                  <a:cubicBezTo>
                    <a:pt x="1767" y="19454"/>
                    <a:pt x="1767" y="19454"/>
                    <a:pt x="1767" y="19454"/>
                  </a:cubicBezTo>
                  <a:cubicBezTo>
                    <a:pt x="1158" y="18745"/>
                    <a:pt x="-1884" y="15913"/>
                    <a:pt x="1767" y="11663"/>
                  </a:cubicBezTo>
                  <a:cubicBezTo>
                    <a:pt x="3288" y="10247"/>
                    <a:pt x="5113" y="7768"/>
                    <a:pt x="7243" y="5644"/>
                  </a:cubicBezTo>
                  <a:cubicBezTo>
                    <a:pt x="8155" y="4227"/>
                    <a:pt x="9372" y="2811"/>
                    <a:pt x="10589" y="1395"/>
                  </a:cubicBezTo>
                  <a:cubicBezTo>
                    <a:pt x="12719" y="-730"/>
                    <a:pt x="14240" y="-376"/>
                    <a:pt x="16674" y="2103"/>
                  </a:cubicBezTo>
                  <a:cubicBezTo>
                    <a:pt x="19412" y="5290"/>
                    <a:pt x="19716" y="8477"/>
                    <a:pt x="18803" y="9893"/>
                  </a:cubicBezTo>
                  <a:cubicBezTo>
                    <a:pt x="16978" y="12018"/>
                    <a:pt x="10893" y="19100"/>
                    <a:pt x="10893" y="19454"/>
                  </a:cubicBezTo>
                  <a:cubicBezTo>
                    <a:pt x="10285" y="19808"/>
                    <a:pt x="9981" y="19808"/>
                    <a:pt x="9372" y="19454"/>
                  </a:cubicBezTo>
                  <a:cubicBezTo>
                    <a:pt x="9068" y="19100"/>
                    <a:pt x="9068" y="18391"/>
                    <a:pt x="9372" y="18037"/>
                  </a:cubicBezTo>
                  <a:cubicBezTo>
                    <a:pt x="9677" y="18037"/>
                    <a:pt x="15761" y="10601"/>
                    <a:pt x="17282" y="8831"/>
                  </a:cubicBezTo>
                  <a:cubicBezTo>
                    <a:pt x="17586" y="8122"/>
                    <a:pt x="17891" y="6352"/>
                    <a:pt x="15457" y="3873"/>
                  </a:cubicBezTo>
                  <a:cubicBezTo>
                    <a:pt x="13936" y="2103"/>
                    <a:pt x="13631" y="1040"/>
                    <a:pt x="11806" y="2811"/>
                  </a:cubicBezTo>
                  <a:cubicBezTo>
                    <a:pt x="10589" y="4227"/>
                    <a:pt x="9372" y="5644"/>
                    <a:pt x="8460" y="7060"/>
                  </a:cubicBezTo>
                  <a:cubicBezTo>
                    <a:pt x="6330" y="9185"/>
                    <a:pt x="4505" y="11663"/>
                    <a:pt x="2984" y="13080"/>
                  </a:cubicBezTo>
                  <a:cubicBezTo>
                    <a:pt x="854" y="15913"/>
                    <a:pt x="2071" y="17329"/>
                    <a:pt x="2984" y="18037"/>
                  </a:cubicBezTo>
                  <a:cubicBezTo>
                    <a:pt x="2984" y="18037"/>
                    <a:pt x="2984" y="18037"/>
                    <a:pt x="2984" y="18037"/>
                  </a:cubicBezTo>
                  <a:cubicBezTo>
                    <a:pt x="3592" y="18745"/>
                    <a:pt x="4201" y="19100"/>
                    <a:pt x="5113" y="18037"/>
                  </a:cubicBezTo>
                  <a:cubicBezTo>
                    <a:pt x="5417" y="17683"/>
                    <a:pt x="6026" y="16975"/>
                    <a:pt x="6634" y="16267"/>
                  </a:cubicBezTo>
                  <a:cubicBezTo>
                    <a:pt x="8460" y="14142"/>
                    <a:pt x="12110" y="10247"/>
                    <a:pt x="12719" y="9185"/>
                  </a:cubicBezTo>
                  <a:cubicBezTo>
                    <a:pt x="13023" y="8831"/>
                    <a:pt x="13327" y="8122"/>
                    <a:pt x="13023" y="7768"/>
                  </a:cubicBezTo>
                  <a:cubicBezTo>
                    <a:pt x="12415" y="7414"/>
                    <a:pt x="11806" y="8122"/>
                    <a:pt x="11502" y="8477"/>
                  </a:cubicBezTo>
                  <a:cubicBezTo>
                    <a:pt x="9068" y="11663"/>
                    <a:pt x="5722" y="15204"/>
                    <a:pt x="5722" y="15204"/>
                  </a:cubicBezTo>
                  <a:cubicBezTo>
                    <a:pt x="5417" y="15559"/>
                    <a:pt x="4809" y="15559"/>
                    <a:pt x="4505" y="15204"/>
                  </a:cubicBezTo>
                  <a:cubicBezTo>
                    <a:pt x="4201" y="14850"/>
                    <a:pt x="4201" y="14142"/>
                    <a:pt x="4505" y="13788"/>
                  </a:cubicBezTo>
                  <a:cubicBezTo>
                    <a:pt x="4505" y="13788"/>
                    <a:pt x="7851" y="10247"/>
                    <a:pt x="10285" y="7060"/>
                  </a:cubicBezTo>
                  <a:cubicBezTo>
                    <a:pt x="11806" y="5290"/>
                    <a:pt x="13327" y="5290"/>
                    <a:pt x="14240" y="6352"/>
                  </a:cubicBezTo>
                  <a:cubicBezTo>
                    <a:pt x="15153" y="7414"/>
                    <a:pt x="14848" y="9185"/>
                    <a:pt x="13936" y="10601"/>
                  </a:cubicBezTo>
                  <a:cubicBezTo>
                    <a:pt x="13327" y="11663"/>
                    <a:pt x="10589" y="14496"/>
                    <a:pt x="7851" y="17683"/>
                  </a:cubicBezTo>
                  <a:cubicBezTo>
                    <a:pt x="7243" y="18391"/>
                    <a:pt x="6634" y="19100"/>
                    <a:pt x="6330" y="19454"/>
                  </a:cubicBezTo>
                  <a:cubicBezTo>
                    <a:pt x="5722" y="20516"/>
                    <a:pt x="4809" y="20870"/>
                    <a:pt x="3896" y="20870"/>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044" name="Group 1044"/>
          <p:cNvGrpSpPr/>
          <p:nvPr/>
        </p:nvGrpSpPr>
        <p:grpSpPr>
          <a:xfrm>
            <a:off x="6537476" y="5654042"/>
            <a:ext cx="3630072" cy="276301"/>
            <a:chOff x="0" y="0"/>
            <a:chExt cx="3630071" cy="276300"/>
          </a:xfrm>
        </p:grpSpPr>
        <p:sp>
          <p:nvSpPr>
            <p:cNvPr id="1038" name="Shape 1038"/>
            <p:cNvSpPr/>
            <p:nvPr/>
          </p:nvSpPr>
          <p:spPr>
            <a:xfrm>
              <a:off x="325472" y="8546"/>
              <a:ext cx="3304600" cy="267755"/>
            </a:xfrm>
            <a:prstGeom prst="rect">
              <a:avLst/>
            </a:prstGeom>
            <a:solidFill>
              <a:srgbClr val="F2F2F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39" name="Shape 1039"/>
            <p:cNvSpPr/>
            <p:nvPr/>
          </p:nvSpPr>
          <p:spPr>
            <a:xfrm>
              <a:off x="325472" y="8546"/>
              <a:ext cx="1360718" cy="267755"/>
            </a:xfrm>
            <a:prstGeom prst="rect">
              <a:avLst/>
            </a:prstGeom>
            <a:solidFill>
              <a:srgbClr val="7CCA6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040" name="Shape 1040"/>
            <p:cNvSpPr/>
            <p:nvPr/>
          </p:nvSpPr>
          <p:spPr>
            <a:xfrm>
              <a:off x="310611" y="-1"/>
              <a:ext cx="469711" cy="256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spcBef>
                  <a:spcPts val="200"/>
                </a:spcBef>
                <a:defRPr sz="1100" b="1">
                  <a:solidFill>
                    <a:srgbClr val="FFFFFF"/>
                  </a:solidFill>
                  <a:latin typeface="微软雅黑"/>
                  <a:ea typeface="微软雅黑"/>
                  <a:cs typeface="微软雅黑"/>
                  <a:sym typeface="微软雅黑"/>
                </a:defRPr>
              </a:lvl1pPr>
            </a:lstStyle>
            <a:p>
              <a:r>
                <a:t>45%</a:t>
              </a:r>
            </a:p>
          </p:txBody>
        </p:sp>
        <p:grpSp>
          <p:nvGrpSpPr>
            <p:cNvPr id="1043" name="Group 1043"/>
            <p:cNvGrpSpPr/>
            <p:nvPr/>
          </p:nvGrpSpPr>
          <p:grpSpPr>
            <a:xfrm>
              <a:off x="-1" y="110645"/>
              <a:ext cx="152517" cy="153123"/>
              <a:chOff x="0" y="0"/>
              <a:chExt cx="152515" cy="153122"/>
            </a:xfrm>
          </p:grpSpPr>
          <p:sp>
            <p:nvSpPr>
              <p:cNvPr id="1041" name="Shape 1041"/>
              <p:cNvSpPr/>
              <p:nvPr/>
            </p:nvSpPr>
            <p:spPr>
              <a:xfrm>
                <a:off x="38618" y="38618"/>
                <a:ext cx="58946" cy="58270"/>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7200" y="7284"/>
                    </a:lnTo>
                    <a:lnTo>
                      <a:pt x="0" y="7284"/>
                    </a:lnTo>
                    <a:lnTo>
                      <a:pt x="0" y="14567"/>
                    </a:lnTo>
                    <a:lnTo>
                      <a:pt x="7200" y="14567"/>
                    </a:lnTo>
                    <a:lnTo>
                      <a:pt x="7200" y="21600"/>
                    </a:lnTo>
                    <a:lnTo>
                      <a:pt x="14400" y="21600"/>
                    </a:lnTo>
                    <a:lnTo>
                      <a:pt x="14400" y="14567"/>
                    </a:lnTo>
                    <a:lnTo>
                      <a:pt x="21600" y="14567"/>
                    </a:lnTo>
                    <a:lnTo>
                      <a:pt x="21600" y="7284"/>
                    </a:lnTo>
                    <a:lnTo>
                      <a:pt x="14400" y="7284"/>
                    </a:lnTo>
                    <a:lnTo>
                      <a:pt x="14400" y="0"/>
                    </a:ln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42" name="Shape 1042"/>
              <p:cNvSpPr/>
              <p:nvPr/>
            </p:nvSpPr>
            <p:spPr>
              <a:xfrm>
                <a:off x="0" y="0"/>
                <a:ext cx="152516" cy="153123"/>
              </a:xfrm>
              <a:custGeom>
                <a:avLst/>
                <a:gdLst/>
                <a:ahLst/>
                <a:cxnLst>
                  <a:cxn ang="0">
                    <a:pos x="wd2" y="hd2"/>
                  </a:cxn>
                  <a:cxn ang="5400000">
                    <a:pos x="wd2" y="hd2"/>
                  </a:cxn>
                  <a:cxn ang="10800000">
                    <a:pos x="wd2" y="hd2"/>
                  </a:cxn>
                  <a:cxn ang="16200000">
                    <a:pos x="wd2" y="hd2"/>
                  </a:cxn>
                </a:cxnLst>
                <a:rect l="0" t="0" r="r" b="b"/>
                <a:pathLst>
                  <a:path w="21514" h="21600" extrusionOk="0">
                    <a:moveTo>
                      <a:pt x="21257" y="18514"/>
                    </a:moveTo>
                    <a:cubicBezTo>
                      <a:pt x="17486" y="14743"/>
                      <a:pt x="17486" y="14743"/>
                      <a:pt x="17486" y="14743"/>
                    </a:cubicBezTo>
                    <a:cubicBezTo>
                      <a:pt x="18514" y="13371"/>
                      <a:pt x="19200" y="11657"/>
                      <a:pt x="19200" y="9600"/>
                    </a:cubicBezTo>
                    <a:cubicBezTo>
                      <a:pt x="19200" y="4457"/>
                      <a:pt x="14743" y="0"/>
                      <a:pt x="9600" y="0"/>
                    </a:cubicBezTo>
                    <a:cubicBezTo>
                      <a:pt x="4114" y="0"/>
                      <a:pt x="0" y="4457"/>
                      <a:pt x="0" y="9600"/>
                    </a:cubicBezTo>
                    <a:cubicBezTo>
                      <a:pt x="0" y="14743"/>
                      <a:pt x="4114" y="19200"/>
                      <a:pt x="9600" y="19200"/>
                    </a:cubicBezTo>
                    <a:cubicBezTo>
                      <a:pt x="11314" y="19200"/>
                      <a:pt x="13371" y="18514"/>
                      <a:pt x="14743" y="17829"/>
                    </a:cubicBezTo>
                    <a:cubicBezTo>
                      <a:pt x="18514" y="21600"/>
                      <a:pt x="18514" y="21600"/>
                      <a:pt x="18514" y="21600"/>
                    </a:cubicBezTo>
                    <a:cubicBezTo>
                      <a:pt x="18857" y="21600"/>
                      <a:pt x="19200" y="21600"/>
                      <a:pt x="19543" y="21600"/>
                    </a:cubicBezTo>
                    <a:cubicBezTo>
                      <a:pt x="21257" y="19543"/>
                      <a:pt x="21257" y="19543"/>
                      <a:pt x="21257" y="19543"/>
                    </a:cubicBezTo>
                    <a:cubicBezTo>
                      <a:pt x="21600" y="19200"/>
                      <a:pt x="21600" y="18857"/>
                      <a:pt x="21257" y="18514"/>
                    </a:cubicBezTo>
                    <a:close/>
                    <a:moveTo>
                      <a:pt x="9600" y="16457"/>
                    </a:moveTo>
                    <a:cubicBezTo>
                      <a:pt x="5829" y="16457"/>
                      <a:pt x="2743" y="13371"/>
                      <a:pt x="2743" y="9600"/>
                    </a:cubicBezTo>
                    <a:cubicBezTo>
                      <a:pt x="2743" y="5829"/>
                      <a:pt x="5829" y="2743"/>
                      <a:pt x="9600" y="2743"/>
                    </a:cubicBezTo>
                    <a:cubicBezTo>
                      <a:pt x="13371" y="2743"/>
                      <a:pt x="16457" y="5829"/>
                      <a:pt x="16457" y="9600"/>
                    </a:cubicBezTo>
                    <a:cubicBezTo>
                      <a:pt x="16457" y="13371"/>
                      <a:pt x="13371" y="16457"/>
                      <a:pt x="9600" y="16457"/>
                    </a:cubicBezTo>
                    <a:close/>
                  </a:path>
                </a:pathLst>
              </a:custGeom>
              <a:solidFill>
                <a:srgbClr val="B3E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sp>
        <p:nvSpPr>
          <p:cNvPr id="1045" name="Shape 1045"/>
          <p:cNvSpPr/>
          <p:nvPr/>
        </p:nvSpPr>
        <p:spPr>
          <a:xfrm flipH="1">
            <a:off x="6118381" y="2196518"/>
            <a:ext cx="2" cy="3898903"/>
          </a:xfrm>
          <a:prstGeom prst="line">
            <a:avLst/>
          </a:prstGeom>
          <a:ln>
            <a:solidFill>
              <a:srgbClr val="D9D9D9"/>
            </a:solidFill>
            <a:prstDash val="dash"/>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Shape 1047"/>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1048" name="Shape 1048"/>
          <p:cNvSpPr/>
          <p:nvPr/>
        </p:nvSpPr>
        <p:spPr>
          <a:xfrm>
            <a:off x="8638823" y="4994857"/>
            <a:ext cx="1876106"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1049" name="Shape 1049"/>
          <p:cNvSpPr/>
          <p:nvPr/>
        </p:nvSpPr>
        <p:spPr>
          <a:xfrm>
            <a:off x="6097639" y="2636009"/>
            <a:ext cx="1550785" cy="15507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0800"/>
                  <a:pt x="0" y="10800"/>
                  <a:pt x="0" y="10800"/>
                </a:cubicBezTo>
                <a:cubicBezTo>
                  <a:pt x="0" y="4844"/>
                  <a:pt x="4844" y="0"/>
                  <a:pt x="10800" y="0"/>
                </a:cubicBezTo>
                <a:cubicBezTo>
                  <a:pt x="16756" y="0"/>
                  <a:pt x="21600" y="4844"/>
                  <a:pt x="21600" y="10800"/>
                </a:cubicBezTo>
                <a:cubicBezTo>
                  <a:pt x="21600" y="16756"/>
                  <a:pt x="16756" y="21600"/>
                  <a:pt x="10800" y="21600"/>
                </a:cubicBezTo>
                <a:lnTo>
                  <a:pt x="0" y="21600"/>
                </a:ln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0" name="Shape 1050"/>
          <p:cNvSpPr/>
          <p:nvPr/>
        </p:nvSpPr>
        <p:spPr>
          <a:xfrm>
            <a:off x="6210484" y="2745862"/>
            <a:ext cx="1315322" cy="1317508"/>
          </a:xfrm>
          <a:custGeom>
            <a:avLst/>
            <a:gdLst/>
            <a:ahLst/>
            <a:cxnLst>
              <a:cxn ang="0">
                <a:pos x="wd2" y="hd2"/>
              </a:cxn>
              <a:cxn ang="5400000">
                <a:pos x="wd2" y="hd2"/>
              </a:cxn>
              <a:cxn ang="10800000">
                <a:pos x="wd2" y="hd2"/>
              </a:cxn>
              <a:cxn ang="16200000">
                <a:pos x="wd2" y="hd2"/>
              </a:cxn>
            </a:cxnLst>
            <a:rect l="0" t="0" r="r" b="b"/>
            <a:pathLst>
              <a:path w="21546" h="21551"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adFill>
            <a:gsLst>
              <a:gs pos="0">
                <a:srgbClr val="D9D9D9"/>
              </a:gs>
              <a:gs pos="100000">
                <a:srgbClr val="FFFFFF"/>
              </a:gs>
            </a:gsLst>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1" name="Shape 1051"/>
          <p:cNvSpPr/>
          <p:nvPr/>
        </p:nvSpPr>
        <p:spPr>
          <a:xfrm>
            <a:off x="6376532" y="2911713"/>
            <a:ext cx="984445" cy="985053"/>
          </a:xfrm>
          <a:prstGeom prst="ellipse">
            <a:avLst/>
          </a:prstGeom>
          <a:gradFill>
            <a:gsLst>
              <a:gs pos="0">
                <a:srgbClr val="D9D9D9"/>
              </a:gs>
              <a:gs pos="100000">
                <a:srgbClr val="FFFFFF"/>
              </a:gs>
            </a:gsLst>
            <a:lin ang="9000000"/>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2" name="Shape 1052"/>
          <p:cNvSpPr/>
          <p:nvPr/>
        </p:nvSpPr>
        <p:spPr>
          <a:xfrm rot="16200000">
            <a:off x="4007070" y="2162759"/>
            <a:ext cx="2024037" cy="20240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0800"/>
                  <a:pt x="0" y="10800"/>
                  <a:pt x="0" y="10800"/>
                </a:cubicBezTo>
                <a:cubicBezTo>
                  <a:pt x="0" y="4844"/>
                  <a:pt x="4844" y="0"/>
                  <a:pt x="10800" y="0"/>
                </a:cubicBezTo>
                <a:cubicBezTo>
                  <a:pt x="16756" y="0"/>
                  <a:pt x="21600" y="4844"/>
                  <a:pt x="21600" y="10800"/>
                </a:cubicBezTo>
                <a:cubicBezTo>
                  <a:pt x="21600" y="16756"/>
                  <a:pt x="16756" y="21600"/>
                  <a:pt x="10800" y="21600"/>
                </a:cubicBezTo>
                <a:lnTo>
                  <a:pt x="0" y="21600"/>
                </a:lnTo>
                <a:close/>
              </a:path>
            </a:pathLst>
          </a:cu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3" name="Shape 1053"/>
          <p:cNvSpPr/>
          <p:nvPr/>
        </p:nvSpPr>
        <p:spPr>
          <a:xfrm rot="16200000">
            <a:off x="4151876" y="2321371"/>
            <a:ext cx="1716717" cy="1719569"/>
          </a:xfrm>
          <a:custGeom>
            <a:avLst/>
            <a:gdLst/>
            <a:ahLst/>
            <a:cxnLst>
              <a:cxn ang="0">
                <a:pos x="wd2" y="hd2"/>
              </a:cxn>
              <a:cxn ang="5400000">
                <a:pos x="wd2" y="hd2"/>
              </a:cxn>
              <a:cxn ang="10800000">
                <a:pos x="wd2" y="hd2"/>
              </a:cxn>
              <a:cxn ang="16200000">
                <a:pos x="wd2" y="hd2"/>
              </a:cxn>
            </a:cxnLst>
            <a:rect l="0" t="0" r="r" b="b"/>
            <a:pathLst>
              <a:path w="21546" h="21551"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adFill>
            <a:gsLst>
              <a:gs pos="0">
                <a:srgbClr val="D9D9D9"/>
              </a:gs>
              <a:gs pos="100000">
                <a:srgbClr val="FFFFFF"/>
              </a:gs>
            </a:gsLst>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4" name="Shape 1054"/>
          <p:cNvSpPr/>
          <p:nvPr/>
        </p:nvSpPr>
        <p:spPr>
          <a:xfrm rot="16200000">
            <a:off x="4367310" y="2537529"/>
            <a:ext cx="1284867" cy="1285659"/>
          </a:xfrm>
          <a:prstGeom prst="ellipse">
            <a:avLst/>
          </a:prstGeom>
          <a:gradFill>
            <a:gsLst>
              <a:gs pos="0">
                <a:srgbClr val="D9D9D9"/>
              </a:gs>
              <a:gs pos="100000">
                <a:srgbClr val="FFFFFF"/>
              </a:gs>
            </a:gsLst>
            <a:lin ang="9000000"/>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5" name="Shape 1055"/>
          <p:cNvSpPr/>
          <p:nvPr/>
        </p:nvSpPr>
        <p:spPr>
          <a:xfrm flipV="1">
            <a:off x="6097639" y="4255079"/>
            <a:ext cx="2331986" cy="23319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0800"/>
                  <a:pt x="0" y="10800"/>
                  <a:pt x="0" y="10800"/>
                </a:cubicBezTo>
                <a:cubicBezTo>
                  <a:pt x="0" y="4844"/>
                  <a:pt x="4844" y="0"/>
                  <a:pt x="10800" y="0"/>
                </a:cubicBezTo>
                <a:cubicBezTo>
                  <a:pt x="16756" y="0"/>
                  <a:pt x="21600" y="4844"/>
                  <a:pt x="21600" y="10800"/>
                </a:cubicBezTo>
                <a:cubicBezTo>
                  <a:pt x="21600" y="16756"/>
                  <a:pt x="16756" y="21600"/>
                  <a:pt x="10800" y="21600"/>
                </a:cubicBezTo>
                <a:lnTo>
                  <a:pt x="0" y="21600"/>
                </a:lnTo>
                <a:close/>
              </a:path>
            </a:pathLst>
          </a:cu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6" name="Shape 1056"/>
          <p:cNvSpPr/>
          <p:nvPr/>
        </p:nvSpPr>
        <p:spPr>
          <a:xfrm flipV="1">
            <a:off x="6267330" y="4440676"/>
            <a:ext cx="1977908" cy="1981196"/>
          </a:xfrm>
          <a:custGeom>
            <a:avLst/>
            <a:gdLst/>
            <a:ahLst/>
            <a:cxnLst>
              <a:cxn ang="0">
                <a:pos x="wd2" y="hd2"/>
              </a:cxn>
              <a:cxn ang="5400000">
                <a:pos x="wd2" y="hd2"/>
              </a:cxn>
              <a:cxn ang="10800000">
                <a:pos x="wd2" y="hd2"/>
              </a:cxn>
              <a:cxn ang="16200000">
                <a:pos x="wd2" y="hd2"/>
              </a:cxn>
            </a:cxnLst>
            <a:rect l="0" t="0" r="r" b="b"/>
            <a:pathLst>
              <a:path w="21546" h="21551"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adFill>
            <a:gsLst>
              <a:gs pos="0">
                <a:srgbClr val="D9D9D9"/>
              </a:gs>
              <a:gs pos="100000">
                <a:srgbClr val="FFFFFF"/>
              </a:gs>
            </a:gsLst>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7" name="Shape 1057"/>
          <p:cNvSpPr/>
          <p:nvPr/>
        </p:nvSpPr>
        <p:spPr>
          <a:xfrm flipV="1">
            <a:off x="6517023" y="4691206"/>
            <a:ext cx="1480353" cy="1481267"/>
          </a:xfrm>
          <a:prstGeom prst="ellipse">
            <a:avLst/>
          </a:prstGeom>
          <a:gradFill>
            <a:gsLst>
              <a:gs pos="0">
                <a:srgbClr val="D9D9D9"/>
              </a:gs>
              <a:gs pos="100000">
                <a:srgbClr val="FFFFFF"/>
              </a:gs>
            </a:gsLst>
            <a:lin ang="9000000"/>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8" name="Shape 1058"/>
          <p:cNvSpPr/>
          <p:nvPr/>
        </p:nvSpPr>
        <p:spPr>
          <a:xfrm rot="5400000" flipV="1">
            <a:off x="4298441" y="4255082"/>
            <a:ext cx="1732666" cy="17326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0800"/>
                  <a:pt x="0" y="10800"/>
                  <a:pt x="0" y="10800"/>
                </a:cubicBezTo>
                <a:cubicBezTo>
                  <a:pt x="0" y="4844"/>
                  <a:pt x="4844" y="0"/>
                  <a:pt x="10800" y="0"/>
                </a:cubicBezTo>
                <a:cubicBezTo>
                  <a:pt x="16756" y="0"/>
                  <a:pt x="21600" y="4844"/>
                  <a:pt x="21600" y="10800"/>
                </a:cubicBezTo>
                <a:cubicBezTo>
                  <a:pt x="21600" y="16756"/>
                  <a:pt x="16756" y="21600"/>
                  <a:pt x="10800" y="21600"/>
                </a:cubicBezTo>
                <a:lnTo>
                  <a:pt x="0" y="21600"/>
                </a:lnTo>
                <a:close/>
              </a:path>
            </a:pathLst>
          </a:cu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59" name="Shape 1059"/>
          <p:cNvSpPr/>
          <p:nvPr/>
        </p:nvSpPr>
        <p:spPr>
          <a:xfrm rot="5400000" flipV="1">
            <a:off x="4422402" y="4379939"/>
            <a:ext cx="1469584" cy="1472030"/>
          </a:xfrm>
          <a:custGeom>
            <a:avLst/>
            <a:gdLst/>
            <a:ahLst/>
            <a:cxnLst>
              <a:cxn ang="0">
                <a:pos x="wd2" y="hd2"/>
              </a:cxn>
              <a:cxn ang="5400000">
                <a:pos x="wd2" y="hd2"/>
              </a:cxn>
              <a:cxn ang="10800000">
                <a:pos x="wd2" y="hd2"/>
              </a:cxn>
              <a:cxn ang="16200000">
                <a:pos x="wd2" y="hd2"/>
              </a:cxn>
            </a:cxnLst>
            <a:rect l="0" t="0" r="r" b="b"/>
            <a:pathLst>
              <a:path w="21546" h="21551"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adFill>
            <a:gsLst>
              <a:gs pos="0">
                <a:srgbClr val="D9D9D9"/>
              </a:gs>
              <a:gs pos="100000">
                <a:srgbClr val="FFFFFF"/>
              </a:gs>
            </a:gsLst>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60" name="Shape 1060"/>
          <p:cNvSpPr/>
          <p:nvPr/>
        </p:nvSpPr>
        <p:spPr>
          <a:xfrm rot="5400000" flipV="1">
            <a:off x="4606823" y="4566344"/>
            <a:ext cx="1099903" cy="1100583"/>
          </a:xfrm>
          <a:prstGeom prst="ellipse">
            <a:avLst/>
          </a:prstGeom>
          <a:gradFill>
            <a:gsLst>
              <a:gs pos="0">
                <a:srgbClr val="D9D9D9"/>
              </a:gs>
              <a:gs pos="100000">
                <a:srgbClr val="FFFFFF"/>
              </a:gs>
            </a:gsLst>
            <a:lin ang="9000000"/>
          </a:gra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061" name="Shape 1061"/>
          <p:cNvSpPr/>
          <p:nvPr/>
        </p:nvSpPr>
        <p:spPr>
          <a:xfrm flipH="1" flipV="1">
            <a:off x="3661285" y="2697522"/>
            <a:ext cx="497968" cy="316192"/>
          </a:xfrm>
          <a:prstGeom prst="line">
            <a:avLst/>
          </a:prstGeom>
          <a:ln>
            <a:solidFill>
              <a:srgbClr val="0A6DC6"/>
            </a:solidFill>
          </a:ln>
        </p:spPr>
        <p:txBody>
          <a:bodyPr lIns="45718" tIns="45718" rIns="45718" bIns="45718"/>
          <a:lstStyle/>
          <a:p>
            <a:endParaRPr/>
          </a:p>
        </p:txBody>
      </p:sp>
      <p:sp>
        <p:nvSpPr>
          <p:cNvPr id="1062" name="Shape 1062"/>
          <p:cNvSpPr/>
          <p:nvPr/>
        </p:nvSpPr>
        <p:spPr>
          <a:xfrm flipH="1" flipV="1">
            <a:off x="1857591" y="2697522"/>
            <a:ext cx="1803696" cy="2"/>
          </a:xfrm>
          <a:prstGeom prst="line">
            <a:avLst/>
          </a:prstGeom>
          <a:ln>
            <a:solidFill>
              <a:srgbClr val="0A6DC6"/>
            </a:solidFill>
            <a:tailEnd type="oval"/>
          </a:ln>
        </p:spPr>
        <p:txBody>
          <a:bodyPr lIns="45718" tIns="45718" rIns="45718" bIns="45718"/>
          <a:lstStyle/>
          <a:p>
            <a:endParaRPr/>
          </a:p>
        </p:txBody>
      </p:sp>
      <p:sp>
        <p:nvSpPr>
          <p:cNvPr id="1063" name="Shape 1063"/>
          <p:cNvSpPr/>
          <p:nvPr/>
        </p:nvSpPr>
        <p:spPr>
          <a:xfrm flipH="1">
            <a:off x="3800473" y="4994857"/>
            <a:ext cx="497969" cy="316192"/>
          </a:xfrm>
          <a:prstGeom prst="line">
            <a:avLst/>
          </a:prstGeom>
          <a:ln>
            <a:solidFill>
              <a:srgbClr val="0BD0D9"/>
            </a:solidFill>
          </a:ln>
        </p:spPr>
        <p:txBody>
          <a:bodyPr lIns="45718" tIns="45718" rIns="45718" bIns="45718"/>
          <a:lstStyle/>
          <a:p>
            <a:endParaRPr/>
          </a:p>
        </p:txBody>
      </p:sp>
      <p:sp>
        <p:nvSpPr>
          <p:cNvPr id="1064" name="Shape 1064"/>
          <p:cNvSpPr/>
          <p:nvPr/>
        </p:nvSpPr>
        <p:spPr>
          <a:xfrm flipH="1">
            <a:off x="2194666" y="5311047"/>
            <a:ext cx="1605810" cy="2"/>
          </a:xfrm>
          <a:prstGeom prst="line">
            <a:avLst/>
          </a:prstGeom>
          <a:ln>
            <a:solidFill>
              <a:srgbClr val="0BD0D9"/>
            </a:solidFill>
            <a:tailEnd type="oval"/>
          </a:ln>
        </p:spPr>
        <p:txBody>
          <a:bodyPr lIns="45718" tIns="45718" rIns="45718" bIns="45718"/>
          <a:lstStyle/>
          <a:p>
            <a:endParaRPr/>
          </a:p>
        </p:txBody>
      </p:sp>
      <p:sp>
        <p:nvSpPr>
          <p:cNvPr id="1065" name="Shape 1065"/>
          <p:cNvSpPr/>
          <p:nvPr/>
        </p:nvSpPr>
        <p:spPr>
          <a:xfrm flipV="1">
            <a:off x="7528086" y="2680840"/>
            <a:ext cx="497968" cy="316192"/>
          </a:xfrm>
          <a:prstGeom prst="line">
            <a:avLst/>
          </a:prstGeom>
          <a:ln>
            <a:solidFill>
              <a:srgbClr val="009DD9"/>
            </a:solidFill>
          </a:ln>
        </p:spPr>
        <p:txBody>
          <a:bodyPr lIns="45718" tIns="45718" rIns="45718" bIns="45718"/>
          <a:lstStyle/>
          <a:p>
            <a:endParaRPr/>
          </a:p>
        </p:txBody>
      </p:sp>
      <p:sp>
        <p:nvSpPr>
          <p:cNvPr id="1066" name="Shape 1066"/>
          <p:cNvSpPr/>
          <p:nvPr/>
        </p:nvSpPr>
        <p:spPr>
          <a:xfrm>
            <a:off x="8026051" y="2680840"/>
            <a:ext cx="1554451" cy="2"/>
          </a:xfrm>
          <a:prstGeom prst="line">
            <a:avLst/>
          </a:prstGeom>
          <a:ln>
            <a:solidFill>
              <a:srgbClr val="009DD9"/>
            </a:solidFill>
            <a:tailEnd type="oval"/>
          </a:ln>
        </p:spPr>
        <p:txBody>
          <a:bodyPr lIns="45718" tIns="45718" rIns="45718" bIns="45718"/>
          <a:lstStyle/>
          <a:p>
            <a:endParaRPr/>
          </a:p>
        </p:txBody>
      </p:sp>
      <p:sp>
        <p:nvSpPr>
          <p:cNvPr id="1067" name="Shape 1067"/>
          <p:cNvSpPr/>
          <p:nvPr/>
        </p:nvSpPr>
        <p:spPr>
          <a:xfrm>
            <a:off x="1800410" y="2251530"/>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b="1">
                <a:solidFill>
                  <a:srgbClr val="808080"/>
                </a:solidFill>
                <a:latin typeface="微软雅黑"/>
                <a:ea typeface="微软雅黑"/>
                <a:cs typeface="微软雅黑"/>
                <a:sym typeface="微软雅黑"/>
              </a:defRPr>
            </a:lvl1pPr>
          </a:lstStyle>
          <a:p>
            <a:r>
              <a:t>输入你的文字信息</a:t>
            </a:r>
          </a:p>
        </p:txBody>
      </p:sp>
      <p:sp>
        <p:nvSpPr>
          <p:cNvPr id="1068" name="Shape 1068"/>
          <p:cNvSpPr/>
          <p:nvPr/>
        </p:nvSpPr>
        <p:spPr>
          <a:xfrm>
            <a:off x="1800410" y="2749356"/>
            <a:ext cx="1876106"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1069" name="Shape 1069"/>
          <p:cNvSpPr/>
          <p:nvPr/>
        </p:nvSpPr>
        <p:spPr>
          <a:xfrm>
            <a:off x="2118605" y="4875881"/>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b="1">
                <a:solidFill>
                  <a:srgbClr val="808080"/>
                </a:solidFill>
                <a:latin typeface="微软雅黑"/>
                <a:ea typeface="微软雅黑"/>
                <a:cs typeface="微软雅黑"/>
                <a:sym typeface="微软雅黑"/>
              </a:defRPr>
            </a:lvl1pPr>
          </a:lstStyle>
          <a:p>
            <a:r>
              <a:t>输入你的文字信息</a:t>
            </a:r>
          </a:p>
        </p:txBody>
      </p:sp>
      <p:sp>
        <p:nvSpPr>
          <p:cNvPr id="1070" name="Shape 1070"/>
          <p:cNvSpPr/>
          <p:nvPr/>
        </p:nvSpPr>
        <p:spPr>
          <a:xfrm>
            <a:off x="7505183" y="2246022"/>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r">
              <a:defRPr sz="2000" b="1">
                <a:solidFill>
                  <a:srgbClr val="808080"/>
                </a:solidFill>
                <a:latin typeface="微软雅黑"/>
                <a:ea typeface="微软雅黑"/>
                <a:cs typeface="微软雅黑"/>
                <a:sym typeface="微软雅黑"/>
              </a:defRPr>
            </a:lvl1pPr>
          </a:lstStyle>
          <a:p>
            <a:r>
              <a:t>输入你的文字信息</a:t>
            </a:r>
          </a:p>
        </p:txBody>
      </p:sp>
      <p:sp>
        <p:nvSpPr>
          <p:cNvPr id="1071" name="Shape 1071"/>
          <p:cNvSpPr/>
          <p:nvPr/>
        </p:nvSpPr>
        <p:spPr>
          <a:xfrm>
            <a:off x="8372103" y="4538109"/>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r">
              <a:defRPr sz="2000" b="1">
                <a:solidFill>
                  <a:srgbClr val="808080"/>
                </a:solidFill>
                <a:latin typeface="微软雅黑"/>
                <a:ea typeface="微软雅黑"/>
                <a:cs typeface="微软雅黑"/>
                <a:sym typeface="微软雅黑"/>
              </a:defRPr>
            </a:lvl1pPr>
          </a:lstStyle>
          <a:p>
            <a:r>
              <a:t>输入你的文字信息</a:t>
            </a:r>
          </a:p>
        </p:txBody>
      </p:sp>
      <p:sp>
        <p:nvSpPr>
          <p:cNvPr id="1072" name="Shape 1072"/>
          <p:cNvSpPr/>
          <p:nvPr/>
        </p:nvSpPr>
        <p:spPr>
          <a:xfrm>
            <a:off x="2142917" y="5342933"/>
            <a:ext cx="1876106" cy="10693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a:t>
            </a:r>
          </a:p>
        </p:txBody>
      </p:sp>
      <p:sp>
        <p:nvSpPr>
          <p:cNvPr id="1073" name="Shape 1073"/>
          <p:cNvSpPr/>
          <p:nvPr/>
        </p:nvSpPr>
        <p:spPr>
          <a:xfrm>
            <a:off x="7771862" y="2711256"/>
            <a:ext cx="1876106"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1074" name="Shape 1074"/>
          <p:cNvSpPr/>
          <p:nvPr/>
        </p:nvSpPr>
        <p:spPr>
          <a:xfrm>
            <a:off x="8125331" y="4745259"/>
            <a:ext cx="522140" cy="203036"/>
          </a:xfrm>
          <a:prstGeom prst="line">
            <a:avLst/>
          </a:prstGeom>
          <a:ln>
            <a:solidFill>
              <a:srgbClr val="10CF9B"/>
            </a:solidFill>
          </a:ln>
        </p:spPr>
        <p:txBody>
          <a:bodyPr lIns="45718" tIns="45718" rIns="45718" bIns="45718"/>
          <a:lstStyle/>
          <a:p>
            <a:endParaRPr/>
          </a:p>
        </p:txBody>
      </p:sp>
      <p:sp>
        <p:nvSpPr>
          <p:cNvPr id="1075" name="Shape 1075"/>
          <p:cNvSpPr/>
          <p:nvPr/>
        </p:nvSpPr>
        <p:spPr>
          <a:xfrm>
            <a:off x="8647472" y="4948294"/>
            <a:ext cx="1857933" cy="2"/>
          </a:xfrm>
          <a:prstGeom prst="line">
            <a:avLst/>
          </a:prstGeom>
          <a:ln>
            <a:solidFill>
              <a:srgbClr val="10CF9B"/>
            </a:solidFill>
            <a:tailEnd type="oval"/>
          </a:ln>
        </p:spPr>
        <p:txBody>
          <a:bodyPr lIns="45718" tIns="45718" rIns="45718" bIns="45718"/>
          <a:lstStyle/>
          <a:p>
            <a:endParaRPr/>
          </a:p>
        </p:txBody>
      </p:sp>
      <p:grpSp>
        <p:nvGrpSpPr>
          <p:cNvPr id="1079" name="Group 1079"/>
          <p:cNvGrpSpPr/>
          <p:nvPr/>
        </p:nvGrpSpPr>
        <p:grpSpPr>
          <a:xfrm>
            <a:off x="4782375" y="2997029"/>
            <a:ext cx="400031" cy="426730"/>
            <a:chOff x="0" y="-1"/>
            <a:chExt cx="400029" cy="426729"/>
          </a:xfrm>
        </p:grpSpPr>
        <p:sp>
          <p:nvSpPr>
            <p:cNvPr id="1076" name="Shape 1076"/>
            <p:cNvSpPr/>
            <p:nvPr/>
          </p:nvSpPr>
          <p:spPr>
            <a:xfrm>
              <a:off x="0" y="-2"/>
              <a:ext cx="400031" cy="426731"/>
            </a:xfrm>
            <a:custGeom>
              <a:avLst/>
              <a:gdLst/>
              <a:ahLst/>
              <a:cxnLst>
                <a:cxn ang="0">
                  <a:pos x="wd2" y="hd2"/>
                </a:cxn>
                <a:cxn ang="5400000">
                  <a:pos x="wd2" y="hd2"/>
                </a:cxn>
                <a:cxn ang="10800000">
                  <a:pos x="wd2" y="hd2"/>
                </a:cxn>
                <a:cxn ang="16200000">
                  <a:pos x="wd2" y="hd2"/>
                </a:cxn>
              </a:cxnLst>
              <a:rect l="0" t="0" r="r" b="b"/>
              <a:pathLst>
                <a:path w="21600" h="21600" extrusionOk="0">
                  <a:moveTo>
                    <a:pt x="20137" y="0"/>
                  </a:moveTo>
                  <a:cubicBezTo>
                    <a:pt x="1462" y="0"/>
                    <a:pt x="1462" y="0"/>
                    <a:pt x="1462" y="0"/>
                  </a:cubicBezTo>
                  <a:cubicBezTo>
                    <a:pt x="675" y="0"/>
                    <a:pt x="0" y="632"/>
                    <a:pt x="0" y="1370"/>
                  </a:cubicBezTo>
                  <a:cubicBezTo>
                    <a:pt x="0" y="18860"/>
                    <a:pt x="0" y="18860"/>
                    <a:pt x="0" y="18860"/>
                  </a:cubicBezTo>
                  <a:cubicBezTo>
                    <a:pt x="0" y="19598"/>
                    <a:pt x="675" y="20230"/>
                    <a:pt x="1462" y="20230"/>
                  </a:cubicBezTo>
                  <a:cubicBezTo>
                    <a:pt x="2869" y="20230"/>
                    <a:pt x="2869" y="20230"/>
                    <a:pt x="2869" y="20230"/>
                  </a:cubicBezTo>
                  <a:cubicBezTo>
                    <a:pt x="2869" y="20968"/>
                    <a:pt x="3544" y="21600"/>
                    <a:pt x="4331" y="21600"/>
                  </a:cubicBezTo>
                  <a:cubicBezTo>
                    <a:pt x="5119" y="21600"/>
                    <a:pt x="5737" y="20968"/>
                    <a:pt x="5737" y="20230"/>
                  </a:cubicBezTo>
                  <a:cubicBezTo>
                    <a:pt x="15863" y="20230"/>
                    <a:pt x="15863" y="20230"/>
                    <a:pt x="15863" y="20230"/>
                  </a:cubicBezTo>
                  <a:cubicBezTo>
                    <a:pt x="15863" y="20968"/>
                    <a:pt x="16481" y="21600"/>
                    <a:pt x="17269" y="21600"/>
                  </a:cubicBezTo>
                  <a:cubicBezTo>
                    <a:pt x="18056" y="21600"/>
                    <a:pt x="18731" y="20968"/>
                    <a:pt x="18731" y="20230"/>
                  </a:cubicBezTo>
                  <a:cubicBezTo>
                    <a:pt x="20137" y="20230"/>
                    <a:pt x="20137" y="20230"/>
                    <a:pt x="20137" y="20230"/>
                  </a:cubicBezTo>
                  <a:cubicBezTo>
                    <a:pt x="20925" y="20230"/>
                    <a:pt x="21600" y="19598"/>
                    <a:pt x="21600" y="18860"/>
                  </a:cubicBezTo>
                  <a:cubicBezTo>
                    <a:pt x="21600" y="1370"/>
                    <a:pt x="21600" y="1370"/>
                    <a:pt x="21600" y="1370"/>
                  </a:cubicBezTo>
                  <a:cubicBezTo>
                    <a:pt x="21600" y="632"/>
                    <a:pt x="20925" y="0"/>
                    <a:pt x="20137" y="0"/>
                  </a:cubicBezTo>
                  <a:close/>
                  <a:moveTo>
                    <a:pt x="18731" y="17543"/>
                  </a:moveTo>
                  <a:cubicBezTo>
                    <a:pt x="2869" y="17543"/>
                    <a:pt x="2869" y="17543"/>
                    <a:pt x="2869" y="17543"/>
                  </a:cubicBezTo>
                  <a:cubicBezTo>
                    <a:pt x="2869" y="10800"/>
                    <a:pt x="2869" y="10800"/>
                    <a:pt x="2869" y="10800"/>
                  </a:cubicBezTo>
                  <a:cubicBezTo>
                    <a:pt x="18731" y="10800"/>
                    <a:pt x="18731" y="10800"/>
                    <a:pt x="18731" y="10800"/>
                  </a:cubicBezTo>
                  <a:lnTo>
                    <a:pt x="18731" y="17543"/>
                  </a:lnTo>
                  <a:close/>
                  <a:moveTo>
                    <a:pt x="18731" y="9430"/>
                  </a:moveTo>
                  <a:cubicBezTo>
                    <a:pt x="2869" y="9430"/>
                    <a:pt x="2869" y="9430"/>
                    <a:pt x="2869" y="9430"/>
                  </a:cubicBezTo>
                  <a:cubicBezTo>
                    <a:pt x="2869" y="2687"/>
                    <a:pt x="2869" y="2687"/>
                    <a:pt x="2869" y="2687"/>
                  </a:cubicBezTo>
                  <a:cubicBezTo>
                    <a:pt x="18731" y="2687"/>
                    <a:pt x="18731" y="2687"/>
                    <a:pt x="18731" y="2687"/>
                  </a:cubicBezTo>
                  <a:lnTo>
                    <a:pt x="18731" y="9430"/>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77" name="Shape 1077"/>
            <p:cNvSpPr/>
            <p:nvPr/>
          </p:nvSpPr>
          <p:spPr>
            <a:xfrm>
              <a:off x="80530" y="239405"/>
              <a:ext cx="239407" cy="800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lnTo>
                    <a:pt x="21600" y="0"/>
                  </a:lnTo>
                  <a:close/>
                  <a:moveTo>
                    <a:pt x="14374" y="14636"/>
                  </a:moveTo>
                  <a:lnTo>
                    <a:pt x="7226" y="14636"/>
                  </a:lnTo>
                  <a:lnTo>
                    <a:pt x="7226" y="7318"/>
                  </a:lnTo>
                  <a:lnTo>
                    <a:pt x="14374" y="7318"/>
                  </a:lnTo>
                  <a:lnTo>
                    <a:pt x="14374" y="14636"/>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78" name="Shape 1078"/>
            <p:cNvSpPr/>
            <p:nvPr/>
          </p:nvSpPr>
          <p:spPr>
            <a:xfrm>
              <a:off x="80530" y="80093"/>
              <a:ext cx="239407" cy="800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lnTo>
                    <a:pt x="21600" y="0"/>
                  </a:lnTo>
                  <a:close/>
                  <a:moveTo>
                    <a:pt x="14374" y="14282"/>
                  </a:moveTo>
                  <a:lnTo>
                    <a:pt x="7226" y="14282"/>
                  </a:lnTo>
                  <a:lnTo>
                    <a:pt x="7226" y="6964"/>
                  </a:lnTo>
                  <a:lnTo>
                    <a:pt x="14374" y="6964"/>
                  </a:lnTo>
                  <a:lnTo>
                    <a:pt x="14374" y="14282"/>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080" name="Shape 1080"/>
          <p:cNvSpPr/>
          <p:nvPr/>
        </p:nvSpPr>
        <p:spPr>
          <a:xfrm>
            <a:off x="6691748" y="3222904"/>
            <a:ext cx="354014" cy="403153"/>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3086" y="0"/>
                  <a:pt x="3086" y="0"/>
                  <a:pt x="3086" y="0"/>
                </a:cubicBezTo>
                <a:cubicBezTo>
                  <a:pt x="1389" y="0"/>
                  <a:pt x="0" y="1215"/>
                  <a:pt x="0" y="2700"/>
                </a:cubicBezTo>
                <a:cubicBezTo>
                  <a:pt x="0" y="13500"/>
                  <a:pt x="0" y="13500"/>
                  <a:pt x="0" y="13500"/>
                </a:cubicBezTo>
                <a:cubicBezTo>
                  <a:pt x="0" y="14175"/>
                  <a:pt x="0" y="14175"/>
                  <a:pt x="0" y="14175"/>
                </a:cubicBezTo>
                <a:cubicBezTo>
                  <a:pt x="0" y="14580"/>
                  <a:pt x="309" y="14850"/>
                  <a:pt x="771" y="14850"/>
                </a:cubicBezTo>
                <a:cubicBezTo>
                  <a:pt x="1543" y="14850"/>
                  <a:pt x="1543" y="14850"/>
                  <a:pt x="1543" y="14850"/>
                </a:cubicBezTo>
                <a:cubicBezTo>
                  <a:pt x="1543" y="18225"/>
                  <a:pt x="1543" y="18225"/>
                  <a:pt x="1543" y="18225"/>
                </a:cubicBezTo>
                <a:cubicBezTo>
                  <a:pt x="1543" y="18630"/>
                  <a:pt x="1851" y="18900"/>
                  <a:pt x="2314" y="18900"/>
                </a:cubicBezTo>
                <a:cubicBezTo>
                  <a:pt x="3086" y="18900"/>
                  <a:pt x="3086" y="18900"/>
                  <a:pt x="3086" y="18900"/>
                </a:cubicBezTo>
                <a:cubicBezTo>
                  <a:pt x="3086" y="20250"/>
                  <a:pt x="3086" y="20250"/>
                  <a:pt x="3086" y="20250"/>
                </a:cubicBezTo>
                <a:cubicBezTo>
                  <a:pt x="3086" y="20993"/>
                  <a:pt x="3780" y="21600"/>
                  <a:pt x="4629" y="21600"/>
                </a:cubicBezTo>
                <a:cubicBezTo>
                  <a:pt x="6171" y="21600"/>
                  <a:pt x="6171" y="21600"/>
                  <a:pt x="6171" y="21600"/>
                </a:cubicBezTo>
                <a:cubicBezTo>
                  <a:pt x="7020" y="21600"/>
                  <a:pt x="7714" y="20993"/>
                  <a:pt x="7714" y="20250"/>
                </a:cubicBezTo>
                <a:cubicBezTo>
                  <a:pt x="7714" y="18900"/>
                  <a:pt x="7714" y="18900"/>
                  <a:pt x="7714" y="18900"/>
                </a:cubicBezTo>
                <a:cubicBezTo>
                  <a:pt x="13886" y="18900"/>
                  <a:pt x="13886" y="18900"/>
                  <a:pt x="13886" y="18900"/>
                </a:cubicBezTo>
                <a:cubicBezTo>
                  <a:pt x="13886" y="20250"/>
                  <a:pt x="13886" y="20250"/>
                  <a:pt x="13886" y="20250"/>
                </a:cubicBezTo>
                <a:cubicBezTo>
                  <a:pt x="13886" y="20993"/>
                  <a:pt x="14580" y="21600"/>
                  <a:pt x="15429" y="21600"/>
                </a:cubicBezTo>
                <a:cubicBezTo>
                  <a:pt x="16971" y="21600"/>
                  <a:pt x="16971" y="21600"/>
                  <a:pt x="16971" y="21600"/>
                </a:cubicBezTo>
                <a:cubicBezTo>
                  <a:pt x="17820" y="21600"/>
                  <a:pt x="18514" y="20993"/>
                  <a:pt x="18514" y="20250"/>
                </a:cubicBezTo>
                <a:cubicBezTo>
                  <a:pt x="18514" y="18900"/>
                  <a:pt x="18514" y="18900"/>
                  <a:pt x="18514" y="18900"/>
                </a:cubicBezTo>
                <a:cubicBezTo>
                  <a:pt x="19286" y="18900"/>
                  <a:pt x="19286" y="18900"/>
                  <a:pt x="19286" y="18900"/>
                </a:cubicBezTo>
                <a:cubicBezTo>
                  <a:pt x="19749" y="18900"/>
                  <a:pt x="20057" y="18630"/>
                  <a:pt x="20057" y="18225"/>
                </a:cubicBezTo>
                <a:cubicBezTo>
                  <a:pt x="20057" y="14850"/>
                  <a:pt x="20057" y="14850"/>
                  <a:pt x="20057" y="14850"/>
                </a:cubicBezTo>
                <a:cubicBezTo>
                  <a:pt x="20829" y="14850"/>
                  <a:pt x="20829" y="14850"/>
                  <a:pt x="20829" y="14850"/>
                </a:cubicBezTo>
                <a:cubicBezTo>
                  <a:pt x="21291" y="14850"/>
                  <a:pt x="21600" y="14580"/>
                  <a:pt x="21600" y="14175"/>
                </a:cubicBezTo>
                <a:cubicBezTo>
                  <a:pt x="21600" y="13500"/>
                  <a:pt x="21600" y="13500"/>
                  <a:pt x="21600" y="13500"/>
                </a:cubicBezTo>
                <a:cubicBezTo>
                  <a:pt x="21600" y="2700"/>
                  <a:pt x="21600" y="2700"/>
                  <a:pt x="21600" y="2700"/>
                </a:cubicBezTo>
                <a:cubicBezTo>
                  <a:pt x="21600" y="1215"/>
                  <a:pt x="20211" y="0"/>
                  <a:pt x="18514" y="0"/>
                </a:cubicBezTo>
                <a:close/>
                <a:moveTo>
                  <a:pt x="15429" y="5400"/>
                </a:moveTo>
                <a:cubicBezTo>
                  <a:pt x="16277" y="5400"/>
                  <a:pt x="16971" y="6007"/>
                  <a:pt x="16971" y="6750"/>
                </a:cubicBezTo>
                <a:cubicBezTo>
                  <a:pt x="16971" y="9450"/>
                  <a:pt x="16971" y="9450"/>
                  <a:pt x="16971" y="9450"/>
                </a:cubicBezTo>
                <a:cubicBezTo>
                  <a:pt x="4629" y="9450"/>
                  <a:pt x="4629" y="9450"/>
                  <a:pt x="4629" y="9450"/>
                </a:cubicBezTo>
                <a:cubicBezTo>
                  <a:pt x="4629" y="6750"/>
                  <a:pt x="4629" y="6750"/>
                  <a:pt x="4629" y="6750"/>
                </a:cubicBezTo>
                <a:cubicBezTo>
                  <a:pt x="4629" y="6007"/>
                  <a:pt x="5323" y="5400"/>
                  <a:pt x="6171" y="5400"/>
                </a:cubicBezTo>
                <a:lnTo>
                  <a:pt x="15429" y="5400"/>
                </a:lnTo>
                <a:close/>
                <a:moveTo>
                  <a:pt x="6171" y="16200"/>
                </a:moveTo>
                <a:cubicBezTo>
                  <a:pt x="4629" y="16200"/>
                  <a:pt x="4629" y="16200"/>
                  <a:pt x="4629" y="16200"/>
                </a:cubicBezTo>
                <a:cubicBezTo>
                  <a:pt x="3780" y="16200"/>
                  <a:pt x="3086" y="15593"/>
                  <a:pt x="3086" y="14850"/>
                </a:cubicBezTo>
                <a:cubicBezTo>
                  <a:pt x="3086" y="14107"/>
                  <a:pt x="3780" y="13500"/>
                  <a:pt x="4629" y="13500"/>
                </a:cubicBezTo>
                <a:cubicBezTo>
                  <a:pt x="6171" y="13500"/>
                  <a:pt x="6171" y="13500"/>
                  <a:pt x="6171" y="13500"/>
                </a:cubicBezTo>
                <a:cubicBezTo>
                  <a:pt x="7020" y="13500"/>
                  <a:pt x="7714" y="14107"/>
                  <a:pt x="7714" y="14850"/>
                </a:cubicBezTo>
                <a:cubicBezTo>
                  <a:pt x="7714" y="15593"/>
                  <a:pt x="7020" y="16200"/>
                  <a:pt x="6171" y="16200"/>
                </a:cubicBezTo>
                <a:close/>
                <a:moveTo>
                  <a:pt x="16971" y="16200"/>
                </a:moveTo>
                <a:cubicBezTo>
                  <a:pt x="15429" y="16200"/>
                  <a:pt x="15429" y="16200"/>
                  <a:pt x="15429" y="16200"/>
                </a:cubicBezTo>
                <a:cubicBezTo>
                  <a:pt x="14580" y="16200"/>
                  <a:pt x="13886" y="15593"/>
                  <a:pt x="13886" y="14850"/>
                </a:cubicBezTo>
                <a:cubicBezTo>
                  <a:pt x="13886" y="14107"/>
                  <a:pt x="14580" y="13500"/>
                  <a:pt x="15429" y="13500"/>
                </a:cubicBezTo>
                <a:cubicBezTo>
                  <a:pt x="16971" y="13500"/>
                  <a:pt x="16971" y="13500"/>
                  <a:pt x="16971" y="13500"/>
                </a:cubicBezTo>
                <a:cubicBezTo>
                  <a:pt x="17820" y="13500"/>
                  <a:pt x="18514" y="14107"/>
                  <a:pt x="18514" y="14850"/>
                </a:cubicBezTo>
                <a:cubicBezTo>
                  <a:pt x="18514" y="15593"/>
                  <a:pt x="17820" y="16200"/>
                  <a:pt x="16971" y="16200"/>
                </a:cubicBez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1083" name="Group 1083"/>
          <p:cNvGrpSpPr/>
          <p:nvPr/>
        </p:nvGrpSpPr>
        <p:grpSpPr>
          <a:xfrm>
            <a:off x="6999557" y="5235296"/>
            <a:ext cx="515286" cy="537330"/>
            <a:chOff x="-1" y="-1"/>
            <a:chExt cx="515285" cy="537328"/>
          </a:xfrm>
        </p:grpSpPr>
        <p:sp>
          <p:nvSpPr>
            <p:cNvPr id="1081" name="Shape 1081"/>
            <p:cNvSpPr/>
            <p:nvPr/>
          </p:nvSpPr>
          <p:spPr>
            <a:xfrm>
              <a:off x="76760" y="-2"/>
              <a:ext cx="438525" cy="377510"/>
            </a:xfrm>
            <a:custGeom>
              <a:avLst/>
              <a:gdLst/>
              <a:ahLst/>
              <a:cxnLst>
                <a:cxn ang="0">
                  <a:pos x="wd2" y="hd2"/>
                </a:cxn>
                <a:cxn ang="5400000">
                  <a:pos x="wd2" y="hd2"/>
                </a:cxn>
                <a:cxn ang="10800000">
                  <a:pos x="wd2" y="hd2"/>
                </a:cxn>
                <a:cxn ang="16200000">
                  <a:pos x="wd2" y="hd2"/>
                </a:cxn>
              </a:cxnLst>
              <a:rect l="0" t="0" r="r" b="b"/>
              <a:pathLst>
                <a:path w="21600" h="21600" extrusionOk="0">
                  <a:moveTo>
                    <a:pt x="19896" y="0"/>
                  </a:moveTo>
                  <a:cubicBezTo>
                    <a:pt x="0" y="0"/>
                    <a:pt x="0" y="0"/>
                    <a:pt x="0" y="0"/>
                  </a:cubicBezTo>
                  <a:cubicBezTo>
                    <a:pt x="6770" y="3903"/>
                    <a:pt x="6770" y="3903"/>
                    <a:pt x="6770" y="3903"/>
                  </a:cubicBezTo>
                  <a:cubicBezTo>
                    <a:pt x="18192" y="3903"/>
                    <a:pt x="18192" y="3903"/>
                    <a:pt x="18192" y="3903"/>
                  </a:cubicBezTo>
                  <a:cubicBezTo>
                    <a:pt x="18192" y="5881"/>
                    <a:pt x="18192" y="5881"/>
                    <a:pt x="18192" y="5881"/>
                  </a:cubicBezTo>
                  <a:cubicBezTo>
                    <a:pt x="10132" y="5881"/>
                    <a:pt x="10132" y="5881"/>
                    <a:pt x="10132" y="5881"/>
                  </a:cubicBezTo>
                  <a:cubicBezTo>
                    <a:pt x="12389" y="7164"/>
                    <a:pt x="12389" y="7164"/>
                    <a:pt x="12389" y="7164"/>
                  </a:cubicBezTo>
                  <a:cubicBezTo>
                    <a:pt x="13264" y="7699"/>
                    <a:pt x="14001" y="8715"/>
                    <a:pt x="14461" y="9838"/>
                  </a:cubicBezTo>
                  <a:cubicBezTo>
                    <a:pt x="18192" y="9838"/>
                    <a:pt x="18192" y="9838"/>
                    <a:pt x="18192" y="9838"/>
                  </a:cubicBezTo>
                  <a:cubicBezTo>
                    <a:pt x="18192" y="11762"/>
                    <a:pt x="18192" y="11762"/>
                    <a:pt x="18192" y="11762"/>
                  </a:cubicBezTo>
                  <a:cubicBezTo>
                    <a:pt x="14830" y="11762"/>
                    <a:pt x="14830" y="11762"/>
                    <a:pt x="14830" y="11762"/>
                  </a:cubicBezTo>
                  <a:cubicBezTo>
                    <a:pt x="14830" y="21600"/>
                    <a:pt x="14830" y="21600"/>
                    <a:pt x="14830" y="21600"/>
                  </a:cubicBezTo>
                  <a:cubicBezTo>
                    <a:pt x="19896" y="21600"/>
                    <a:pt x="19896" y="21600"/>
                    <a:pt x="19896" y="21600"/>
                  </a:cubicBezTo>
                  <a:cubicBezTo>
                    <a:pt x="20817" y="21600"/>
                    <a:pt x="21600" y="20691"/>
                    <a:pt x="21600" y="19622"/>
                  </a:cubicBezTo>
                  <a:cubicBezTo>
                    <a:pt x="21600" y="1978"/>
                    <a:pt x="21600" y="1978"/>
                    <a:pt x="21600" y="1978"/>
                  </a:cubicBezTo>
                  <a:cubicBezTo>
                    <a:pt x="21600" y="909"/>
                    <a:pt x="20817" y="0"/>
                    <a:pt x="19896"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82" name="Shape 1082"/>
            <p:cNvSpPr/>
            <p:nvPr/>
          </p:nvSpPr>
          <p:spPr>
            <a:xfrm>
              <a:off x="-2" y="11809"/>
              <a:ext cx="343263" cy="525519"/>
            </a:xfrm>
            <a:custGeom>
              <a:avLst/>
              <a:gdLst/>
              <a:ahLst/>
              <a:cxnLst>
                <a:cxn ang="0">
                  <a:pos x="wd2" y="hd2"/>
                </a:cxn>
                <a:cxn ang="5400000">
                  <a:pos x="wd2" y="hd2"/>
                </a:cxn>
                <a:cxn ang="10800000">
                  <a:pos x="wd2" y="hd2"/>
                </a:cxn>
                <a:cxn ang="16200000">
                  <a:pos x="wd2" y="hd2"/>
                </a:cxn>
              </a:cxnLst>
              <a:rect l="0" t="0" r="r" b="b"/>
              <a:pathLst>
                <a:path w="21600" h="21600" extrusionOk="0">
                  <a:moveTo>
                    <a:pt x="19658" y="5919"/>
                  </a:moveTo>
                  <a:cubicBezTo>
                    <a:pt x="1942" y="115"/>
                    <a:pt x="1942" y="115"/>
                    <a:pt x="1942" y="115"/>
                  </a:cubicBezTo>
                  <a:cubicBezTo>
                    <a:pt x="1648" y="38"/>
                    <a:pt x="1413" y="0"/>
                    <a:pt x="1177" y="0"/>
                  </a:cubicBezTo>
                  <a:cubicBezTo>
                    <a:pt x="471" y="0"/>
                    <a:pt x="0" y="346"/>
                    <a:pt x="0" y="922"/>
                  </a:cubicBezTo>
                  <a:cubicBezTo>
                    <a:pt x="0" y="13606"/>
                    <a:pt x="0" y="13606"/>
                    <a:pt x="0" y="13606"/>
                  </a:cubicBezTo>
                  <a:cubicBezTo>
                    <a:pt x="0" y="14374"/>
                    <a:pt x="883" y="15297"/>
                    <a:pt x="1942" y="15643"/>
                  </a:cubicBezTo>
                  <a:cubicBezTo>
                    <a:pt x="19658" y="21446"/>
                    <a:pt x="19658" y="21446"/>
                    <a:pt x="19658" y="21446"/>
                  </a:cubicBezTo>
                  <a:cubicBezTo>
                    <a:pt x="19952" y="21523"/>
                    <a:pt x="20246" y="21600"/>
                    <a:pt x="20482" y="21600"/>
                  </a:cubicBezTo>
                  <a:cubicBezTo>
                    <a:pt x="21129" y="21600"/>
                    <a:pt x="21600" y="21254"/>
                    <a:pt x="21600" y="20678"/>
                  </a:cubicBezTo>
                  <a:cubicBezTo>
                    <a:pt x="21600" y="7956"/>
                    <a:pt x="21600" y="7956"/>
                    <a:pt x="21600" y="7956"/>
                  </a:cubicBezTo>
                  <a:cubicBezTo>
                    <a:pt x="21600" y="7187"/>
                    <a:pt x="20717" y="6265"/>
                    <a:pt x="19658" y="5919"/>
                  </a:cubicBezTo>
                  <a:close/>
                  <a:moveTo>
                    <a:pt x="15126" y="15028"/>
                  </a:moveTo>
                  <a:cubicBezTo>
                    <a:pt x="13949" y="15028"/>
                    <a:pt x="12948" y="14067"/>
                    <a:pt x="12948" y="12914"/>
                  </a:cubicBezTo>
                  <a:cubicBezTo>
                    <a:pt x="12948" y="11722"/>
                    <a:pt x="13949" y="10800"/>
                    <a:pt x="15126" y="10800"/>
                  </a:cubicBezTo>
                  <a:cubicBezTo>
                    <a:pt x="16303" y="10800"/>
                    <a:pt x="17304" y="11722"/>
                    <a:pt x="17304" y="12914"/>
                  </a:cubicBezTo>
                  <a:cubicBezTo>
                    <a:pt x="17304" y="14067"/>
                    <a:pt x="16303" y="15028"/>
                    <a:pt x="15126" y="15028"/>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086" name="Group 1086"/>
          <p:cNvGrpSpPr/>
          <p:nvPr/>
        </p:nvGrpSpPr>
        <p:grpSpPr>
          <a:xfrm>
            <a:off x="4956808" y="4999342"/>
            <a:ext cx="415929" cy="293269"/>
            <a:chOff x="0" y="0"/>
            <a:chExt cx="415928" cy="293268"/>
          </a:xfrm>
        </p:grpSpPr>
        <p:sp>
          <p:nvSpPr>
            <p:cNvPr id="1084" name="Shape 1084"/>
            <p:cNvSpPr/>
            <p:nvPr/>
          </p:nvSpPr>
          <p:spPr>
            <a:xfrm>
              <a:off x="-2" y="-1"/>
              <a:ext cx="292713" cy="293269"/>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84" y="0"/>
                    <a:pt x="0" y="884"/>
                    <a:pt x="0" y="1964"/>
                  </a:cubicBezTo>
                  <a:cubicBezTo>
                    <a:pt x="0" y="19636"/>
                    <a:pt x="0" y="19636"/>
                    <a:pt x="0" y="19636"/>
                  </a:cubicBezTo>
                  <a:cubicBezTo>
                    <a:pt x="0" y="20716"/>
                    <a:pt x="884" y="21600"/>
                    <a:pt x="1964" y="21600"/>
                  </a:cubicBezTo>
                  <a:cubicBezTo>
                    <a:pt x="19636" y="21600"/>
                    <a:pt x="19636" y="21600"/>
                    <a:pt x="19636" y="21600"/>
                  </a:cubicBezTo>
                  <a:cubicBezTo>
                    <a:pt x="20716" y="21600"/>
                    <a:pt x="21600" y="20716"/>
                    <a:pt x="21600" y="19636"/>
                  </a:cubicBezTo>
                  <a:cubicBezTo>
                    <a:pt x="21600" y="1964"/>
                    <a:pt x="21600" y="1964"/>
                    <a:pt x="21600" y="1964"/>
                  </a:cubicBezTo>
                  <a:cubicBezTo>
                    <a:pt x="21600" y="884"/>
                    <a:pt x="20716" y="0"/>
                    <a:pt x="19636"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85" name="Shape 1085"/>
            <p:cNvSpPr/>
            <p:nvPr/>
          </p:nvSpPr>
          <p:spPr>
            <a:xfrm>
              <a:off x="309435" y="42313"/>
              <a:ext cx="106493" cy="207538"/>
            </a:xfrm>
            <a:custGeom>
              <a:avLst/>
              <a:gdLst/>
              <a:ahLst/>
              <a:cxnLst>
                <a:cxn ang="0">
                  <a:pos x="wd2" y="hd2"/>
                </a:cxn>
                <a:cxn ang="5400000">
                  <a:pos x="wd2" y="hd2"/>
                </a:cxn>
                <a:cxn ang="10800000">
                  <a:pos x="wd2" y="hd2"/>
                </a:cxn>
                <a:cxn ang="16200000">
                  <a:pos x="wd2" y="hd2"/>
                </a:cxn>
              </a:cxnLst>
              <a:rect l="0" t="0" r="r" b="b"/>
              <a:pathLst>
                <a:path w="21600" h="20829" extrusionOk="0">
                  <a:moveTo>
                    <a:pt x="17010" y="286"/>
                  </a:moveTo>
                  <a:cubicBezTo>
                    <a:pt x="7020" y="3372"/>
                    <a:pt x="7020" y="3372"/>
                    <a:pt x="7020" y="3372"/>
                  </a:cubicBezTo>
                  <a:cubicBezTo>
                    <a:pt x="4860" y="3908"/>
                    <a:pt x="2160" y="4713"/>
                    <a:pt x="0" y="5384"/>
                  </a:cubicBezTo>
                  <a:cubicBezTo>
                    <a:pt x="0" y="15446"/>
                    <a:pt x="0" y="15446"/>
                    <a:pt x="0" y="15446"/>
                  </a:cubicBezTo>
                  <a:cubicBezTo>
                    <a:pt x="2160" y="16117"/>
                    <a:pt x="4860" y="16922"/>
                    <a:pt x="7020" y="17593"/>
                  </a:cubicBezTo>
                  <a:cubicBezTo>
                    <a:pt x="17010" y="20544"/>
                    <a:pt x="17010" y="20544"/>
                    <a:pt x="17010" y="20544"/>
                  </a:cubicBezTo>
                  <a:cubicBezTo>
                    <a:pt x="19440" y="21215"/>
                    <a:pt x="21600" y="20678"/>
                    <a:pt x="21600" y="19203"/>
                  </a:cubicBezTo>
                  <a:cubicBezTo>
                    <a:pt x="21600" y="1627"/>
                    <a:pt x="21600" y="1627"/>
                    <a:pt x="21600" y="1627"/>
                  </a:cubicBezTo>
                  <a:cubicBezTo>
                    <a:pt x="21600" y="152"/>
                    <a:pt x="19440" y="-385"/>
                    <a:pt x="17010" y="286"/>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Shape 1088"/>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1092" name="Group 1092"/>
          <p:cNvGrpSpPr/>
          <p:nvPr/>
        </p:nvGrpSpPr>
        <p:grpSpPr>
          <a:xfrm>
            <a:off x="5010870" y="2886534"/>
            <a:ext cx="960797" cy="1989201"/>
            <a:chOff x="-17" y="0"/>
            <a:chExt cx="960796" cy="1989199"/>
          </a:xfrm>
        </p:grpSpPr>
        <p:sp>
          <p:nvSpPr>
            <p:cNvPr id="1089" name="Shape 1089"/>
            <p:cNvSpPr/>
            <p:nvPr/>
          </p:nvSpPr>
          <p:spPr>
            <a:xfrm>
              <a:off x="337616" y="0"/>
              <a:ext cx="621509" cy="1219049"/>
            </a:xfrm>
            <a:custGeom>
              <a:avLst/>
              <a:gdLst/>
              <a:ahLst/>
              <a:cxnLst>
                <a:cxn ang="0">
                  <a:pos x="wd2" y="hd2"/>
                </a:cxn>
                <a:cxn ang="5400000">
                  <a:pos x="wd2" y="hd2"/>
                </a:cxn>
                <a:cxn ang="10800000">
                  <a:pos x="wd2" y="hd2"/>
                </a:cxn>
                <a:cxn ang="16200000">
                  <a:pos x="wd2" y="hd2"/>
                </a:cxn>
              </a:cxnLst>
              <a:rect l="0" t="0" r="r" b="b"/>
              <a:pathLst>
                <a:path w="19876" h="20621" extrusionOk="0">
                  <a:moveTo>
                    <a:pt x="12414" y="5870"/>
                  </a:moveTo>
                  <a:cubicBezTo>
                    <a:pt x="10676" y="5870"/>
                    <a:pt x="9186" y="5343"/>
                    <a:pt x="8193" y="4684"/>
                  </a:cubicBezTo>
                  <a:cubicBezTo>
                    <a:pt x="9435" y="4158"/>
                    <a:pt x="9435" y="4158"/>
                    <a:pt x="9435" y="4158"/>
                  </a:cubicBezTo>
                  <a:cubicBezTo>
                    <a:pt x="11421" y="5343"/>
                    <a:pt x="15145" y="5343"/>
                    <a:pt x="15890" y="3762"/>
                  </a:cubicBezTo>
                  <a:cubicBezTo>
                    <a:pt x="17628" y="3894"/>
                    <a:pt x="17628" y="3894"/>
                    <a:pt x="17628" y="3894"/>
                  </a:cubicBezTo>
                  <a:cubicBezTo>
                    <a:pt x="17131" y="4816"/>
                    <a:pt x="15890" y="5606"/>
                    <a:pt x="14152" y="5738"/>
                  </a:cubicBezTo>
                  <a:cubicBezTo>
                    <a:pt x="13904" y="7714"/>
                    <a:pt x="11173" y="8767"/>
                    <a:pt x="7697" y="8767"/>
                  </a:cubicBezTo>
                  <a:cubicBezTo>
                    <a:pt x="8938" y="9953"/>
                    <a:pt x="8442" y="11665"/>
                    <a:pt x="5959" y="12323"/>
                  </a:cubicBezTo>
                  <a:cubicBezTo>
                    <a:pt x="6207" y="12982"/>
                    <a:pt x="5959" y="13641"/>
                    <a:pt x="5462" y="14167"/>
                  </a:cubicBezTo>
                  <a:cubicBezTo>
                    <a:pt x="6455" y="15221"/>
                    <a:pt x="8690" y="15353"/>
                    <a:pt x="10676" y="14694"/>
                  </a:cubicBezTo>
                  <a:cubicBezTo>
                    <a:pt x="10428" y="13377"/>
                    <a:pt x="11421" y="12323"/>
                    <a:pt x="13159" y="11665"/>
                  </a:cubicBezTo>
                  <a:cubicBezTo>
                    <a:pt x="14152" y="12455"/>
                    <a:pt x="14152" y="12455"/>
                    <a:pt x="14152" y="12455"/>
                  </a:cubicBezTo>
                  <a:cubicBezTo>
                    <a:pt x="12911" y="12850"/>
                    <a:pt x="12166" y="13641"/>
                    <a:pt x="12166" y="14562"/>
                  </a:cubicBezTo>
                  <a:cubicBezTo>
                    <a:pt x="12414" y="15221"/>
                    <a:pt x="13159" y="16011"/>
                    <a:pt x="14649" y="16275"/>
                  </a:cubicBezTo>
                  <a:cubicBezTo>
                    <a:pt x="13904" y="17197"/>
                    <a:pt x="13904" y="17197"/>
                    <a:pt x="13904" y="17197"/>
                  </a:cubicBezTo>
                  <a:cubicBezTo>
                    <a:pt x="12414" y="16801"/>
                    <a:pt x="11669" y="16275"/>
                    <a:pt x="10924" y="15616"/>
                  </a:cubicBezTo>
                  <a:cubicBezTo>
                    <a:pt x="8690" y="16275"/>
                    <a:pt x="5959" y="16011"/>
                    <a:pt x="4221" y="14958"/>
                  </a:cubicBezTo>
                  <a:cubicBezTo>
                    <a:pt x="3228" y="15484"/>
                    <a:pt x="1490" y="15748"/>
                    <a:pt x="0" y="15880"/>
                  </a:cubicBezTo>
                  <a:cubicBezTo>
                    <a:pt x="497" y="16275"/>
                    <a:pt x="745" y="16801"/>
                    <a:pt x="745" y="17328"/>
                  </a:cubicBezTo>
                  <a:cubicBezTo>
                    <a:pt x="4469" y="16933"/>
                    <a:pt x="7697" y="17855"/>
                    <a:pt x="8690" y="19962"/>
                  </a:cubicBezTo>
                  <a:cubicBezTo>
                    <a:pt x="10180" y="19831"/>
                    <a:pt x="11669" y="20094"/>
                    <a:pt x="12662" y="20489"/>
                  </a:cubicBezTo>
                  <a:cubicBezTo>
                    <a:pt x="14152" y="20094"/>
                    <a:pt x="16386" y="20226"/>
                    <a:pt x="17876" y="20621"/>
                  </a:cubicBezTo>
                  <a:cubicBezTo>
                    <a:pt x="20359" y="18514"/>
                    <a:pt x="19614" y="15880"/>
                    <a:pt x="16138" y="14299"/>
                  </a:cubicBezTo>
                  <a:cubicBezTo>
                    <a:pt x="20359" y="12587"/>
                    <a:pt x="21104" y="9689"/>
                    <a:pt x="17380" y="7450"/>
                  </a:cubicBezTo>
                  <a:cubicBezTo>
                    <a:pt x="20111" y="5738"/>
                    <a:pt x="21352" y="2314"/>
                    <a:pt x="17131" y="601"/>
                  </a:cubicBezTo>
                  <a:cubicBezTo>
                    <a:pt x="13159" y="-979"/>
                    <a:pt x="9435" y="865"/>
                    <a:pt x="7200" y="2577"/>
                  </a:cubicBezTo>
                  <a:cubicBezTo>
                    <a:pt x="3228" y="1655"/>
                    <a:pt x="-248" y="3894"/>
                    <a:pt x="1986" y="5870"/>
                  </a:cubicBezTo>
                  <a:cubicBezTo>
                    <a:pt x="4718" y="8241"/>
                    <a:pt x="11669" y="8636"/>
                    <a:pt x="12414" y="587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90" name="Shape 1090"/>
            <p:cNvSpPr/>
            <p:nvPr/>
          </p:nvSpPr>
          <p:spPr>
            <a:xfrm>
              <a:off x="44543" y="323961"/>
              <a:ext cx="505281" cy="559718"/>
            </a:xfrm>
            <a:custGeom>
              <a:avLst/>
              <a:gdLst/>
              <a:ahLst/>
              <a:cxnLst>
                <a:cxn ang="0">
                  <a:pos x="wd2" y="hd2"/>
                </a:cxn>
                <a:cxn ang="5400000">
                  <a:pos x="wd2" y="hd2"/>
                </a:cxn>
                <a:cxn ang="10800000">
                  <a:pos x="wd2" y="hd2"/>
                </a:cxn>
                <a:cxn ang="16200000">
                  <a:pos x="wd2" y="hd2"/>
                </a:cxn>
              </a:cxnLst>
              <a:rect l="0" t="0" r="r" b="b"/>
              <a:pathLst>
                <a:path w="18207" h="20736" extrusionOk="0">
                  <a:moveTo>
                    <a:pt x="8025" y="20448"/>
                  </a:moveTo>
                  <a:cubicBezTo>
                    <a:pt x="11952" y="21600"/>
                    <a:pt x="18123" y="18144"/>
                    <a:pt x="14477" y="13824"/>
                  </a:cubicBezTo>
                  <a:cubicBezTo>
                    <a:pt x="18123" y="14112"/>
                    <a:pt x="19526" y="9216"/>
                    <a:pt x="16721" y="6624"/>
                  </a:cubicBezTo>
                  <a:cubicBezTo>
                    <a:pt x="13635" y="5472"/>
                    <a:pt x="11391" y="3168"/>
                    <a:pt x="10269" y="0"/>
                  </a:cubicBezTo>
                  <a:cubicBezTo>
                    <a:pt x="4658" y="0"/>
                    <a:pt x="4378" y="6912"/>
                    <a:pt x="7183" y="10080"/>
                  </a:cubicBezTo>
                  <a:cubicBezTo>
                    <a:pt x="1573" y="9792"/>
                    <a:pt x="-2074" y="16416"/>
                    <a:pt x="1292" y="20736"/>
                  </a:cubicBezTo>
                  <a:cubicBezTo>
                    <a:pt x="3536" y="19584"/>
                    <a:pt x="5500" y="19584"/>
                    <a:pt x="8025" y="20448"/>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91" name="Shape 1091"/>
            <p:cNvSpPr/>
            <p:nvPr/>
          </p:nvSpPr>
          <p:spPr>
            <a:xfrm>
              <a:off x="-18" y="906998"/>
              <a:ext cx="960797" cy="1082203"/>
            </a:xfrm>
            <a:custGeom>
              <a:avLst/>
              <a:gdLst/>
              <a:ahLst/>
              <a:cxnLst>
                <a:cxn ang="0">
                  <a:pos x="wd2" y="hd2"/>
                </a:cxn>
                <a:cxn ang="5400000">
                  <a:pos x="wd2" y="hd2"/>
                </a:cxn>
                <a:cxn ang="10800000">
                  <a:pos x="wd2" y="hd2"/>
                </a:cxn>
                <a:cxn ang="16200000">
                  <a:pos x="wd2" y="hd2"/>
                </a:cxn>
              </a:cxnLst>
              <a:rect l="0" t="0" r="r" b="b"/>
              <a:pathLst>
                <a:path w="18931" h="19137" extrusionOk="0">
                  <a:moveTo>
                    <a:pt x="17821" y="6741"/>
                  </a:moveTo>
                  <a:cubicBezTo>
                    <a:pt x="16901" y="5778"/>
                    <a:pt x="15370" y="5916"/>
                    <a:pt x="14297" y="6604"/>
                  </a:cubicBezTo>
                  <a:cubicBezTo>
                    <a:pt x="12612" y="4953"/>
                    <a:pt x="10467" y="5778"/>
                    <a:pt x="11080" y="7980"/>
                  </a:cubicBezTo>
                  <a:cubicBezTo>
                    <a:pt x="8323" y="9218"/>
                    <a:pt x="8476" y="11969"/>
                    <a:pt x="11387" y="12382"/>
                  </a:cubicBezTo>
                  <a:cubicBezTo>
                    <a:pt x="11693" y="11144"/>
                    <a:pt x="12918" y="10318"/>
                    <a:pt x="14297" y="10043"/>
                  </a:cubicBezTo>
                  <a:cubicBezTo>
                    <a:pt x="14450" y="11006"/>
                    <a:pt x="14450" y="11006"/>
                    <a:pt x="14450" y="11006"/>
                  </a:cubicBezTo>
                  <a:cubicBezTo>
                    <a:pt x="11693" y="11419"/>
                    <a:pt x="11846" y="14308"/>
                    <a:pt x="14144" y="15271"/>
                  </a:cubicBezTo>
                  <a:cubicBezTo>
                    <a:pt x="13838" y="16097"/>
                    <a:pt x="13838" y="16097"/>
                    <a:pt x="13838" y="16097"/>
                  </a:cubicBezTo>
                  <a:cubicBezTo>
                    <a:pt x="12459" y="15546"/>
                    <a:pt x="11540" y="14583"/>
                    <a:pt x="11387" y="13345"/>
                  </a:cubicBezTo>
                  <a:cubicBezTo>
                    <a:pt x="7710" y="12932"/>
                    <a:pt x="6944" y="9080"/>
                    <a:pt x="9855" y="7567"/>
                  </a:cubicBezTo>
                  <a:cubicBezTo>
                    <a:pt x="9701" y="6604"/>
                    <a:pt x="10161" y="5778"/>
                    <a:pt x="11080" y="5228"/>
                  </a:cubicBezTo>
                  <a:cubicBezTo>
                    <a:pt x="10467" y="2339"/>
                    <a:pt x="7557" y="2614"/>
                    <a:pt x="5565" y="3439"/>
                  </a:cubicBezTo>
                  <a:cubicBezTo>
                    <a:pt x="6331" y="2064"/>
                    <a:pt x="6331" y="138"/>
                    <a:pt x="3727" y="0"/>
                  </a:cubicBezTo>
                  <a:cubicBezTo>
                    <a:pt x="816" y="0"/>
                    <a:pt x="-256" y="2889"/>
                    <a:pt x="50" y="5090"/>
                  </a:cubicBezTo>
                  <a:cubicBezTo>
                    <a:pt x="204" y="7429"/>
                    <a:pt x="1276" y="9080"/>
                    <a:pt x="3727" y="9906"/>
                  </a:cubicBezTo>
                  <a:cubicBezTo>
                    <a:pt x="2655" y="12657"/>
                    <a:pt x="4646" y="14996"/>
                    <a:pt x="7863" y="14308"/>
                  </a:cubicBezTo>
                  <a:cubicBezTo>
                    <a:pt x="7404" y="17197"/>
                    <a:pt x="9548" y="18848"/>
                    <a:pt x="12459" y="17748"/>
                  </a:cubicBezTo>
                  <a:cubicBezTo>
                    <a:pt x="16442" y="21600"/>
                    <a:pt x="21344" y="16647"/>
                    <a:pt x="17208" y="12520"/>
                  </a:cubicBezTo>
                  <a:cubicBezTo>
                    <a:pt x="19046" y="11006"/>
                    <a:pt x="19659" y="8392"/>
                    <a:pt x="17821" y="6741"/>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096" name="Group 1096"/>
          <p:cNvGrpSpPr/>
          <p:nvPr/>
        </p:nvGrpSpPr>
        <p:grpSpPr>
          <a:xfrm>
            <a:off x="6011674" y="2886534"/>
            <a:ext cx="962566" cy="1989201"/>
            <a:chOff x="6" y="0"/>
            <a:chExt cx="962565" cy="1989199"/>
          </a:xfrm>
        </p:grpSpPr>
        <p:sp>
          <p:nvSpPr>
            <p:cNvPr id="1093" name="Shape 1093"/>
            <p:cNvSpPr/>
            <p:nvPr/>
          </p:nvSpPr>
          <p:spPr>
            <a:xfrm>
              <a:off x="6" y="0"/>
              <a:ext cx="626956" cy="1219049"/>
            </a:xfrm>
            <a:custGeom>
              <a:avLst/>
              <a:gdLst/>
              <a:ahLst/>
              <a:cxnLst>
                <a:cxn ang="0">
                  <a:pos x="wd2" y="hd2"/>
                </a:cxn>
                <a:cxn ang="5400000">
                  <a:pos x="wd2" y="hd2"/>
                </a:cxn>
                <a:cxn ang="10800000">
                  <a:pos x="wd2" y="hd2"/>
                </a:cxn>
                <a:cxn ang="16200000">
                  <a:pos x="wd2" y="hd2"/>
                </a:cxn>
              </a:cxnLst>
              <a:rect l="0" t="0" r="r" b="b"/>
              <a:pathLst>
                <a:path w="19990" h="20621" extrusionOk="0">
                  <a:moveTo>
                    <a:pt x="7576" y="5870"/>
                  </a:moveTo>
                  <a:cubicBezTo>
                    <a:pt x="9314" y="5870"/>
                    <a:pt x="10804" y="5343"/>
                    <a:pt x="11797" y="4684"/>
                  </a:cubicBezTo>
                  <a:cubicBezTo>
                    <a:pt x="10555" y="4158"/>
                    <a:pt x="10555" y="4158"/>
                    <a:pt x="10555" y="4158"/>
                  </a:cubicBezTo>
                  <a:cubicBezTo>
                    <a:pt x="8569" y="5343"/>
                    <a:pt x="4845" y="5343"/>
                    <a:pt x="4100" y="3762"/>
                  </a:cubicBezTo>
                  <a:cubicBezTo>
                    <a:pt x="2362" y="3894"/>
                    <a:pt x="2362" y="3894"/>
                    <a:pt x="2362" y="3894"/>
                  </a:cubicBezTo>
                  <a:cubicBezTo>
                    <a:pt x="2859" y="4816"/>
                    <a:pt x="4100" y="5606"/>
                    <a:pt x="5838" y="5738"/>
                  </a:cubicBezTo>
                  <a:cubicBezTo>
                    <a:pt x="6086" y="7714"/>
                    <a:pt x="8569" y="8767"/>
                    <a:pt x="12045" y="8767"/>
                  </a:cubicBezTo>
                  <a:cubicBezTo>
                    <a:pt x="11052" y="9953"/>
                    <a:pt x="11548" y="11665"/>
                    <a:pt x="14031" y="12323"/>
                  </a:cubicBezTo>
                  <a:cubicBezTo>
                    <a:pt x="13535" y="12982"/>
                    <a:pt x="13783" y="13641"/>
                    <a:pt x="14528" y="14167"/>
                  </a:cubicBezTo>
                  <a:cubicBezTo>
                    <a:pt x="13286" y="15221"/>
                    <a:pt x="11052" y="15353"/>
                    <a:pt x="9314" y="14694"/>
                  </a:cubicBezTo>
                  <a:cubicBezTo>
                    <a:pt x="9562" y="13377"/>
                    <a:pt x="8569" y="12323"/>
                    <a:pt x="6583" y="11665"/>
                  </a:cubicBezTo>
                  <a:cubicBezTo>
                    <a:pt x="5838" y="12455"/>
                    <a:pt x="5838" y="12455"/>
                    <a:pt x="5838" y="12455"/>
                  </a:cubicBezTo>
                  <a:cubicBezTo>
                    <a:pt x="7079" y="12850"/>
                    <a:pt x="7824" y="13641"/>
                    <a:pt x="7576" y="14562"/>
                  </a:cubicBezTo>
                  <a:cubicBezTo>
                    <a:pt x="7576" y="15221"/>
                    <a:pt x="6831" y="16011"/>
                    <a:pt x="5341" y="16275"/>
                  </a:cubicBezTo>
                  <a:cubicBezTo>
                    <a:pt x="6086" y="17197"/>
                    <a:pt x="6086" y="17197"/>
                    <a:pt x="6086" y="17197"/>
                  </a:cubicBezTo>
                  <a:cubicBezTo>
                    <a:pt x="7328" y="16801"/>
                    <a:pt x="8321" y="16275"/>
                    <a:pt x="8817" y="15616"/>
                  </a:cubicBezTo>
                  <a:cubicBezTo>
                    <a:pt x="11300" y="16275"/>
                    <a:pt x="14031" y="16011"/>
                    <a:pt x="15521" y="14958"/>
                  </a:cubicBezTo>
                  <a:cubicBezTo>
                    <a:pt x="16762" y="15484"/>
                    <a:pt x="18252" y="15748"/>
                    <a:pt x="19990" y="15880"/>
                  </a:cubicBezTo>
                  <a:cubicBezTo>
                    <a:pt x="19493" y="16275"/>
                    <a:pt x="19245" y="16801"/>
                    <a:pt x="19245" y="17328"/>
                  </a:cubicBezTo>
                  <a:cubicBezTo>
                    <a:pt x="15272" y="16933"/>
                    <a:pt x="12045" y="17855"/>
                    <a:pt x="11052" y="19962"/>
                  </a:cubicBezTo>
                  <a:cubicBezTo>
                    <a:pt x="9810" y="19831"/>
                    <a:pt x="8321" y="20094"/>
                    <a:pt x="7328" y="20489"/>
                  </a:cubicBezTo>
                  <a:cubicBezTo>
                    <a:pt x="5590" y="20094"/>
                    <a:pt x="3604" y="20226"/>
                    <a:pt x="2114" y="20621"/>
                  </a:cubicBezTo>
                  <a:cubicBezTo>
                    <a:pt x="-617" y="18514"/>
                    <a:pt x="376" y="15880"/>
                    <a:pt x="3852" y="14299"/>
                  </a:cubicBezTo>
                  <a:cubicBezTo>
                    <a:pt x="-369" y="12587"/>
                    <a:pt x="-1114" y="9689"/>
                    <a:pt x="2362" y="7450"/>
                  </a:cubicBezTo>
                  <a:cubicBezTo>
                    <a:pt x="-369" y="5738"/>
                    <a:pt x="-1362" y="2314"/>
                    <a:pt x="2859" y="601"/>
                  </a:cubicBezTo>
                  <a:cubicBezTo>
                    <a:pt x="6831" y="-979"/>
                    <a:pt x="10555" y="865"/>
                    <a:pt x="12790" y="2577"/>
                  </a:cubicBezTo>
                  <a:cubicBezTo>
                    <a:pt x="16514" y="1655"/>
                    <a:pt x="20238" y="3894"/>
                    <a:pt x="18004" y="5870"/>
                  </a:cubicBezTo>
                  <a:cubicBezTo>
                    <a:pt x="15272" y="8241"/>
                    <a:pt x="8072" y="8636"/>
                    <a:pt x="7576" y="587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94" name="Shape 1094"/>
            <p:cNvSpPr/>
            <p:nvPr/>
          </p:nvSpPr>
          <p:spPr>
            <a:xfrm>
              <a:off x="412556" y="323961"/>
              <a:ext cx="505497" cy="559718"/>
            </a:xfrm>
            <a:custGeom>
              <a:avLst/>
              <a:gdLst/>
              <a:ahLst/>
              <a:cxnLst>
                <a:cxn ang="0">
                  <a:pos x="wd2" y="hd2"/>
                </a:cxn>
                <a:cxn ang="5400000">
                  <a:pos x="wd2" y="hd2"/>
                </a:cxn>
                <a:cxn ang="10800000">
                  <a:pos x="wd2" y="hd2"/>
                </a:cxn>
                <a:cxn ang="16200000">
                  <a:pos x="wd2" y="hd2"/>
                </a:cxn>
              </a:cxnLst>
              <a:rect l="0" t="0" r="r" b="b"/>
              <a:pathLst>
                <a:path w="18276" h="20736" extrusionOk="0">
                  <a:moveTo>
                    <a:pt x="10256" y="20448"/>
                  </a:moveTo>
                  <a:cubicBezTo>
                    <a:pt x="6049" y="21600"/>
                    <a:pt x="158" y="18144"/>
                    <a:pt x="3804" y="13824"/>
                  </a:cubicBezTo>
                  <a:cubicBezTo>
                    <a:pt x="158" y="14112"/>
                    <a:pt x="-1245" y="9216"/>
                    <a:pt x="1280" y="6624"/>
                  </a:cubicBezTo>
                  <a:cubicBezTo>
                    <a:pt x="4365" y="5472"/>
                    <a:pt x="6890" y="3168"/>
                    <a:pt x="8012" y="0"/>
                  </a:cubicBezTo>
                  <a:cubicBezTo>
                    <a:pt x="13342" y="0"/>
                    <a:pt x="13623" y="6912"/>
                    <a:pt x="10817" y="10080"/>
                  </a:cubicBezTo>
                  <a:cubicBezTo>
                    <a:pt x="16708" y="9792"/>
                    <a:pt x="20355" y="16416"/>
                    <a:pt x="16989" y="20736"/>
                  </a:cubicBezTo>
                  <a:cubicBezTo>
                    <a:pt x="14464" y="19584"/>
                    <a:pt x="12500" y="19584"/>
                    <a:pt x="10256" y="20448"/>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095" name="Shape 1095"/>
            <p:cNvSpPr/>
            <p:nvPr/>
          </p:nvSpPr>
          <p:spPr>
            <a:xfrm>
              <a:off x="2981" y="906998"/>
              <a:ext cx="959591" cy="1082203"/>
            </a:xfrm>
            <a:custGeom>
              <a:avLst/>
              <a:gdLst/>
              <a:ahLst/>
              <a:cxnLst>
                <a:cxn ang="0">
                  <a:pos x="wd2" y="hd2"/>
                </a:cxn>
                <a:cxn ang="5400000">
                  <a:pos x="wd2" y="hd2"/>
                </a:cxn>
                <a:cxn ang="10800000">
                  <a:pos x="wd2" y="hd2"/>
                </a:cxn>
                <a:cxn ang="16200000">
                  <a:pos x="wd2" y="hd2"/>
                </a:cxn>
              </a:cxnLst>
              <a:rect l="0" t="0" r="r" b="b"/>
              <a:pathLst>
                <a:path w="18942" h="19137" extrusionOk="0">
                  <a:moveTo>
                    <a:pt x="1121" y="6741"/>
                  </a:moveTo>
                  <a:cubicBezTo>
                    <a:pt x="2041" y="5778"/>
                    <a:pt x="3419" y="5916"/>
                    <a:pt x="4492" y="6604"/>
                  </a:cubicBezTo>
                  <a:cubicBezTo>
                    <a:pt x="6330" y="4953"/>
                    <a:pt x="8475" y="5778"/>
                    <a:pt x="7862" y="7980"/>
                  </a:cubicBezTo>
                  <a:cubicBezTo>
                    <a:pt x="10619" y="9218"/>
                    <a:pt x="10466" y="11969"/>
                    <a:pt x="7402" y="12382"/>
                  </a:cubicBezTo>
                  <a:cubicBezTo>
                    <a:pt x="7096" y="11144"/>
                    <a:pt x="6024" y="10318"/>
                    <a:pt x="4645" y="10043"/>
                  </a:cubicBezTo>
                  <a:cubicBezTo>
                    <a:pt x="4338" y="11006"/>
                    <a:pt x="4338" y="11006"/>
                    <a:pt x="4338" y="11006"/>
                  </a:cubicBezTo>
                  <a:cubicBezTo>
                    <a:pt x="7096" y="11419"/>
                    <a:pt x="7096" y="14308"/>
                    <a:pt x="4645" y="15271"/>
                  </a:cubicBezTo>
                  <a:cubicBezTo>
                    <a:pt x="5104" y="16097"/>
                    <a:pt x="5104" y="16097"/>
                    <a:pt x="5104" y="16097"/>
                  </a:cubicBezTo>
                  <a:cubicBezTo>
                    <a:pt x="6330" y="15546"/>
                    <a:pt x="7402" y="14583"/>
                    <a:pt x="7555" y="13345"/>
                  </a:cubicBezTo>
                  <a:cubicBezTo>
                    <a:pt x="11232" y="12932"/>
                    <a:pt x="11998" y="9080"/>
                    <a:pt x="9087" y="7567"/>
                  </a:cubicBezTo>
                  <a:cubicBezTo>
                    <a:pt x="9087" y="6604"/>
                    <a:pt x="8628" y="5778"/>
                    <a:pt x="7862" y="5228"/>
                  </a:cubicBezTo>
                  <a:cubicBezTo>
                    <a:pt x="8475" y="2339"/>
                    <a:pt x="11232" y="2614"/>
                    <a:pt x="13224" y="3439"/>
                  </a:cubicBezTo>
                  <a:cubicBezTo>
                    <a:pt x="12458" y="2064"/>
                    <a:pt x="12611" y="138"/>
                    <a:pt x="15062" y="0"/>
                  </a:cubicBezTo>
                  <a:cubicBezTo>
                    <a:pt x="18126" y="0"/>
                    <a:pt x="19198" y="2889"/>
                    <a:pt x="18892" y="5090"/>
                  </a:cubicBezTo>
                  <a:cubicBezTo>
                    <a:pt x="18738" y="7429"/>
                    <a:pt x="17513" y="9080"/>
                    <a:pt x="15062" y="9906"/>
                  </a:cubicBezTo>
                  <a:cubicBezTo>
                    <a:pt x="16134" y="12657"/>
                    <a:pt x="14296" y="14996"/>
                    <a:pt x="10926" y="14308"/>
                  </a:cubicBezTo>
                  <a:cubicBezTo>
                    <a:pt x="11538" y="17197"/>
                    <a:pt x="9394" y="18848"/>
                    <a:pt x="6483" y="17748"/>
                  </a:cubicBezTo>
                  <a:cubicBezTo>
                    <a:pt x="2500" y="21600"/>
                    <a:pt x="-2402" y="16647"/>
                    <a:pt x="1581" y="12520"/>
                  </a:cubicBezTo>
                  <a:cubicBezTo>
                    <a:pt x="-104" y="11006"/>
                    <a:pt x="-717" y="8392"/>
                    <a:pt x="1121" y="6741"/>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099" name="Group 1099"/>
          <p:cNvGrpSpPr/>
          <p:nvPr/>
        </p:nvGrpSpPr>
        <p:grpSpPr>
          <a:xfrm>
            <a:off x="3393966" y="2487490"/>
            <a:ext cx="2093765" cy="402549"/>
            <a:chOff x="0" y="-1"/>
            <a:chExt cx="2093763" cy="402548"/>
          </a:xfrm>
        </p:grpSpPr>
        <p:sp>
          <p:nvSpPr>
            <p:cNvPr id="1097" name="Shape 1097"/>
            <p:cNvSpPr/>
            <p:nvPr/>
          </p:nvSpPr>
          <p:spPr>
            <a:xfrm flipH="1" flipV="1">
              <a:off x="1691219" y="-2"/>
              <a:ext cx="402546" cy="402550"/>
            </a:xfrm>
            <a:prstGeom prst="line">
              <a:avLst/>
            </a:prstGeom>
            <a:noFill/>
            <a:ln w="50800" cap="flat">
              <a:solidFill>
                <a:srgbClr val="0BD0D9"/>
              </a:solidFill>
              <a:prstDash val="solid"/>
              <a:round/>
            </a:ln>
            <a:effectLst/>
          </p:spPr>
          <p:txBody>
            <a:bodyPr wrap="square" lIns="45718" tIns="45718" rIns="45718" bIns="45718" numCol="1" anchor="t">
              <a:noAutofit/>
            </a:bodyPr>
            <a:lstStyle/>
            <a:p>
              <a:endParaRPr/>
            </a:p>
          </p:txBody>
        </p:sp>
        <p:sp>
          <p:nvSpPr>
            <p:cNvPr id="1098" name="Shape 1098"/>
            <p:cNvSpPr/>
            <p:nvPr/>
          </p:nvSpPr>
          <p:spPr>
            <a:xfrm flipH="1" flipV="1">
              <a:off x="0" y="9330"/>
              <a:ext cx="1691219" cy="2"/>
            </a:xfrm>
            <a:prstGeom prst="line">
              <a:avLst/>
            </a:prstGeom>
            <a:noFill/>
            <a:ln w="50800" cap="flat">
              <a:solidFill>
                <a:srgbClr val="0BD0D9"/>
              </a:solidFill>
              <a:prstDash val="solid"/>
              <a:round/>
            </a:ln>
            <a:effectLst/>
          </p:spPr>
          <p:txBody>
            <a:bodyPr wrap="square" lIns="45718" tIns="45718" rIns="45718" bIns="45718" numCol="1" anchor="t">
              <a:noAutofit/>
            </a:bodyPr>
            <a:lstStyle/>
            <a:p>
              <a:endParaRPr/>
            </a:p>
          </p:txBody>
        </p:sp>
      </p:grpSp>
      <p:grpSp>
        <p:nvGrpSpPr>
          <p:cNvPr id="1102" name="Group 1102"/>
          <p:cNvGrpSpPr/>
          <p:nvPr/>
        </p:nvGrpSpPr>
        <p:grpSpPr>
          <a:xfrm>
            <a:off x="3393965" y="4840170"/>
            <a:ext cx="1946777" cy="402548"/>
            <a:chOff x="0" y="0"/>
            <a:chExt cx="1946775" cy="402547"/>
          </a:xfrm>
        </p:grpSpPr>
        <p:sp>
          <p:nvSpPr>
            <p:cNvPr id="1100" name="Shape 1100"/>
            <p:cNvSpPr/>
            <p:nvPr/>
          </p:nvSpPr>
          <p:spPr>
            <a:xfrm flipH="1">
              <a:off x="1544228" y="-1"/>
              <a:ext cx="402547" cy="402549"/>
            </a:xfrm>
            <a:prstGeom prst="line">
              <a:avLst/>
            </a:prstGeom>
            <a:noFill/>
            <a:ln w="50800" cap="flat">
              <a:solidFill>
                <a:srgbClr val="A5C249"/>
              </a:solidFill>
              <a:prstDash val="solid"/>
              <a:round/>
            </a:ln>
            <a:effectLst/>
          </p:spPr>
          <p:txBody>
            <a:bodyPr wrap="square" lIns="45718" tIns="45718" rIns="45718" bIns="45718" numCol="1" anchor="t">
              <a:noAutofit/>
            </a:bodyPr>
            <a:lstStyle/>
            <a:p>
              <a:endParaRPr/>
            </a:p>
          </p:txBody>
        </p:sp>
        <p:sp>
          <p:nvSpPr>
            <p:cNvPr id="1101" name="Shape 1101"/>
            <p:cNvSpPr/>
            <p:nvPr/>
          </p:nvSpPr>
          <p:spPr>
            <a:xfrm flipH="1" flipV="1">
              <a:off x="-1" y="401844"/>
              <a:ext cx="1548002" cy="2"/>
            </a:xfrm>
            <a:prstGeom prst="line">
              <a:avLst/>
            </a:prstGeom>
            <a:noFill/>
            <a:ln w="50800" cap="flat">
              <a:solidFill>
                <a:srgbClr val="A5C249"/>
              </a:solidFill>
              <a:prstDash val="solid"/>
              <a:round/>
            </a:ln>
            <a:effectLst/>
          </p:spPr>
          <p:txBody>
            <a:bodyPr wrap="square" lIns="45718" tIns="45718" rIns="45718" bIns="45718" numCol="1" anchor="t">
              <a:noAutofit/>
            </a:bodyPr>
            <a:lstStyle/>
            <a:p>
              <a:endParaRPr/>
            </a:p>
          </p:txBody>
        </p:sp>
      </p:grpSp>
      <p:sp>
        <p:nvSpPr>
          <p:cNvPr id="1103" name="Shape 1103"/>
          <p:cNvSpPr/>
          <p:nvPr/>
        </p:nvSpPr>
        <p:spPr>
          <a:xfrm flipH="1">
            <a:off x="3393966" y="3392894"/>
            <a:ext cx="1548002" cy="2"/>
          </a:xfrm>
          <a:prstGeom prst="line">
            <a:avLst/>
          </a:prstGeom>
          <a:ln w="50800">
            <a:solidFill>
              <a:srgbClr val="10CF9B"/>
            </a:solidFill>
          </a:ln>
        </p:spPr>
        <p:txBody>
          <a:bodyPr lIns="45718" tIns="45718" rIns="45718" bIns="45718"/>
          <a:lstStyle/>
          <a:p>
            <a:endParaRPr/>
          </a:p>
        </p:txBody>
      </p:sp>
      <p:sp>
        <p:nvSpPr>
          <p:cNvPr id="1104" name="Shape 1104"/>
          <p:cNvSpPr/>
          <p:nvPr/>
        </p:nvSpPr>
        <p:spPr>
          <a:xfrm flipH="1">
            <a:off x="3393966" y="4397068"/>
            <a:ext cx="1548002" cy="2"/>
          </a:xfrm>
          <a:prstGeom prst="line">
            <a:avLst/>
          </a:prstGeom>
          <a:ln w="50800">
            <a:solidFill>
              <a:srgbClr val="7CCA62"/>
            </a:solidFill>
          </a:ln>
        </p:spPr>
        <p:txBody>
          <a:bodyPr lIns="45718" tIns="45718" rIns="45718" bIns="45718"/>
          <a:lstStyle/>
          <a:p>
            <a:endParaRPr/>
          </a:p>
        </p:txBody>
      </p:sp>
      <p:sp>
        <p:nvSpPr>
          <p:cNvPr id="1105" name="Shape 1105"/>
          <p:cNvSpPr/>
          <p:nvPr/>
        </p:nvSpPr>
        <p:spPr>
          <a:xfrm>
            <a:off x="6566827" y="2584294"/>
            <a:ext cx="1981145" cy="378336"/>
          </a:xfrm>
          <a:custGeom>
            <a:avLst/>
            <a:gdLst/>
            <a:ahLst/>
            <a:cxnLst>
              <a:cxn ang="0">
                <a:pos x="wd2" y="hd2"/>
              </a:cxn>
              <a:cxn ang="5400000">
                <a:pos x="wd2" y="hd2"/>
              </a:cxn>
              <a:cxn ang="10800000">
                <a:pos x="wd2" y="hd2"/>
              </a:cxn>
              <a:cxn ang="16200000">
                <a:pos x="wd2" y="hd2"/>
              </a:cxn>
            </a:cxnLst>
            <a:rect l="0" t="0" r="r" b="b"/>
            <a:pathLst>
              <a:path w="21600" h="20167" extrusionOk="0">
                <a:moveTo>
                  <a:pt x="0" y="20167"/>
                </a:moveTo>
                <a:cubicBezTo>
                  <a:pt x="1402" y="11130"/>
                  <a:pt x="2804" y="2094"/>
                  <a:pt x="5243" y="330"/>
                </a:cubicBezTo>
                <a:cubicBezTo>
                  <a:pt x="7683" y="-1433"/>
                  <a:pt x="11909" y="9643"/>
                  <a:pt x="14635" y="9587"/>
                </a:cubicBezTo>
                <a:cubicBezTo>
                  <a:pt x="17361" y="9532"/>
                  <a:pt x="19480" y="4766"/>
                  <a:pt x="21600" y="0"/>
                </a:cubicBezTo>
              </a:path>
            </a:pathLst>
          </a:custGeom>
          <a:ln w="50800">
            <a:solidFill>
              <a:srgbClr val="0BD0D9"/>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06" name="Shape 1106"/>
          <p:cNvSpPr/>
          <p:nvPr/>
        </p:nvSpPr>
        <p:spPr>
          <a:xfrm rot="10511121" flipH="1">
            <a:off x="6663708" y="4645888"/>
            <a:ext cx="2111177" cy="500840"/>
          </a:xfrm>
          <a:custGeom>
            <a:avLst/>
            <a:gdLst/>
            <a:ahLst/>
            <a:cxnLst>
              <a:cxn ang="0">
                <a:pos x="wd2" y="hd2"/>
              </a:cxn>
              <a:cxn ang="5400000">
                <a:pos x="wd2" y="hd2"/>
              </a:cxn>
              <a:cxn ang="10800000">
                <a:pos x="wd2" y="hd2"/>
              </a:cxn>
              <a:cxn ang="16200000">
                <a:pos x="wd2" y="hd2"/>
              </a:cxn>
            </a:cxnLst>
            <a:rect l="0" t="0" r="r" b="b"/>
            <a:pathLst>
              <a:path w="21600" h="20167" extrusionOk="0">
                <a:moveTo>
                  <a:pt x="0" y="20167"/>
                </a:moveTo>
                <a:cubicBezTo>
                  <a:pt x="1402" y="11130"/>
                  <a:pt x="2804" y="2094"/>
                  <a:pt x="5243" y="330"/>
                </a:cubicBezTo>
                <a:cubicBezTo>
                  <a:pt x="7683" y="-1433"/>
                  <a:pt x="11909" y="9643"/>
                  <a:pt x="14635" y="9587"/>
                </a:cubicBezTo>
                <a:cubicBezTo>
                  <a:pt x="17361" y="9532"/>
                  <a:pt x="19480" y="4766"/>
                  <a:pt x="21600" y="0"/>
                </a:cubicBezTo>
              </a:path>
            </a:pathLst>
          </a:custGeom>
          <a:ln w="50800">
            <a:solidFill>
              <a:srgbClr val="A5C249"/>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07" name="Shape 1107"/>
          <p:cNvSpPr/>
          <p:nvPr/>
        </p:nvSpPr>
        <p:spPr>
          <a:xfrm>
            <a:off x="6900529" y="3303226"/>
            <a:ext cx="1935247" cy="201598"/>
          </a:xfrm>
          <a:custGeom>
            <a:avLst/>
            <a:gdLst/>
            <a:ahLst/>
            <a:cxnLst>
              <a:cxn ang="0">
                <a:pos x="wd2" y="hd2"/>
              </a:cxn>
              <a:cxn ang="5400000">
                <a:pos x="wd2" y="hd2"/>
              </a:cxn>
              <a:cxn ang="10800000">
                <a:pos x="wd2" y="hd2"/>
              </a:cxn>
              <a:cxn ang="16200000">
                <a:pos x="wd2" y="hd2"/>
              </a:cxn>
            </a:cxnLst>
            <a:rect l="0" t="0" r="r" b="b"/>
            <a:pathLst>
              <a:path w="21600" h="19523" extrusionOk="0">
                <a:moveTo>
                  <a:pt x="0" y="15145"/>
                </a:moveTo>
                <a:cubicBezTo>
                  <a:pt x="1387" y="7261"/>
                  <a:pt x="2775" y="-624"/>
                  <a:pt x="5293" y="39"/>
                </a:cubicBezTo>
                <a:cubicBezTo>
                  <a:pt x="7812" y="701"/>
                  <a:pt x="12394" y="17266"/>
                  <a:pt x="15111" y="19121"/>
                </a:cubicBezTo>
                <a:cubicBezTo>
                  <a:pt x="17829" y="20976"/>
                  <a:pt x="19715" y="16073"/>
                  <a:pt x="21600" y="11170"/>
                </a:cubicBezTo>
              </a:path>
            </a:pathLst>
          </a:custGeom>
          <a:ln w="50800">
            <a:solidFill>
              <a:srgbClr val="10CF9B"/>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08" name="Shape 1108"/>
          <p:cNvSpPr/>
          <p:nvPr/>
        </p:nvSpPr>
        <p:spPr>
          <a:xfrm rot="10800000" flipH="1">
            <a:off x="7000454" y="4195474"/>
            <a:ext cx="1935247" cy="201597"/>
          </a:xfrm>
          <a:custGeom>
            <a:avLst/>
            <a:gdLst/>
            <a:ahLst/>
            <a:cxnLst>
              <a:cxn ang="0">
                <a:pos x="wd2" y="hd2"/>
              </a:cxn>
              <a:cxn ang="5400000">
                <a:pos x="wd2" y="hd2"/>
              </a:cxn>
              <a:cxn ang="10800000">
                <a:pos x="wd2" y="hd2"/>
              </a:cxn>
              <a:cxn ang="16200000">
                <a:pos x="wd2" y="hd2"/>
              </a:cxn>
            </a:cxnLst>
            <a:rect l="0" t="0" r="r" b="b"/>
            <a:pathLst>
              <a:path w="21600" h="19523" extrusionOk="0">
                <a:moveTo>
                  <a:pt x="0" y="15145"/>
                </a:moveTo>
                <a:cubicBezTo>
                  <a:pt x="1387" y="7261"/>
                  <a:pt x="2775" y="-624"/>
                  <a:pt x="5293" y="39"/>
                </a:cubicBezTo>
                <a:cubicBezTo>
                  <a:pt x="7812" y="701"/>
                  <a:pt x="12394" y="17266"/>
                  <a:pt x="15111" y="19121"/>
                </a:cubicBezTo>
                <a:cubicBezTo>
                  <a:pt x="17829" y="20976"/>
                  <a:pt x="19715" y="16073"/>
                  <a:pt x="21600" y="11170"/>
                </a:cubicBezTo>
              </a:path>
            </a:pathLst>
          </a:custGeom>
          <a:ln w="50800">
            <a:solidFill>
              <a:srgbClr val="7CCA62"/>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09" name="Shape 1109"/>
          <p:cNvSpPr/>
          <p:nvPr/>
        </p:nvSpPr>
        <p:spPr>
          <a:xfrm>
            <a:off x="2694164" y="2154671"/>
            <a:ext cx="681143" cy="681143"/>
          </a:xfrm>
          <a:prstGeom prst="ellipse">
            <a:avLst/>
          </a:prstGeom>
          <a:ln w="50800">
            <a:solidFill>
              <a:srgbClr val="0BD0D9"/>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0" name="Shape 1110"/>
          <p:cNvSpPr/>
          <p:nvPr/>
        </p:nvSpPr>
        <p:spPr>
          <a:xfrm>
            <a:off x="8541818" y="2101564"/>
            <a:ext cx="681143" cy="681143"/>
          </a:xfrm>
          <a:prstGeom prst="ellipse">
            <a:avLst/>
          </a:prstGeom>
          <a:ln w="50800">
            <a:solidFill>
              <a:srgbClr val="0BD0D9"/>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1" name="Shape 1111"/>
          <p:cNvSpPr/>
          <p:nvPr/>
        </p:nvSpPr>
        <p:spPr>
          <a:xfrm>
            <a:off x="2694164" y="3018276"/>
            <a:ext cx="681143" cy="681143"/>
          </a:xfrm>
          <a:prstGeom prst="ellipse">
            <a:avLst/>
          </a:prstGeom>
          <a:ln w="50800">
            <a:solidFill>
              <a:srgbClr val="10CF9B"/>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2" name="Shape 1112"/>
          <p:cNvSpPr/>
          <p:nvPr/>
        </p:nvSpPr>
        <p:spPr>
          <a:xfrm>
            <a:off x="8835735" y="2975961"/>
            <a:ext cx="681143" cy="681143"/>
          </a:xfrm>
          <a:prstGeom prst="ellipse">
            <a:avLst/>
          </a:prstGeom>
          <a:ln w="50800">
            <a:solidFill>
              <a:srgbClr val="10CF9B"/>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3" name="Shape 1113"/>
          <p:cNvSpPr/>
          <p:nvPr/>
        </p:nvSpPr>
        <p:spPr>
          <a:xfrm>
            <a:off x="2694164" y="4028506"/>
            <a:ext cx="681143" cy="681143"/>
          </a:xfrm>
          <a:prstGeom prst="ellipse">
            <a:avLst/>
          </a:prstGeom>
          <a:ln w="50800">
            <a:solidFill>
              <a:srgbClr val="7CCA62"/>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4" name="Shape 1114"/>
          <p:cNvSpPr/>
          <p:nvPr/>
        </p:nvSpPr>
        <p:spPr>
          <a:xfrm>
            <a:off x="2694164" y="4901443"/>
            <a:ext cx="681143" cy="681143"/>
          </a:xfrm>
          <a:prstGeom prst="ellipse">
            <a:avLst/>
          </a:prstGeom>
          <a:ln w="50800">
            <a:solidFill>
              <a:srgbClr val="A5C249"/>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5" name="Shape 1115"/>
          <p:cNvSpPr/>
          <p:nvPr/>
        </p:nvSpPr>
        <p:spPr>
          <a:xfrm>
            <a:off x="8954726" y="3957227"/>
            <a:ext cx="681143" cy="681143"/>
          </a:xfrm>
          <a:prstGeom prst="ellipse">
            <a:avLst/>
          </a:prstGeom>
          <a:ln w="50800">
            <a:solidFill>
              <a:srgbClr val="7CCA62"/>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6" name="Shape 1116"/>
          <p:cNvSpPr/>
          <p:nvPr/>
        </p:nvSpPr>
        <p:spPr>
          <a:xfrm>
            <a:off x="8795956" y="4805297"/>
            <a:ext cx="681143" cy="681142"/>
          </a:xfrm>
          <a:prstGeom prst="ellipse">
            <a:avLst/>
          </a:prstGeom>
          <a:ln w="50800">
            <a:solidFill>
              <a:srgbClr val="A5C249"/>
            </a:solidFill>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17" name="Shape 1117"/>
          <p:cNvSpPr/>
          <p:nvPr/>
        </p:nvSpPr>
        <p:spPr>
          <a:xfrm>
            <a:off x="2853526" y="5057997"/>
            <a:ext cx="367993" cy="368031"/>
          </a:xfrm>
          <a:custGeom>
            <a:avLst/>
            <a:gdLst/>
            <a:ahLst/>
            <a:cxnLst>
              <a:cxn ang="0">
                <a:pos x="wd2" y="hd2"/>
              </a:cxn>
              <a:cxn ang="5400000">
                <a:pos x="wd2" y="hd2"/>
              </a:cxn>
              <a:cxn ang="10800000">
                <a:pos x="wd2" y="hd2"/>
              </a:cxn>
              <a:cxn ang="16200000">
                <a:pos x="wd2" y="hd2"/>
              </a:cxn>
            </a:cxnLst>
            <a:rect l="0" t="0" r="r" b="b"/>
            <a:pathLst>
              <a:path w="21456" h="21600" extrusionOk="0">
                <a:moveTo>
                  <a:pt x="20744" y="3360"/>
                </a:moveTo>
                <a:cubicBezTo>
                  <a:pt x="18133" y="720"/>
                  <a:pt x="18133" y="720"/>
                  <a:pt x="18133" y="720"/>
                </a:cubicBezTo>
                <a:cubicBezTo>
                  <a:pt x="17421" y="240"/>
                  <a:pt x="16709" y="0"/>
                  <a:pt x="15997" y="0"/>
                </a:cubicBezTo>
                <a:cubicBezTo>
                  <a:pt x="15285" y="0"/>
                  <a:pt x="14572" y="240"/>
                  <a:pt x="14098" y="720"/>
                </a:cubicBezTo>
                <a:cubicBezTo>
                  <a:pt x="3179" y="11520"/>
                  <a:pt x="3179" y="11520"/>
                  <a:pt x="3179" y="11520"/>
                </a:cubicBezTo>
                <a:cubicBezTo>
                  <a:pt x="3179" y="11760"/>
                  <a:pt x="2942" y="12000"/>
                  <a:pt x="2942" y="12240"/>
                </a:cubicBezTo>
                <a:cubicBezTo>
                  <a:pt x="93" y="18960"/>
                  <a:pt x="93" y="18960"/>
                  <a:pt x="93" y="18960"/>
                </a:cubicBezTo>
                <a:cubicBezTo>
                  <a:pt x="-144" y="19680"/>
                  <a:pt x="93" y="20640"/>
                  <a:pt x="568" y="21120"/>
                </a:cubicBezTo>
                <a:cubicBezTo>
                  <a:pt x="805" y="21600"/>
                  <a:pt x="1518" y="21600"/>
                  <a:pt x="1992" y="21600"/>
                </a:cubicBezTo>
                <a:cubicBezTo>
                  <a:pt x="2230" y="21600"/>
                  <a:pt x="2467" y="21600"/>
                  <a:pt x="2704" y="21600"/>
                </a:cubicBezTo>
                <a:cubicBezTo>
                  <a:pt x="9351" y="18720"/>
                  <a:pt x="9351" y="18720"/>
                  <a:pt x="9351" y="18720"/>
                </a:cubicBezTo>
                <a:cubicBezTo>
                  <a:pt x="9588" y="18720"/>
                  <a:pt x="9825" y="18480"/>
                  <a:pt x="10063" y="18480"/>
                </a:cubicBezTo>
                <a:cubicBezTo>
                  <a:pt x="20744" y="7440"/>
                  <a:pt x="20744" y="7440"/>
                  <a:pt x="20744" y="7440"/>
                </a:cubicBezTo>
                <a:cubicBezTo>
                  <a:pt x="21219" y="6960"/>
                  <a:pt x="21456" y="6240"/>
                  <a:pt x="21456" y="5520"/>
                </a:cubicBezTo>
                <a:cubicBezTo>
                  <a:pt x="21456" y="4800"/>
                  <a:pt x="21219" y="4080"/>
                  <a:pt x="20744" y="3360"/>
                </a:cubicBezTo>
                <a:close/>
                <a:moveTo>
                  <a:pt x="1992" y="19680"/>
                </a:moveTo>
                <a:cubicBezTo>
                  <a:pt x="4366" y="13440"/>
                  <a:pt x="4366" y="13440"/>
                  <a:pt x="4366" y="13440"/>
                </a:cubicBezTo>
                <a:cubicBezTo>
                  <a:pt x="6265" y="14400"/>
                  <a:pt x="7214" y="15360"/>
                  <a:pt x="8164" y="17280"/>
                </a:cubicBezTo>
                <a:lnTo>
                  <a:pt x="1992" y="19680"/>
                </a:lnTo>
                <a:close/>
                <a:moveTo>
                  <a:pt x="19320" y="6240"/>
                </a:moveTo>
                <a:cubicBezTo>
                  <a:pt x="9113" y="16560"/>
                  <a:pt x="9113" y="16560"/>
                  <a:pt x="9113" y="16560"/>
                </a:cubicBezTo>
                <a:cubicBezTo>
                  <a:pt x="7926" y="14880"/>
                  <a:pt x="6740" y="13680"/>
                  <a:pt x="4841" y="12720"/>
                </a:cubicBezTo>
                <a:cubicBezTo>
                  <a:pt x="15285" y="2160"/>
                  <a:pt x="15285" y="2160"/>
                  <a:pt x="15285" y="2160"/>
                </a:cubicBezTo>
                <a:cubicBezTo>
                  <a:pt x="15522" y="1920"/>
                  <a:pt x="15759" y="1920"/>
                  <a:pt x="15997" y="1920"/>
                </a:cubicBezTo>
                <a:cubicBezTo>
                  <a:pt x="16234" y="1920"/>
                  <a:pt x="16471" y="1920"/>
                  <a:pt x="16709" y="2160"/>
                </a:cubicBezTo>
                <a:cubicBezTo>
                  <a:pt x="19320" y="4800"/>
                  <a:pt x="19320" y="4800"/>
                  <a:pt x="19320" y="4800"/>
                </a:cubicBezTo>
                <a:cubicBezTo>
                  <a:pt x="19794" y="5280"/>
                  <a:pt x="19794" y="5760"/>
                  <a:pt x="19320" y="6240"/>
                </a:cubicBezTo>
                <a:close/>
              </a:path>
            </a:pathLst>
          </a:custGeom>
          <a:solidFill>
            <a:srgbClr val="A5C249"/>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1120" name="Group 1120"/>
          <p:cNvGrpSpPr/>
          <p:nvPr/>
        </p:nvGrpSpPr>
        <p:grpSpPr>
          <a:xfrm>
            <a:off x="8958424" y="4970938"/>
            <a:ext cx="400028" cy="349859"/>
            <a:chOff x="-1" y="0"/>
            <a:chExt cx="400027" cy="349857"/>
          </a:xfrm>
        </p:grpSpPr>
        <p:sp>
          <p:nvSpPr>
            <p:cNvPr id="1118" name="Shape 1118"/>
            <p:cNvSpPr/>
            <p:nvPr/>
          </p:nvSpPr>
          <p:spPr>
            <a:xfrm>
              <a:off x="62050" y="62049"/>
              <a:ext cx="143905" cy="93737"/>
            </a:xfrm>
            <a:custGeom>
              <a:avLst/>
              <a:gdLst/>
              <a:ahLst/>
              <a:cxnLst>
                <a:cxn ang="0">
                  <a:pos x="wd2" y="hd2"/>
                </a:cxn>
                <a:cxn ang="5400000">
                  <a:pos x="wd2" y="hd2"/>
                </a:cxn>
                <a:cxn ang="10800000">
                  <a:pos x="wd2" y="hd2"/>
                </a:cxn>
                <a:cxn ang="16200000">
                  <a:pos x="wd2" y="hd2"/>
                </a:cxn>
              </a:cxnLst>
              <a:rect l="0" t="0" r="r" b="b"/>
              <a:pathLst>
                <a:path w="21600" h="21600" extrusionOk="0">
                  <a:moveTo>
                    <a:pt x="20661" y="0"/>
                  </a:moveTo>
                  <a:cubicBezTo>
                    <a:pt x="9391" y="0"/>
                    <a:pt x="0" y="9360"/>
                    <a:pt x="0" y="20160"/>
                  </a:cubicBezTo>
                  <a:cubicBezTo>
                    <a:pt x="0" y="20880"/>
                    <a:pt x="470" y="21600"/>
                    <a:pt x="939" y="21600"/>
                  </a:cubicBezTo>
                  <a:cubicBezTo>
                    <a:pt x="1409" y="21600"/>
                    <a:pt x="1878" y="20880"/>
                    <a:pt x="1878" y="20160"/>
                  </a:cubicBezTo>
                  <a:cubicBezTo>
                    <a:pt x="1878" y="10800"/>
                    <a:pt x="10800" y="2880"/>
                    <a:pt x="20661" y="2880"/>
                  </a:cubicBezTo>
                  <a:cubicBezTo>
                    <a:pt x="21130" y="2880"/>
                    <a:pt x="21600" y="2160"/>
                    <a:pt x="21600" y="1440"/>
                  </a:cubicBezTo>
                  <a:cubicBezTo>
                    <a:pt x="21600" y="720"/>
                    <a:pt x="21130" y="0"/>
                    <a:pt x="20661" y="0"/>
                  </a:cubicBezTo>
                  <a:close/>
                </a:path>
              </a:pathLst>
            </a:custGeom>
            <a:solidFill>
              <a:srgbClr val="A5C24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19" name="Shape 1119"/>
            <p:cNvSpPr/>
            <p:nvPr/>
          </p:nvSpPr>
          <p:spPr>
            <a:xfrm>
              <a:off x="-2" y="-1"/>
              <a:ext cx="400029" cy="3498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050"/>
                    <a:pt x="0" y="9257"/>
                  </a:cubicBezTo>
                  <a:cubicBezTo>
                    <a:pt x="0" y="12536"/>
                    <a:pt x="1856" y="15236"/>
                    <a:pt x="4725" y="16971"/>
                  </a:cubicBezTo>
                  <a:cubicBezTo>
                    <a:pt x="4725" y="16971"/>
                    <a:pt x="4725" y="16971"/>
                    <a:pt x="4725" y="16971"/>
                  </a:cubicBezTo>
                  <a:cubicBezTo>
                    <a:pt x="4725" y="18321"/>
                    <a:pt x="3881" y="19864"/>
                    <a:pt x="3375" y="20636"/>
                  </a:cubicBezTo>
                  <a:cubicBezTo>
                    <a:pt x="3375" y="20636"/>
                    <a:pt x="3375" y="20636"/>
                    <a:pt x="3375" y="20636"/>
                  </a:cubicBezTo>
                  <a:cubicBezTo>
                    <a:pt x="3375" y="20636"/>
                    <a:pt x="3375" y="20829"/>
                    <a:pt x="3375" y="20829"/>
                  </a:cubicBezTo>
                  <a:cubicBezTo>
                    <a:pt x="3375" y="21214"/>
                    <a:pt x="3712" y="21600"/>
                    <a:pt x="4050" y="21600"/>
                  </a:cubicBezTo>
                  <a:cubicBezTo>
                    <a:pt x="4050" y="21600"/>
                    <a:pt x="4219" y="21600"/>
                    <a:pt x="4219" y="21600"/>
                  </a:cubicBezTo>
                  <a:cubicBezTo>
                    <a:pt x="6244" y="21214"/>
                    <a:pt x="8269" y="18900"/>
                    <a:pt x="8775" y="18321"/>
                  </a:cubicBezTo>
                  <a:cubicBezTo>
                    <a:pt x="9450" y="18514"/>
                    <a:pt x="10125" y="18514"/>
                    <a:pt x="10800" y="18514"/>
                  </a:cubicBezTo>
                  <a:cubicBezTo>
                    <a:pt x="16706" y="18514"/>
                    <a:pt x="21600" y="14464"/>
                    <a:pt x="21600" y="9257"/>
                  </a:cubicBezTo>
                  <a:cubicBezTo>
                    <a:pt x="21600" y="4050"/>
                    <a:pt x="16706" y="0"/>
                    <a:pt x="10800" y="0"/>
                  </a:cubicBezTo>
                  <a:close/>
                  <a:moveTo>
                    <a:pt x="10800" y="16971"/>
                  </a:moveTo>
                  <a:cubicBezTo>
                    <a:pt x="10125" y="16971"/>
                    <a:pt x="9619" y="16971"/>
                    <a:pt x="8944" y="16779"/>
                  </a:cubicBezTo>
                  <a:cubicBezTo>
                    <a:pt x="8775" y="16779"/>
                    <a:pt x="8775" y="16779"/>
                    <a:pt x="8775" y="16779"/>
                  </a:cubicBezTo>
                  <a:cubicBezTo>
                    <a:pt x="8269" y="16779"/>
                    <a:pt x="7931" y="16971"/>
                    <a:pt x="7594" y="17357"/>
                  </a:cubicBezTo>
                  <a:cubicBezTo>
                    <a:pt x="7425" y="17743"/>
                    <a:pt x="6581" y="18707"/>
                    <a:pt x="5569" y="19286"/>
                  </a:cubicBezTo>
                  <a:cubicBezTo>
                    <a:pt x="5906" y="18707"/>
                    <a:pt x="6075" y="17936"/>
                    <a:pt x="6075" y="16971"/>
                  </a:cubicBezTo>
                  <a:cubicBezTo>
                    <a:pt x="6075" y="16971"/>
                    <a:pt x="6075" y="16971"/>
                    <a:pt x="6075" y="16971"/>
                  </a:cubicBezTo>
                  <a:cubicBezTo>
                    <a:pt x="6075" y="16393"/>
                    <a:pt x="5737" y="15814"/>
                    <a:pt x="5400" y="15621"/>
                  </a:cubicBezTo>
                  <a:cubicBezTo>
                    <a:pt x="2869" y="14079"/>
                    <a:pt x="1350" y="11764"/>
                    <a:pt x="1350" y="9257"/>
                  </a:cubicBezTo>
                  <a:cubicBezTo>
                    <a:pt x="1350" y="5014"/>
                    <a:pt x="5569" y="1543"/>
                    <a:pt x="10800" y="1543"/>
                  </a:cubicBezTo>
                  <a:cubicBezTo>
                    <a:pt x="16031" y="1543"/>
                    <a:pt x="20250" y="5014"/>
                    <a:pt x="20250" y="9257"/>
                  </a:cubicBezTo>
                  <a:cubicBezTo>
                    <a:pt x="20250" y="13500"/>
                    <a:pt x="16031" y="16971"/>
                    <a:pt x="10800" y="16971"/>
                  </a:cubicBezTo>
                  <a:close/>
                </a:path>
              </a:pathLst>
            </a:custGeom>
            <a:solidFill>
              <a:srgbClr val="A5C24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121" name="Shape 1121"/>
          <p:cNvSpPr/>
          <p:nvPr/>
        </p:nvSpPr>
        <p:spPr>
          <a:xfrm>
            <a:off x="3626225" y="5665913"/>
            <a:ext cx="11709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a:solidFill>
                  <a:srgbClr val="A6A6A6"/>
                </a:solidFill>
                <a:latin typeface="微软雅黑"/>
                <a:ea typeface="微软雅黑"/>
                <a:cs typeface="微软雅黑"/>
                <a:sym typeface="微软雅黑"/>
              </a:defRPr>
            </a:lvl1pPr>
          </a:lstStyle>
          <a:p>
            <a:r>
              <a:t>输入你的文字</a:t>
            </a:r>
          </a:p>
        </p:txBody>
      </p:sp>
      <p:sp>
        <p:nvSpPr>
          <p:cNvPr id="1122" name="Shape 1122"/>
          <p:cNvSpPr/>
          <p:nvPr/>
        </p:nvSpPr>
        <p:spPr>
          <a:xfrm>
            <a:off x="3473460" y="5743418"/>
            <a:ext cx="152769" cy="152769"/>
          </a:xfrm>
          <a:prstGeom prst="ellipse">
            <a:avLst/>
          </a:prstGeom>
          <a:solidFill>
            <a:srgbClr val="A5C24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23" name="Shape 1123"/>
          <p:cNvSpPr/>
          <p:nvPr/>
        </p:nvSpPr>
        <p:spPr>
          <a:xfrm>
            <a:off x="5434169" y="5665913"/>
            <a:ext cx="9931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a:solidFill>
                  <a:srgbClr val="A6A6A6"/>
                </a:solidFill>
                <a:latin typeface="微软雅黑"/>
                <a:ea typeface="微软雅黑"/>
                <a:cs typeface="微软雅黑"/>
                <a:sym typeface="微软雅黑"/>
              </a:defRPr>
            </a:lvl1pPr>
          </a:lstStyle>
          <a:p>
            <a:r>
              <a:t>输入你的文</a:t>
            </a:r>
          </a:p>
        </p:txBody>
      </p:sp>
      <p:sp>
        <p:nvSpPr>
          <p:cNvPr id="1124" name="Shape 1124"/>
          <p:cNvSpPr/>
          <p:nvPr/>
        </p:nvSpPr>
        <p:spPr>
          <a:xfrm>
            <a:off x="5281402" y="5743418"/>
            <a:ext cx="152769" cy="152769"/>
          </a:xfrm>
          <a:prstGeom prst="ellipse">
            <a:avLst/>
          </a:prstGeom>
          <a:solidFill>
            <a:srgbClr val="7CCA62"/>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25" name="Shape 1125"/>
          <p:cNvSpPr/>
          <p:nvPr/>
        </p:nvSpPr>
        <p:spPr>
          <a:xfrm>
            <a:off x="6697043" y="5665913"/>
            <a:ext cx="9931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a:solidFill>
                  <a:srgbClr val="A6A6A6"/>
                </a:solidFill>
                <a:latin typeface="微软雅黑"/>
                <a:ea typeface="微软雅黑"/>
                <a:cs typeface="微软雅黑"/>
                <a:sym typeface="微软雅黑"/>
              </a:defRPr>
            </a:lvl1pPr>
          </a:lstStyle>
          <a:p>
            <a:r>
              <a:t>输入你的文</a:t>
            </a:r>
          </a:p>
        </p:txBody>
      </p:sp>
      <p:sp>
        <p:nvSpPr>
          <p:cNvPr id="1126" name="Shape 1126"/>
          <p:cNvSpPr/>
          <p:nvPr/>
        </p:nvSpPr>
        <p:spPr>
          <a:xfrm>
            <a:off x="6544278" y="5743418"/>
            <a:ext cx="152769" cy="152769"/>
          </a:xfrm>
          <a:prstGeom prst="ellipse">
            <a:avLst/>
          </a:prstGeom>
          <a:solidFill>
            <a:srgbClr val="10CF9B"/>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27" name="Shape 1127"/>
          <p:cNvSpPr/>
          <p:nvPr/>
        </p:nvSpPr>
        <p:spPr>
          <a:xfrm>
            <a:off x="8124404" y="5665913"/>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a:solidFill>
                  <a:srgbClr val="A6A6A6"/>
                </a:solidFill>
                <a:latin typeface="微软雅黑"/>
                <a:ea typeface="微软雅黑"/>
                <a:cs typeface="微软雅黑"/>
                <a:sym typeface="微软雅黑"/>
              </a:defRPr>
            </a:lvl1pPr>
          </a:lstStyle>
          <a:p>
            <a:r>
              <a:t>输入你的文字信息</a:t>
            </a:r>
          </a:p>
        </p:txBody>
      </p:sp>
      <p:sp>
        <p:nvSpPr>
          <p:cNvPr id="1128" name="Shape 1128"/>
          <p:cNvSpPr/>
          <p:nvPr/>
        </p:nvSpPr>
        <p:spPr>
          <a:xfrm>
            <a:off x="7971638" y="5743418"/>
            <a:ext cx="152769" cy="152769"/>
          </a:xfrm>
          <a:prstGeom prst="ellipse">
            <a:avLst/>
          </a:prstGeom>
          <a:solidFill>
            <a:srgbClr val="0BD0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129" name="Shape 1129"/>
          <p:cNvSpPr/>
          <p:nvPr/>
        </p:nvSpPr>
        <p:spPr>
          <a:xfrm>
            <a:off x="540331" y="2095076"/>
            <a:ext cx="2031565"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130" name="Shape 1130"/>
          <p:cNvSpPr/>
          <p:nvPr/>
        </p:nvSpPr>
        <p:spPr>
          <a:xfrm>
            <a:off x="540331" y="2966429"/>
            <a:ext cx="2031565"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131" name="Shape 1131"/>
          <p:cNvSpPr/>
          <p:nvPr/>
        </p:nvSpPr>
        <p:spPr>
          <a:xfrm>
            <a:off x="540331" y="3923698"/>
            <a:ext cx="20315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1132" name="Shape 1132"/>
          <p:cNvSpPr/>
          <p:nvPr/>
        </p:nvSpPr>
        <p:spPr>
          <a:xfrm>
            <a:off x="540331" y="4849596"/>
            <a:ext cx="20315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1133" name="Shape 1133"/>
          <p:cNvSpPr/>
          <p:nvPr/>
        </p:nvSpPr>
        <p:spPr>
          <a:xfrm>
            <a:off x="9283296" y="2011657"/>
            <a:ext cx="2031565"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134" name="Shape 1134"/>
          <p:cNvSpPr/>
          <p:nvPr/>
        </p:nvSpPr>
        <p:spPr>
          <a:xfrm>
            <a:off x="9593315" y="2921978"/>
            <a:ext cx="20315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1135" name="Shape 1135"/>
          <p:cNvSpPr/>
          <p:nvPr/>
        </p:nvSpPr>
        <p:spPr>
          <a:xfrm>
            <a:off x="9723762" y="3853715"/>
            <a:ext cx="2031565"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136" name="Shape 1136"/>
          <p:cNvSpPr/>
          <p:nvPr/>
        </p:nvSpPr>
        <p:spPr>
          <a:xfrm>
            <a:off x="9621818" y="4797752"/>
            <a:ext cx="20315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grpSp>
        <p:nvGrpSpPr>
          <p:cNvPr id="1143" name="Group 1143"/>
          <p:cNvGrpSpPr/>
          <p:nvPr/>
        </p:nvGrpSpPr>
        <p:grpSpPr>
          <a:xfrm>
            <a:off x="2879044" y="4246129"/>
            <a:ext cx="318236" cy="243679"/>
            <a:chOff x="-1" y="0"/>
            <a:chExt cx="318235" cy="243678"/>
          </a:xfrm>
        </p:grpSpPr>
        <p:sp>
          <p:nvSpPr>
            <p:cNvPr id="1137" name="Shape 1137"/>
            <p:cNvSpPr/>
            <p:nvPr/>
          </p:nvSpPr>
          <p:spPr>
            <a:xfrm>
              <a:off x="85467" y="0"/>
              <a:ext cx="232768" cy="49101"/>
            </a:xfrm>
            <a:custGeom>
              <a:avLst/>
              <a:gdLst/>
              <a:ahLst/>
              <a:cxnLst>
                <a:cxn ang="0">
                  <a:pos x="wd2" y="hd2"/>
                </a:cxn>
                <a:cxn ang="5400000">
                  <a:pos x="wd2" y="hd2"/>
                </a:cxn>
                <a:cxn ang="10800000">
                  <a:pos x="wd2" y="hd2"/>
                </a:cxn>
                <a:cxn ang="16200000">
                  <a:pos x="wd2" y="hd2"/>
                </a:cxn>
              </a:cxnLst>
              <a:rect l="0" t="0" r="r" b="b"/>
              <a:pathLst>
                <a:path w="21600" h="21600" extrusionOk="0">
                  <a:moveTo>
                    <a:pt x="1137" y="0"/>
                  </a:moveTo>
                  <a:cubicBezTo>
                    <a:pt x="20463" y="0"/>
                    <a:pt x="20463" y="0"/>
                    <a:pt x="20463" y="0"/>
                  </a:cubicBezTo>
                  <a:cubicBezTo>
                    <a:pt x="21032" y="0"/>
                    <a:pt x="21600" y="2700"/>
                    <a:pt x="21600" y="5400"/>
                  </a:cubicBezTo>
                  <a:cubicBezTo>
                    <a:pt x="21600" y="16200"/>
                    <a:pt x="21600" y="16200"/>
                    <a:pt x="21600" y="16200"/>
                  </a:cubicBezTo>
                  <a:cubicBezTo>
                    <a:pt x="21600" y="18900"/>
                    <a:pt x="21032" y="21600"/>
                    <a:pt x="20463" y="21600"/>
                  </a:cubicBezTo>
                  <a:cubicBezTo>
                    <a:pt x="1137" y="21600"/>
                    <a:pt x="1137" y="21600"/>
                    <a:pt x="1137" y="21600"/>
                  </a:cubicBezTo>
                  <a:cubicBezTo>
                    <a:pt x="568" y="21600"/>
                    <a:pt x="0" y="18900"/>
                    <a:pt x="0" y="16200"/>
                  </a:cubicBezTo>
                  <a:cubicBezTo>
                    <a:pt x="0" y="5400"/>
                    <a:pt x="0" y="5400"/>
                    <a:pt x="0" y="5400"/>
                  </a:cubicBezTo>
                  <a:cubicBezTo>
                    <a:pt x="0" y="2700"/>
                    <a:pt x="568" y="0"/>
                    <a:pt x="1137"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38" name="Shape 1138"/>
            <p:cNvSpPr/>
            <p:nvPr/>
          </p:nvSpPr>
          <p:spPr>
            <a:xfrm>
              <a:off x="85467" y="96379"/>
              <a:ext cx="183668" cy="49102"/>
            </a:xfrm>
            <a:custGeom>
              <a:avLst/>
              <a:gdLst/>
              <a:ahLst/>
              <a:cxnLst>
                <a:cxn ang="0">
                  <a:pos x="wd2" y="hd2"/>
                </a:cxn>
                <a:cxn ang="5400000">
                  <a:pos x="wd2" y="hd2"/>
                </a:cxn>
                <a:cxn ang="10800000">
                  <a:pos x="wd2" y="hd2"/>
                </a:cxn>
                <a:cxn ang="16200000">
                  <a:pos x="wd2" y="hd2"/>
                </a:cxn>
              </a:cxnLst>
              <a:rect l="0" t="0" r="r" b="b"/>
              <a:pathLst>
                <a:path w="21600" h="21600" extrusionOk="0">
                  <a:moveTo>
                    <a:pt x="1440" y="0"/>
                  </a:moveTo>
                  <a:cubicBezTo>
                    <a:pt x="20160" y="0"/>
                    <a:pt x="20160" y="0"/>
                    <a:pt x="20160" y="0"/>
                  </a:cubicBezTo>
                  <a:cubicBezTo>
                    <a:pt x="20880" y="0"/>
                    <a:pt x="21600" y="2700"/>
                    <a:pt x="21600" y="5400"/>
                  </a:cubicBezTo>
                  <a:cubicBezTo>
                    <a:pt x="21600" y="16200"/>
                    <a:pt x="21600" y="16200"/>
                    <a:pt x="21600" y="16200"/>
                  </a:cubicBezTo>
                  <a:cubicBezTo>
                    <a:pt x="21600" y="18900"/>
                    <a:pt x="20880" y="21600"/>
                    <a:pt x="20160" y="21600"/>
                  </a:cubicBezTo>
                  <a:cubicBezTo>
                    <a:pt x="1440" y="21600"/>
                    <a:pt x="1440" y="21600"/>
                    <a:pt x="1440" y="21600"/>
                  </a:cubicBezTo>
                  <a:cubicBezTo>
                    <a:pt x="720" y="21600"/>
                    <a:pt x="0" y="18900"/>
                    <a:pt x="0" y="16200"/>
                  </a:cubicBezTo>
                  <a:cubicBezTo>
                    <a:pt x="0" y="5400"/>
                    <a:pt x="0" y="5400"/>
                    <a:pt x="0" y="5400"/>
                  </a:cubicBezTo>
                  <a:cubicBezTo>
                    <a:pt x="0" y="2700"/>
                    <a:pt x="720" y="0"/>
                    <a:pt x="144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39" name="Shape 1139"/>
            <p:cNvSpPr/>
            <p:nvPr/>
          </p:nvSpPr>
          <p:spPr>
            <a:xfrm>
              <a:off x="85467" y="194577"/>
              <a:ext cx="220038" cy="49102"/>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cubicBezTo>
                    <a:pt x="20400" y="0"/>
                    <a:pt x="20400" y="0"/>
                    <a:pt x="20400" y="0"/>
                  </a:cubicBezTo>
                  <a:cubicBezTo>
                    <a:pt x="21000" y="0"/>
                    <a:pt x="21600" y="2700"/>
                    <a:pt x="21600" y="5400"/>
                  </a:cubicBezTo>
                  <a:cubicBezTo>
                    <a:pt x="21600" y="16200"/>
                    <a:pt x="21600" y="16200"/>
                    <a:pt x="21600" y="16200"/>
                  </a:cubicBezTo>
                  <a:cubicBezTo>
                    <a:pt x="21600" y="18900"/>
                    <a:pt x="21000" y="21600"/>
                    <a:pt x="20400" y="21600"/>
                  </a:cubicBezTo>
                  <a:cubicBezTo>
                    <a:pt x="1200" y="21600"/>
                    <a:pt x="1200" y="21600"/>
                    <a:pt x="1200" y="21600"/>
                  </a:cubicBezTo>
                  <a:cubicBezTo>
                    <a:pt x="600" y="21600"/>
                    <a:pt x="0" y="18900"/>
                    <a:pt x="0" y="16200"/>
                  </a:cubicBezTo>
                  <a:cubicBezTo>
                    <a:pt x="0" y="5400"/>
                    <a:pt x="0" y="5400"/>
                    <a:pt x="0" y="5400"/>
                  </a:cubicBezTo>
                  <a:cubicBezTo>
                    <a:pt x="0" y="2700"/>
                    <a:pt x="600" y="0"/>
                    <a:pt x="12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0" name="Shape 1140"/>
            <p:cNvSpPr/>
            <p:nvPr/>
          </p:nvSpPr>
          <p:spPr>
            <a:xfrm>
              <a:off x="-2" y="0"/>
              <a:ext cx="49103" cy="49101"/>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16200" y="0"/>
                    <a:pt x="16200" y="0"/>
                    <a:pt x="16200" y="0"/>
                  </a:cubicBezTo>
                  <a:cubicBezTo>
                    <a:pt x="18900" y="0"/>
                    <a:pt x="21600" y="2700"/>
                    <a:pt x="21600" y="5400"/>
                  </a:cubicBezTo>
                  <a:cubicBezTo>
                    <a:pt x="21600" y="16200"/>
                    <a:pt x="21600" y="16200"/>
                    <a:pt x="21600" y="16200"/>
                  </a:cubicBezTo>
                  <a:cubicBezTo>
                    <a:pt x="21600" y="18900"/>
                    <a:pt x="18900" y="21600"/>
                    <a:pt x="16200" y="21600"/>
                  </a:cubicBezTo>
                  <a:cubicBezTo>
                    <a:pt x="5400" y="21600"/>
                    <a:pt x="5400" y="21600"/>
                    <a:pt x="5400" y="21600"/>
                  </a:cubicBezTo>
                  <a:cubicBezTo>
                    <a:pt x="2700" y="21600"/>
                    <a:pt x="0" y="18900"/>
                    <a:pt x="0" y="16200"/>
                  </a:cubicBezTo>
                  <a:cubicBezTo>
                    <a:pt x="0" y="5400"/>
                    <a:pt x="0" y="5400"/>
                    <a:pt x="0" y="5400"/>
                  </a:cubicBezTo>
                  <a:cubicBezTo>
                    <a:pt x="0" y="2700"/>
                    <a:pt x="2700" y="0"/>
                    <a:pt x="54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1" name="Shape 1141"/>
            <p:cNvSpPr/>
            <p:nvPr/>
          </p:nvSpPr>
          <p:spPr>
            <a:xfrm>
              <a:off x="-2" y="96379"/>
              <a:ext cx="49103" cy="49102"/>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16200" y="0"/>
                    <a:pt x="16200" y="0"/>
                    <a:pt x="16200" y="0"/>
                  </a:cubicBezTo>
                  <a:cubicBezTo>
                    <a:pt x="18900" y="0"/>
                    <a:pt x="21600" y="2700"/>
                    <a:pt x="21600" y="5400"/>
                  </a:cubicBezTo>
                  <a:cubicBezTo>
                    <a:pt x="21600" y="16200"/>
                    <a:pt x="21600" y="16200"/>
                    <a:pt x="21600" y="16200"/>
                  </a:cubicBezTo>
                  <a:cubicBezTo>
                    <a:pt x="21600" y="18900"/>
                    <a:pt x="18900" y="21600"/>
                    <a:pt x="16200" y="21600"/>
                  </a:cubicBezTo>
                  <a:cubicBezTo>
                    <a:pt x="5400" y="21600"/>
                    <a:pt x="5400" y="21600"/>
                    <a:pt x="5400" y="21600"/>
                  </a:cubicBezTo>
                  <a:cubicBezTo>
                    <a:pt x="2700" y="21600"/>
                    <a:pt x="0" y="18900"/>
                    <a:pt x="0" y="16200"/>
                  </a:cubicBezTo>
                  <a:cubicBezTo>
                    <a:pt x="0" y="5400"/>
                    <a:pt x="0" y="5400"/>
                    <a:pt x="0" y="5400"/>
                  </a:cubicBezTo>
                  <a:cubicBezTo>
                    <a:pt x="0" y="2700"/>
                    <a:pt x="2700" y="0"/>
                    <a:pt x="54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2" name="Shape 1142"/>
            <p:cNvSpPr/>
            <p:nvPr/>
          </p:nvSpPr>
          <p:spPr>
            <a:xfrm>
              <a:off x="-2" y="194577"/>
              <a:ext cx="49103" cy="49102"/>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16200" y="0"/>
                    <a:pt x="16200" y="0"/>
                    <a:pt x="16200" y="0"/>
                  </a:cubicBezTo>
                  <a:cubicBezTo>
                    <a:pt x="18900" y="0"/>
                    <a:pt x="21600" y="2700"/>
                    <a:pt x="21600" y="5400"/>
                  </a:cubicBezTo>
                  <a:cubicBezTo>
                    <a:pt x="21600" y="16200"/>
                    <a:pt x="21600" y="16200"/>
                    <a:pt x="21600" y="16200"/>
                  </a:cubicBezTo>
                  <a:cubicBezTo>
                    <a:pt x="21600" y="18900"/>
                    <a:pt x="18900" y="21600"/>
                    <a:pt x="16200" y="21600"/>
                  </a:cubicBezTo>
                  <a:cubicBezTo>
                    <a:pt x="5400" y="21600"/>
                    <a:pt x="5400" y="21600"/>
                    <a:pt x="5400" y="21600"/>
                  </a:cubicBezTo>
                  <a:cubicBezTo>
                    <a:pt x="2700" y="21600"/>
                    <a:pt x="0" y="18900"/>
                    <a:pt x="0" y="16200"/>
                  </a:cubicBezTo>
                  <a:cubicBezTo>
                    <a:pt x="0" y="5400"/>
                    <a:pt x="0" y="5400"/>
                    <a:pt x="0" y="5400"/>
                  </a:cubicBezTo>
                  <a:cubicBezTo>
                    <a:pt x="0" y="2700"/>
                    <a:pt x="2700" y="0"/>
                    <a:pt x="54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151" name="Group 1151"/>
          <p:cNvGrpSpPr/>
          <p:nvPr/>
        </p:nvGrpSpPr>
        <p:grpSpPr>
          <a:xfrm>
            <a:off x="9167633" y="4155239"/>
            <a:ext cx="277967" cy="276139"/>
            <a:chOff x="0" y="0"/>
            <a:chExt cx="277965" cy="276138"/>
          </a:xfrm>
        </p:grpSpPr>
        <p:sp>
          <p:nvSpPr>
            <p:cNvPr id="1144" name="Shape 1144"/>
            <p:cNvSpPr/>
            <p:nvPr/>
          </p:nvSpPr>
          <p:spPr>
            <a:xfrm>
              <a:off x="-1" y="102407"/>
              <a:ext cx="69493" cy="6949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5" name="Shape 1145"/>
            <p:cNvSpPr/>
            <p:nvPr/>
          </p:nvSpPr>
          <p:spPr>
            <a:xfrm>
              <a:off x="-1" y="206644"/>
              <a:ext cx="69493" cy="69494"/>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6" name="Shape 1146"/>
            <p:cNvSpPr/>
            <p:nvPr/>
          </p:nvSpPr>
          <p:spPr>
            <a:xfrm>
              <a:off x="104236" y="-1"/>
              <a:ext cx="69493" cy="67665"/>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7" name="Shape 1147"/>
            <p:cNvSpPr/>
            <p:nvPr/>
          </p:nvSpPr>
          <p:spPr>
            <a:xfrm>
              <a:off x="104236" y="102407"/>
              <a:ext cx="69493" cy="6949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8" name="Shape 1148"/>
            <p:cNvSpPr/>
            <p:nvPr/>
          </p:nvSpPr>
          <p:spPr>
            <a:xfrm>
              <a:off x="104236" y="206644"/>
              <a:ext cx="69493" cy="69494"/>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49" name="Shape 1149"/>
            <p:cNvSpPr/>
            <p:nvPr/>
          </p:nvSpPr>
          <p:spPr>
            <a:xfrm>
              <a:off x="208472" y="-1"/>
              <a:ext cx="69493" cy="67665"/>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50" name="Shape 1150"/>
            <p:cNvSpPr/>
            <p:nvPr/>
          </p:nvSpPr>
          <p:spPr>
            <a:xfrm>
              <a:off x="208472" y="206644"/>
              <a:ext cx="69493" cy="69494"/>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154" name="Group 1154"/>
          <p:cNvGrpSpPr/>
          <p:nvPr/>
        </p:nvGrpSpPr>
        <p:grpSpPr>
          <a:xfrm>
            <a:off x="2878294" y="3185475"/>
            <a:ext cx="341355" cy="341355"/>
            <a:chOff x="-4" y="-4"/>
            <a:chExt cx="341353" cy="341353"/>
          </a:xfrm>
        </p:grpSpPr>
        <p:sp>
          <p:nvSpPr>
            <p:cNvPr id="1152" name="Shape 1152"/>
            <p:cNvSpPr/>
            <p:nvPr/>
          </p:nvSpPr>
          <p:spPr>
            <a:xfrm>
              <a:off x="49251" y="47663"/>
              <a:ext cx="84140" cy="85727"/>
            </a:xfrm>
            <a:custGeom>
              <a:avLst/>
              <a:gdLst/>
              <a:ahLst/>
              <a:cxnLst>
                <a:cxn ang="0">
                  <a:pos x="wd2" y="hd2"/>
                </a:cxn>
                <a:cxn ang="5400000">
                  <a:pos x="wd2" y="hd2"/>
                </a:cxn>
                <a:cxn ang="10800000">
                  <a:pos x="wd2" y="hd2"/>
                </a:cxn>
                <a:cxn ang="16200000">
                  <a:pos x="wd2" y="hd2"/>
                </a:cxn>
              </a:cxnLst>
              <a:rect l="0" t="0" r="r" b="b"/>
              <a:pathLst>
                <a:path w="21600" h="21600" extrusionOk="0">
                  <a:moveTo>
                    <a:pt x="20250" y="0"/>
                  </a:moveTo>
                  <a:cubicBezTo>
                    <a:pt x="8775" y="0"/>
                    <a:pt x="0" y="8775"/>
                    <a:pt x="0" y="20250"/>
                  </a:cubicBezTo>
                  <a:cubicBezTo>
                    <a:pt x="0" y="20925"/>
                    <a:pt x="675" y="21600"/>
                    <a:pt x="1350" y="21600"/>
                  </a:cubicBezTo>
                  <a:cubicBezTo>
                    <a:pt x="2025" y="21600"/>
                    <a:pt x="2700" y="20925"/>
                    <a:pt x="2700" y="20250"/>
                  </a:cubicBezTo>
                  <a:cubicBezTo>
                    <a:pt x="2700" y="10125"/>
                    <a:pt x="10125" y="2700"/>
                    <a:pt x="20250" y="2700"/>
                  </a:cubicBezTo>
                  <a:cubicBezTo>
                    <a:pt x="20925" y="2700"/>
                    <a:pt x="21600" y="2025"/>
                    <a:pt x="21600" y="1350"/>
                  </a:cubicBezTo>
                  <a:cubicBezTo>
                    <a:pt x="21600" y="675"/>
                    <a:pt x="20925" y="0"/>
                    <a:pt x="20250"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53" name="Shape 1153"/>
            <p:cNvSpPr/>
            <p:nvPr/>
          </p:nvSpPr>
          <p:spPr>
            <a:xfrm>
              <a:off x="-5" y="-5"/>
              <a:ext cx="341355" cy="341355"/>
            </a:xfrm>
            <a:custGeom>
              <a:avLst/>
              <a:gdLst/>
              <a:ahLst/>
              <a:cxnLst>
                <a:cxn ang="0">
                  <a:pos x="wd2" y="hd2"/>
                </a:cxn>
                <a:cxn ang="5400000">
                  <a:pos x="wd2" y="hd2"/>
                </a:cxn>
                <a:cxn ang="10800000">
                  <a:pos x="wd2" y="hd2"/>
                </a:cxn>
                <a:cxn ang="16200000">
                  <a:pos x="wd2" y="hd2"/>
                </a:cxn>
              </a:cxnLst>
              <a:rect l="0" t="0" r="r" b="b"/>
              <a:pathLst>
                <a:path w="20643" h="20643" extrusionOk="0">
                  <a:moveTo>
                    <a:pt x="20350" y="18577"/>
                  </a:moveTo>
                  <a:cubicBezTo>
                    <a:pt x="15676" y="13903"/>
                    <a:pt x="15676" y="13903"/>
                    <a:pt x="15676" y="13903"/>
                  </a:cubicBezTo>
                  <a:cubicBezTo>
                    <a:pt x="15353" y="13580"/>
                    <a:pt x="15031" y="13580"/>
                    <a:pt x="14547" y="13741"/>
                  </a:cubicBezTo>
                  <a:cubicBezTo>
                    <a:pt x="13580" y="12774"/>
                    <a:pt x="13580" y="12774"/>
                    <a:pt x="13580" y="12774"/>
                  </a:cubicBezTo>
                  <a:cubicBezTo>
                    <a:pt x="13580" y="12774"/>
                    <a:pt x="13580" y="12774"/>
                    <a:pt x="13580" y="12774"/>
                  </a:cubicBezTo>
                  <a:cubicBezTo>
                    <a:pt x="16159" y="9712"/>
                    <a:pt x="15998" y="5037"/>
                    <a:pt x="13258" y="2297"/>
                  </a:cubicBezTo>
                  <a:cubicBezTo>
                    <a:pt x="10195" y="-766"/>
                    <a:pt x="5359" y="-766"/>
                    <a:pt x="2297" y="2297"/>
                  </a:cubicBezTo>
                  <a:cubicBezTo>
                    <a:pt x="-766" y="5198"/>
                    <a:pt x="-766" y="10195"/>
                    <a:pt x="2297" y="13258"/>
                  </a:cubicBezTo>
                  <a:cubicBezTo>
                    <a:pt x="5198" y="15998"/>
                    <a:pt x="9712" y="16159"/>
                    <a:pt x="12774" y="13580"/>
                  </a:cubicBezTo>
                  <a:cubicBezTo>
                    <a:pt x="12774" y="13580"/>
                    <a:pt x="12774" y="13580"/>
                    <a:pt x="12774" y="13580"/>
                  </a:cubicBezTo>
                  <a:cubicBezTo>
                    <a:pt x="13741" y="14547"/>
                    <a:pt x="13741" y="14547"/>
                    <a:pt x="13741" y="14547"/>
                  </a:cubicBezTo>
                  <a:cubicBezTo>
                    <a:pt x="13580" y="15031"/>
                    <a:pt x="13580" y="15353"/>
                    <a:pt x="13903" y="15676"/>
                  </a:cubicBezTo>
                  <a:cubicBezTo>
                    <a:pt x="18577" y="20350"/>
                    <a:pt x="18577" y="20350"/>
                    <a:pt x="18577" y="20350"/>
                  </a:cubicBezTo>
                  <a:cubicBezTo>
                    <a:pt x="18900" y="20834"/>
                    <a:pt x="19706" y="20673"/>
                    <a:pt x="20189" y="20189"/>
                  </a:cubicBezTo>
                  <a:cubicBezTo>
                    <a:pt x="20673" y="19706"/>
                    <a:pt x="20834" y="18900"/>
                    <a:pt x="20350" y="18577"/>
                  </a:cubicBezTo>
                  <a:close/>
                  <a:moveTo>
                    <a:pt x="12291" y="12291"/>
                  </a:moveTo>
                  <a:cubicBezTo>
                    <a:pt x="9712" y="14870"/>
                    <a:pt x="5682" y="14870"/>
                    <a:pt x="3103" y="12291"/>
                  </a:cubicBezTo>
                  <a:cubicBezTo>
                    <a:pt x="685" y="9712"/>
                    <a:pt x="685" y="5682"/>
                    <a:pt x="3103" y="3103"/>
                  </a:cubicBezTo>
                  <a:cubicBezTo>
                    <a:pt x="5682" y="685"/>
                    <a:pt x="9712" y="685"/>
                    <a:pt x="12291" y="3103"/>
                  </a:cubicBezTo>
                  <a:cubicBezTo>
                    <a:pt x="14870" y="5682"/>
                    <a:pt x="14870" y="9712"/>
                    <a:pt x="12291" y="12291"/>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155" name="Shape 1155"/>
          <p:cNvSpPr/>
          <p:nvPr/>
        </p:nvSpPr>
        <p:spPr>
          <a:xfrm>
            <a:off x="2884827" y="2317468"/>
            <a:ext cx="297263" cy="340051"/>
          </a:xfrm>
          <a:custGeom>
            <a:avLst/>
            <a:gdLst/>
            <a:ahLst/>
            <a:cxnLst>
              <a:cxn ang="0">
                <a:pos x="wd2" y="hd2"/>
              </a:cxn>
              <a:cxn ang="5400000">
                <a:pos x="wd2" y="hd2"/>
              </a:cxn>
              <a:cxn ang="10800000">
                <a:pos x="wd2" y="hd2"/>
              </a:cxn>
              <a:cxn ang="16200000">
                <a:pos x="wd2" y="hd2"/>
              </a:cxn>
            </a:cxnLst>
            <a:rect l="0" t="0" r="r" b="b"/>
            <a:pathLst>
              <a:path w="21600" h="21600" extrusionOk="0">
                <a:moveTo>
                  <a:pt x="18514" y="20250"/>
                </a:moveTo>
                <a:cubicBezTo>
                  <a:pt x="17357" y="20250"/>
                  <a:pt x="17357" y="20250"/>
                  <a:pt x="17357" y="20250"/>
                </a:cubicBezTo>
                <a:cubicBezTo>
                  <a:pt x="20057" y="18900"/>
                  <a:pt x="21600" y="16200"/>
                  <a:pt x="21600" y="13500"/>
                </a:cubicBezTo>
                <a:cubicBezTo>
                  <a:pt x="21600" y="9788"/>
                  <a:pt x="18514" y="6413"/>
                  <a:pt x="14657" y="5738"/>
                </a:cubicBezTo>
                <a:cubicBezTo>
                  <a:pt x="16200" y="2700"/>
                  <a:pt x="16200" y="2700"/>
                  <a:pt x="16200" y="2700"/>
                </a:cubicBezTo>
                <a:cubicBezTo>
                  <a:pt x="16586" y="2363"/>
                  <a:pt x="16586" y="2025"/>
                  <a:pt x="16200" y="1688"/>
                </a:cubicBezTo>
                <a:cubicBezTo>
                  <a:pt x="11957" y="0"/>
                  <a:pt x="11957" y="0"/>
                  <a:pt x="11957" y="0"/>
                </a:cubicBezTo>
                <a:cubicBezTo>
                  <a:pt x="11571" y="0"/>
                  <a:pt x="11571" y="0"/>
                  <a:pt x="11186" y="0"/>
                </a:cubicBezTo>
                <a:cubicBezTo>
                  <a:pt x="11186" y="0"/>
                  <a:pt x="10800" y="338"/>
                  <a:pt x="10800" y="338"/>
                </a:cubicBezTo>
                <a:cubicBezTo>
                  <a:pt x="5786" y="8438"/>
                  <a:pt x="5786" y="8438"/>
                  <a:pt x="5786" y="8438"/>
                </a:cubicBezTo>
                <a:cubicBezTo>
                  <a:pt x="5400" y="9450"/>
                  <a:pt x="5786" y="10125"/>
                  <a:pt x="6557" y="10463"/>
                </a:cubicBezTo>
                <a:cubicBezTo>
                  <a:pt x="5786" y="11812"/>
                  <a:pt x="5786" y="11812"/>
                  <a:pt x="5786" y="11812"/>
                </a:cubicBezTo>
                <a:cubicBezTo>
                  <a:pt x="8486" y="12825"/>
                  <a:pt x="8486" y="12825"/>
                  <a:pt x="8486" y="12825"/>
                </a:cubicBezTo>
                <a:cubicBezTo>
                  <a:pt x="9257" y="11812"/>
                  <a:pt x="9257" y="11812"/>
                  <a:pt x="9257" y="11812"/>
                </a:cubicBezTo>
                <a:cubicBezTo>
                  <a:pt x="9257" y="11812"/>
                  <a:pt x="9257" y="11812"/>
                  <a:pt x="9257" y="11812"/>
                </a:cubicBezTo>
                <a:cubicBezTo>
                  <a:pt x="10029" y="11812"/>
                  <a:pt x="11186" y="11812"/>
                  <a:pt x="11571" y="10800"/>
                </a:cubicBezTo>
                <a:cubicBezTo>
                  <a:pt x="13114" y="8100"/>
                  <a:pt x="13114" y="8100"/>
                  <a:pt x="13114" y="8100"/>
                </a:cubicBezTo>
                <a:cubicBezTo>
                  <a:pt x="16200" y="8438"/>
                  <a:pt x="18514" y="10800"/>
                  <a:pt x="18514" y="13500"/>
                </a:cubicBezTo>
                <a:cubicBezTo>
                  <a:pt x="18514" y="16537"/>
                  <a:pt x="15814" y="18900"/>
                  <a:pt x="12343" y="18900"/>
                </a:cubicBezTo>
                <a:cubicBezTo>
                  <a:pt x="10800" y="18900"/>
                  <a:pt x="8871" y="18225"/>
                  <a:pt x="7714" y="17550"/>
                </a:cubicBezTo>
                <a:cubicBezTo>
                  <a:pt x="7714" y="16875"/>
                  <a:pt x="7714" y="16875"/>
                  <a:pt x="7714" y="16875"/>
                </a:cubicBezTo>
                <a:cubicBezTo>
                  <a:pt x="7714" y="16537"/>
                  <a:pt x="8100" y="16200"/>
                  <a:pt x="8486" y="16200"/>
                </a:cubicBezTo>
                <a:cubicBezTo>
                  <a:pt x="12343" y="16200"/>
                  <a:pt x="12343" y="16200"/>
                  <a:pt x="12343" y="16200"/>
                </a:cubicBezTo>
                <a:cubicBezTo>
                  <a:pt x="12343" y="14850"/>
                  <a:pt x="12343" y="14850"/>
                  <a:pt x="12343" y="14850"/>
                </a:cubicBezTo>
                <a:cubicBezTo>
                  <a:pt x="6557" y="14850"/>
                  <a:pt x="6557" y="14850"/>
                  <a:pt x="6557" y="14850"/>
                </a:cubicBezTo>
                <a:cubicBezTo>
                  <a:pt x="3086" y="14850"/>
                  <a:pt x="3086" y="14850"/>
                  <a:pt x="3086" y="14850"/>
                </a:cubicBezTo>
                <a:cubicBezTo>
                  <a:pt x="0" y="14850"/>
                  <a:pt x="0" y="14850"/>
                  <a:pt x="0" y="14850"/>
                </a:cubicBezTo>
                <a:cubicBezTo>
                  <a:pt x="0" y="16200"/>
                  <a:pt x="0" y="16200"/>
                  <a:pt x="0" y="16200"/>
                </a:cubicBezTo>
                <a:cubicBezTo>
                  <a:pt x="3471" y="16200"/>
                  <a:pt x="3471" y="16200"/>
                  <a:pt x="3471" y="16200"/>
                </a:cubicBezTo>
                <a:cubicBezTo>
                  <a:pt x="3857" y="16200"/>
                  <a:pt x="3857" y="16200"/>
                  <a:pt x="3857" y="16200"/>
                </a:cubicBezTo>
                <a:cubicBezTo>
                  <a:pt x="4243" y="16200"/>
                  <a:pt x="4629" y="16537"/>
                  <a:pt x="4629" y="16875"/>
                </a:cubicBezTo>
                <a:cubicBezTo>
                  <a:pt x="4629" y="17550"/>
                  <a:pt x="4629" y="17550"/>
                  <a:pt x="4629" y="17550"/>
                </a:cubicBezTo>
                <a:cubicBezTo>
                  <a:pt x="4629" y="20250"/>
                  <a:pt x="4629" y="20250"/>
                  <a:pt x="4629" y="20250"/>
                </a:cubicBezTo>
                <a:cubicBezTo>
                  <a:pt x="3086" y="20250"/>
                  <a:pt x="1543" y="20250"/>
                  <a:pt x="1543" y="21600"/>
                </a:cubicBezTo>
                <a:cubicBezTo>
                  <a:pt x="21600" y="21600"/>
                  <a:pt x="21600" y="21600"/>
                  <a:pt x="21600" y="21600"/>
                </a:cubicBezTo>
                <a:cubicBezTo>
                  <a:pt x="21600" y="20250"/>
                  <a:pt x="20057" y="20250"/>
                  <a:pt x="18514" y="20250"/>
                </a:cubicBezTo>
                <a:close/>
                <a:moveTo>
                  <a:pt x="13114" y="1688"/>
                </a:moveTo>
                <a:cubicBezTo>
                  <a:pt x="12729" y="2025"/>
                  <a:pt x="12729" y="2025"/>
                  <a:pt x="12729" y="2363"/>
                </a:cubicBezTo>
                <a:cubicBezTo>
                  <a:pt x="9257" y="8100"/>
                  <a:pt x="9257" y="8100"/>
                  <a:pt x="9257" y="8100"/>
                </a:cubicBezTo>
                <a:cubicBezTo>
                  <a:pt x="7714" y="7425"/>
                  <a:pt x="7714" y="7425"/>
                  <a:pt x="7714" y="7425"/>
                </a:cubicBezTo>
                <a:cubicBezTo>
                  <a:pt x="7714" y="7425"/>
                  <a:pt x="7714" y="7425"/>
                  <a:pt x="7714" y="7425"/>
                </a:cubicBezTo>
                <a:cubicBezTo>
                  <a:pt x="11186" y="1688"/>
                  <a:pt x="11186" y="1688"/>
                  <a:pt x="11186" y="1688"/>
                </a:cubicBezTo>
                <a:cubicBezTo>
                  <a:pt x="11186" y="1688"/>
                  <a:pt x="11571" y="1350"/>
                  <a:pt x="11571" y="1350"/>
                </a:cubicBezTo>
                <a:cubicBezTo>
                  <a:pt x="11957" y="1350"/>
                  <a:pt x="11957" y="1350"/>
                  <a:pt x="12343" y="1350"/>
                </a:cubicBezTo>
                <a:cubicBezTo>
                  <a:pt x="13114" y="1688"/>
                  <a:pt x="13114" y="1688"/>
                  <a:pt x="13114" y="1688"/>
                </a:cubicBezTo>
                <a:cubicBezTo>
                  <a:pt x="13114" y="1688"/>
                  <a:pt x="13114" y="1688"/>
                  <a:pt x="13114" y="1688"/>
                </a:cubicBezTo>
                <a:close/>
              </a:path>
            </a:pathLst>
          </a:cu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56" name="Shape 1156"/>
          <p:cNvSpPr/>
          <p:nvPr/>
        </p:nvSpPr>
        <p:spPr>
          <a:xfrm rot="21545400">
            <a:off x="8719139" y="2287266"/>
            <a:ext cx="328538" cy="307144"/>
          </a:xfrm>
          <a:custGeom>
            <a:avLst/>
            <a:gdLst/>
            <a:ahLst/>
            <a:cxnLst>
              <a:cxn ang="0">
                <a:pos x="wd2" y="hd2"/>
              </a:cxn>
              <a:cxn ang="5400000">
                <a:pos x="wd2" y="hd2"/>
              </a:cxn>
              <a:cxn ang="10800000">
                <a:pos x="wd2" y="hd2"/>
              </a:cxn>
              <a:cxn ang="16200000">
                <a:pos x="wd2" y="hd2"/>
              </a:cxn>
            </a:cxnLst>
            <a:rect l="0" t="0" r="r" b="b"/>
            <a:pathLst>
              <a:path w="21600" h="21600" extrusionOk="0">
                <a:moveTo>
                  <a:pt x="12179" y="0"/>
                </a:moveTo>
                <a:cubicBezTo>
                  <a:pt x="4060" y="0"/>
                  <a:pt x="0" y="8673"/>
                  <a:pt x="0" y="14400"/>
                </a:cubicBezTo>
                <a:cubicBezTo>
                  <a:pt x="0" y="15873"/>
                  <a:pt x="2681" y="18736"/>
                  <a:pt x="4060" y="14400"/>
                </a:cubicBezTo>
                <a:cubicBezTo>
                  <a:pt x="4672" y="12518"/>
                  <a:pt x="8119" y="13009"/>
                  <a:pt x="8119" y="15873"/>
                </a:cubicBezTo>
                <a:cubicBezTo>
                  <a:pt x="8119" y="19064"/>
                  <a:pt x="9421" y="21600"/>
                  <a:pt x="12179" y="21600"/>
                </a:cubicBezTo>
                <a:cubicBezTo>
                  <a:pt x="20221" y="21600"/>
                  <a:pt x="21600" y="14400"/>
                  <a:pt x="21600" y="10145"/>
                </a:cubicBezTo>
                <a:cubicBezTo>
                  <a:pt x="21600" y="5809"/>
                  <a:pt x="20221" y="0"/>
                  <a:pt x="12179" y="0"/>
                </a:cubicBezTo>
                <a:close/>
                <a:moveTo>
                  <a:pt x="5438" y="10473"/>
                </a:moveTo>
                <a:cubicBezTo>
                  <a:pt x="4443" y="10473"/>
                  <a:pt x="3753" y="9655"/>
                  <a:pt x="3753" y="8673"/>
                </a:cubicBezTo>
                <a:cubicBezTo>
                  <a:pt x="3753" y="7691"/>
                  <a:pt x="4443" y="6873"/>
                  <a:pt x="5438" y="6873"/>
                </a:cubicBezTo>
                <a:cubicBezTo>
                  <a:pt x="6357" y="6873"/>
                  <a:pt x="7123" y="7691"/>
                  <a:pt x="7123" y="8673"/>
                </a:cubicBezTo>
                <a:cubicBezTo>
                  <a:pt x="7123" y="9655"/>
                  <a:pt x="6357" y="10473"/>
                  <a:pt x="5438" y="10473"/>
                </a:cubicBezTo>
                <a:close/>
                <a:moveTo>
                  <a:pt x="8426" y="5073"/>
                </a:moveTo>
                <a:cubicBezTo>
                  <a:pt x="8426" y="4091"/>
                  <a:pt x="9191" y="3273"/>
                  <a:pt x="10111" y="3273"/>
                </a:cubicBezTo>
                <a:cubicBezTo>
                  <a:pt x="11030" y="3273"/>
                  <a:pt x="11796" y="4091"/>
                  <a:pt x="11796" y="5073"/>
                </a:cubicBezTo>
                <a:cubicBezTo>
                  <a:pt x="11796" y="6055"/>
                  <a:pt x="11030" y="6873"/>
                  <a:pt x="10111" y="6873"/>
                </a:cubicBezTo>
                <a:cubicBezTo>
                  <a:pt x="9191" y="6873"/>
                  <a:pt x="8426" y="6055"/>
                  <a:pt x="8426" y="5073"/>
                </a:cubicBezTo>
                <a:close/>
                <a:moveTo>
                  <a:pt x="12791" y="17673"/>
                </a:moveTo>
                <a:cubicBezTo>
                  <a:pt x="11489" y="17673"/>
                  <a:pt x="10494" y="16527"/>
                  <a:pt x="10494" y="15136"/>
                </a:cubicBezTo>
                <a:cubicBezTo>
                  <a:pt x="10494" y="13745"/>
                  <a:pt x="11489" y="12600"/>
                  <a:pt x="12791" y="12600"/>
                </a:cubicBezTo>
                <a:cubicBezTo>
                  <a:pt x="14094" y="12600"/>
                  <a:pt x="15166" y="13745"/>
                  <a:pt x="15166" y="15136"/>
                </a:cubicBezTo>
                <a:cubicBezTo>
                  <a:pt x="15166" y="16527"/>
                  <a:pt x="14094" y="17673"/>
                  <a:pt x="12791" y="17673"/>
                </a:cubicBezTo>
                <a:close/>
                <a:moveTo>
                  <a:pt x="16851" y="13336"/>
                </a:moveTo>
                <a:cubicBezTo>
                  <a:pt x="16315" y="13336"/>
                  <a:pt x="15855" y="12845"/>
                  <a:pt x="15855" y="12273"/>
                </a:cubicBezTo>
                <a:cubicBezTo>
                  <a:pt x="15855" y="11700"/>
                  <a:pt x="16315" y="11209"/>
                  <a:pt x="16851" y="11209"/>
                </a:cubicBezTo>
                <a:cubicBezTo>
                  <a:pt x="17387" y="11209"/>
                  <a:pt x="17847" y="11700"/>
                  <a:pt x="17847" y="12273"/>
                </a:cubicBezTo>
                <a:cubicBezTo>
                  <a:pt x="17847" y="12845"/>
                  <a:pt x="17387" y="13336"/>
                  <a:pt x="16851" y="13336"/>
                </a:cubicBezTo>
                <a:close/>
                <a:moveTo>
                  <a:pt x="15549" y="9000"/>
                </a:moveTo>
                <a:cubicBezTo>
                  <a:pt x="14247" y="9000"/>
                  <a:pt x="13174" y="7936"/>
                  <a:pt x="13174" y="6545"/>
                </a:cubicBezTo>
                <a:cubicBezTo>
                  <a:pt x="13174" y="5155"/>
                  <a:pt x="14247" y="4009"/>
                  <a:pt x="15549" y="4009"/>
                </a:cubicBezTo>
                <a:cubicBezTo>
                  <a:pt x="16851" y="4009"/>
                  <a:pt x="17847" y="5155"/>
                  <a:pt x="17847" y="6545"/>
                </a:cubicBezTo>
                <a:cubicBezTo>
                  <a:pt x="17847" y="7936"/>
                  <a:pt x="16851" y="9000"/>
                  <a:pt x="15549" y="9000"/>
                </a:cubicBezTo>
                <a:close/>
              </a:path>
            </a:pathLst>
          </a:cu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1159" name="Group 1159"/>
          <p:cNvGrpSpPr/>
          <p:nvPr/>
        </p:nvGrpSpPr>
        <p:grpSpPr>
          <a:xfrm>
            <a:off x="9028748" y="3085086"/>
            <a:ext cx="315686" cy="401367"/>
            <a:chOff x="0" y="0"/>
            <a:chExt cx="315684" cy="401365"/>
          </a:xfrm>
        </p:grpSpPr>
        <p:sp>
          <p:nvSpPr>
            <p:cNvPr id="1157" name="Shape 1157"/>
            <p:cNvSpPr/>
            <p:nvPr/>
          </p:nvSpPr>
          <p:spPr>
            <a:xfrm rot="933929">
              <a:off x="10673" y="297571"/>
              <a:ext cx="95775" cy="92644"/>
            </a:xfrm>
            <a:custGeom>
              <a:avLst/>
              <a:gdLst/>
              <a:ahLst/>
              <a:cxnLst>
                <a:cxn ang="0">
                  <a:pos x="wd2" y="hd2"/>
                </a:cxn>
                <a:cxn ang="5400000">
                  <a:pos x="wd2" y="hd2"/>
                </a:cxn>
                <a:cxn ang="10800000">
                  <a:pos x="wd2" y="hd2"/>
                </a:cxn>
                <a:cxn ang="16200000">
                  <a:pos x="wd2" y="hd2"/>
                </a:cxn>
              </a:cxnLst>
              <a:rect l="0" t="0" r="r" b="b"/>
              <a:pathLst>
                <a:path w="20358" h="20775" extrusionOk="0">
                  <a:moveTo>
                    <a:pt x="19705" y="9975"/>
                  </a:moveTo>
                  <a:cubicBezTo>
                    <a:pt x="21600" y="5975"/>
                    <a:pt x="19137" y="3175"/>
                    <a:pt x="15347" y="1375"/>
                  </a:cubicBezTo>
                  <a:cubicBezTo>
                    <a:pt x="11558" y="-625"/>
                    <a:pt x="7579" y="-825"/>
                    <a:pt x="5874" y="3375"/>
                  </a:cubicBezTo>
                  <a:cubicBezTo>
                    <a:pt x="4168" y="7375"/>
                    <a:pt x="5495" y="12575"/>
                    <a:pt x="0" y="20775"/>
                  </a:cubicBezTo>
                  <a:cubicBezTo>
                    <a:pt x="8147" y="15975"/>
                    <a:pt x="18000" y="13975"/>
                    <a:pt x="19705" y="9975"/>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58" name="Shape 1158"/>
            <p:cNvSpPr/>
            <p:nvPr/>
          </p:nvSpPr>
          <p:spPr>
            <a:xfrm rot="933929">
              <a:off x="110588" y="16390"/>
              <a:ext cx="165548" cy="317392"/>
            </a:xfrm>
            <a:custGeom>
              <a:avLst/>
              <a:gdLst/>
              <a:ahLst/>
              <a:cxnLst>
                <a:cxn ang="0">
                  <a:pos x="wd2" y="hd2"/>
                </a:cxn>
                <a:cxn ang="5400000">
                  <a:pos x="wd2" y="hd2"/>
                </a:cxn>
                <a:cxn ang="10800000">
                  <a:pos x="wd2" y="hd2"/>
                </a:cxn>
                <a:cxn ang="16200000">
                  <a:pos x="wd2" y="hd2"/>
                </a:cxn>
              </a:cxnLst>
              <a:rect l="0" t="0" r="r" b="b"/>
              <a:pathLst>
                <a:path w="19528" h="21132" extrusionOk="0">
                  <a:moveTo>
                    <a:pt x="138" y="19636"/>
                  </a:moveTo>
                  <a:cubicBezTo>
                    <a:pt x="2983" y="20350"/>
                    <a:pt x="2983" y="20350"/>
                    <a:pt x="2983" y="20350"/>
                  </a:cubicBezTo>
                  <a:cubicBezTo>
                    <a:pt x="2983" y="20350"/>
                    <a:pt x="2983" y="20350"/>
                    <a:pt x="2983" y="20350"/>
                  </a:cubicBezTo>
                  <a:cubicBezTo>
                    <a:pt x="5828" y="21124"/>
                    <a:pt x="5828" y="21124"/>
                    <a:pt x="5828" y="21124"/>
                  </a:cubicBezTo>
                  <a:cubicBezTo>
                    <a:pt x="7830" y="21600"/>
                    <a:pt x="19736" y="655"/>
                    <a:pt x="19525" y="0"/>
                  </a:cubicBezTo>
                  <a:cubicBezTo>
                    <a:pt x="19525" y="0"/>
                    <a:pt x="19525" y="0"/>
                    <a:pt x="19525" y="0"/>
                  </a:cubicBezTo>
                  <a:cubicBezTo>
                    <a:pt x="18577" y="179"/>
                    <a:pt x="-1864" y="19101"/>
                    <a:pt x="138" y="19636"/>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160" name="Shape 1160"/>
          <p:cNvSpPr/>
          <p:nvPr/>
        </p:nvSpPr>
        <p:spPr>
          <a:xfrm>
            <a:off x="3375697" y="4945553"/>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A5C249"/>
                </a:solidFill>
                <a:latin typeface="微软雅黑"/>
                <a:ea typeface="微软雅黑"/>
                <a:cs typeface="微软雅黑"/>
                <a:sym typeface="微软雅黑"/>
              </a:defRPr>
            </a:lvl1pPr>
          </a:lstStyle>
          <a:p>
            <a:r>
              <a:t>输入你的文字信息</a:t>
            </a:r>
          </a:p>
        </p:txBody>
      </p:sp>
      <p:sp>
        <p:nvSpPr>
          <p:cNvPr id="1161" name="Shape 1161"/>
          <p:cNvSpPr/>
          <p:nvPr/>
        </p:nvSpPr>
        <p:spPr>
          <a:xfrm rot="1015197">
            <a:off x="7864717" y="4576148"/>
            <a:ext cx="9931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A5C249"/>
                </a:solidFill>
                <a:latin typeface="微软雅黑"/>
                <a:ea typeface="微软雅黑"/>
                <a:cs typeface="微软雅黑"/>
                <a:sym typeface="微软雅黑"/>
              </a:defRPr>
            </a:lvl1pPr>
          </a:lstStyle>
          <a:p>
            <a:r>
              <a:t>输入你的文</a:t>
            </a:r>
          </a:p>
        </p:txBody>
      </p:sp>
      <p:sp>
        <p:nvSpPr>
          <p:cNvPr id="1162" name="Shape 1162"/>
          <p:cNvSpPr/>
          <p:nvPr/>
        </p:nvSpPr>
        <p:spPr>
          <a:xfrm>
            <a:off x="3417611" y="4136375"/>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7CCA62"/>
                </a:solidFill>
                <a:latin typeface="微软雅黑"/>
                <a:ea typeface="微软雅黑"/>
                <a:cs typeface="微软雅黑"/>
                <a:sym typeface="微软雅黑"/>
              </a:defRPr>
            </a:lvl1pPr>
          </a:lstStyle>
          <a:p>
            <a:r>
              <a:t>输入你的文字信息</a:t>
            </a:r>
          </a:p>
        </p:txBody>
      </p:sp>
      <p:sp>
        <p:nvSpPr>
          <p:cNvPr id="1163" name="Shape 1163"/>
          <p:cNvSpPr/>
          <p:nvPr/>
        </p:nvSpPr>
        <p:spPr>
          <a:xfrm>
            <a:off x="7947306" y="3900625"/>
            <a:ext cx="9931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7CCA62"/>
                </a:solidFill>
                <a:latin typeface="微软雅黑"/>
                <a:ea typeface="微软雅黑"/>
                <a:cs typeface="微软雅黑"/>
                <a:sym typeface="微软雅黑"/>
              </a:defRPr>
            </a:lvl1pPr>
          </a:lstStyle>
          <a:p>
            <a:r>
              <a:t>输入你的文</a:t>
            </a:r>
          </a:p>
        </p:txBody>
      </p:sp>
      <p:sp>
        <p:nvSpPr>
          <p:cNvPr id="1164" name="Shape 1164"/>
          <p:cNvSpPr/>
          <p:nvPr/>
        </p:nvSpPr>
        <p:spPr>
          <a:xfrm>
            <a:off x="3417611" y="3085149"/>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10CF9B"/>
                </a:solidFill>
                <a:latin typeface="微软雅黑"/>
                <a:ea typeface="微软雅黑"/>
                <a:cs typeface="微软雅黑"/>
                <a:sym typeface="微软雅黑"/>
              </a:defRPr>
            </a:lvl1pPr>
          </a:lstStyle>
          <a:p>
            <a:r>
              <a:t>输入你的文字信息</a:t>
            </a:r>
          </a:p>
        </p:txBody>
      </p:sp>
      <p:sp>
        <p:nvSpPr>
          <p:cNvPr id="1165" name="Shape 1165"/>
          <p:cNvSpPr/>
          <p:nvPr/>
        </p:nvSpPr>
        <p:spPr>
          <a:xfrm>
            <a:off x="7968077" y="3183945"/>
            <a:ext cx="8153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10CF9B"/>
                </a:solidFill>
                <a:latin typeface="微软雅黑"/>
                <a:ea typeface="微软雅黑"/>
                <a:cs typeface="微软雅黑"/>
                <a:sym typeface="微软雅黑"/>
              </a:defRPr>
            </a:lvl1pPr>
          </a:lstStyle>
          <a:p>
            <a:r>
              <a:t>输入你的</a:t>
            </a:r>
          </a:p>
        </p:txBody>
      </p:sp>
      <p:sp>
        <p:nvSpPr>
          <p:cNvPr id="1166" name="Shape 1166"/>
          <p:cNvSpPr/>
          <p:nvPr/>
        </p:nvSpPr>
        <p:spPr>
          <a:xfrm>
            <a:off x="3378779" y="2201720"/>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0BD0D9"/>
                </a:solidFill>
                <a:latin typeface="微软雅黑"/>
                <a:ea typeface="微软雅黑"/>
                <a:cs typeface="微软雅黑"/>
                <a:sym typeface="微软雅黑"/>
              </a:defRPr>
            </a:lvl1pPr>
          </a:lstStyle>
          <a:p>
            <a:r>
              <a:t>输入你的文字信息</a:t>
            </a:r>
          </a:p>
        </p:txBody>
      </p:sp>
      <p:sp>
        <p:nvSpPr>
          <p:cNvPr id="1167" name="Shape 1167"/>
          <p:cNvSpPr/>
          <p:nvPr/>
        </p:nvSpPr>
        <p:spPr>
          <a:xfrm rot="20573256">
            <a:off x="7989494" y="2370402"/>
            <a:ext cx="4597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400" b="1">
                <a:solidFill>
                  <a:srgbClr val="0BD0D9"/>
                </a:solidFill>
                <a:latin typeface="微软雅黑"/>
                <a:ea typeface="微软雅黑"/>
                <a:cs typeface="微软雅黑"/>
                <a:sym typeface="微软雅黑"/>
              </a:defRPr>
            </a:lvl1pPr>
          </a:lstStyle>
          <a:p>
            <a:r>
              <a:t>输入</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4010543" y="680757"/>
            <a:ext cx="4170992" cy="878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pPr algn="ctr">
              <a:defRPr sz="4400" b="1">
                <a:solidFill>
                  <a:srgbClr val="808080"/>
                </a:solidFill>
                <a:latin typeface="微软雅黑"/>
                <a:ea typeface="微软雅黑"/>
                <a:cs typeface="微软雅黑"/>
                <a:sym typeface="微软雅黑"/>
              </a:defRPr>
            </a:pPr>
            <a:r>
              <a:t>目录 </a:t>
            </a:r>
            <a:r>
              <a:rPr sz="4000" b="0"/>
              <a:t>CONTENTS</a:t>
            </a:r>
          </a:p>
        </p:txBody>
      </p:sp>
      <p:sp>
        <p:nvSpPr>
          <p:cNvPr id="245" name="Shape 245"/>
          <p:cNvSpPr/>
          <p:nvPr/>
        </p:nvSpPr>
        <p:spPr>
          <a:xfrm>
            <a:off x="1292879" y="2430769"/>
            <a:ext cx="1521937" cy="1521937"/>
          </a:xfrm>
          <a:prstGeom prst="ellipse">
            <a:avLst/>
          </a:prstGeom>
          <a:solidFill>
            <a:srgbClr val="0B5395"/>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258" name="Group 258"/>
          <p:cNvGrpSpPr/>
          <p:nvPr/>
        </p:nvGrpSpPr>
        <p:grpSpPr>
          <a:xfrm>
            <a:off x="1119258" y="2257145"/>
            <a:ext cx="1868079" cy="1868080"/>
            <a:chOff x="0" y="0"/>
            <a:chExt cx="1868078" cy="1868078"/>
          </a:xfrm>
        </p:grpSpPr>
        <p:sp>
          <p:nvSpPr>
            <p:cNvPr id="246" name="Shape 246"/>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47" name="Shape 247"/>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48" name="Shape 248"/>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49" name="Shape 249"/>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0" name="Shape 250"/>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1" name="Shape 251"/>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2" name="Shape 252"/>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3" name="Shape 253"/>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4" name="Shape 254"/>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5" name="Shape 255"/>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6" name="Shape 256"/>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57" name="Shape 257"/>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259" name="Shape 259"/>
          <p:cNvSpPr/>
          <p:nvPr/>
        </p:nvSpPr>
        <p:spPr>
          <a:xfrm>
            <a:off x="3973857" y="2430769"/>
            <a:ext cx="1521937" cy="1521937"/>
          </a:xfrm>
          <a:prstGeom prst="ellipse">
            <a:avLst/>
          </a:pr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272" name="Group 272"/>
          <p:cNvGrpSpPr/>
          <p:nvPr/>
        </p:nvGrpSpPr>
        <p:grpSpPr>
          <a:xfrm>
            <a:off x="3800237" y="2257145"/>
            <a:ext cx="1868079" cy="1868080"/>
            <a:chOff x="0" y="0"/>
            <a:chExt cx="1868078" cy="1868078"/>
          </a:xfrm>
        </p:grpSpPr>
        <p:sp>
          <p:nvSpPr>
            <p:cNvPr id="260" name="Shape 260"/>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1" name="Shape 261"/>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2" name="Shape 262"/>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3" name="Shape 263"/>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4" name="Shape 264"/>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5" name="Shape 265"/>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6" name="Shape 266"/>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7" name="Shape 267"/>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8" name="Shape 268"/>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69" name="Shape 269"/>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70" name="Shape 270"/>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71" name="Shape 271"/>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273" name="Shape 273"/>
          <p:cNvSpPr/>
          <p:nvPr/>
        </p:nvSpPr>
        <p:spPr>
          <a:xfrm>
            <a:off x="6720034" y="2430769"/>
            <a:ext cx="1521936" cy="1521937"/>
          </a:xfrm>
          <a:prstGeom prst="ellipse">
            <a:avLst/>
          </a:pr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286" name="Group 286"/>
          <p:cNvGrpSpPr/>
          <p:nvPr/>
        </p:nvGrpSpPr>
        <p:grpSpPr>
          <a:xfrm>
            <a:off x="6546412" y="2257145"/>
            <a:ext cx="1868079" cy="1868080"/>
            <a:chOff x="0" y="0"/>
            <a:chExt cx="1868078" cy="1868078"/>
          </a:xfrm>
        </p:grpSpPr>
        <p:sp>
          <p:nvSpPr>
            <p:cNvPr id="274" name="Shape 274"/>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75" name="Shape 275"/>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76" name="Shape 276"/>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77" name="Shape 277"/>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78" name="Shape 278"/>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79" name="Shape 279"/>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80" name="Shape 280"/>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81" name="Shape 281"/>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82" name="Shape 282"/>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83" name="Shape 283"/>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84" name="Shape 284"/>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85" name="Shape 285"/>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287" name="Shape 287"/>
          <p:cNvSpPr/>
          <p:nvPr/>
        </p:nvSpPr>
        <p:spPr>
          <a:xfrm>
            <a:off x="9410817" y="2430769"/>
            <a:ext cx="1521937" cy="1521937"/>
          </a:xfrm>
          <a:prstGeom prst="ellipse">
            <a:avLst/>
          </a:pr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300" name="Group 300"/>
          <p:cNvGrpSpPr/>
          <p:nvPr/>
        </p:nvGrpSpPr>
        <p:grpSpPr>
          <a:xfrm>
            <a:off x="9237195" y="2257145"/>
            <a:ext cx="1868079" cy="1868080"/>
            <a:chOff x="0" y="0"/>
            <a:chExt cx="1868078" cy="1868078"/>
          </a:xfrm>
        </p:grpSpPr>
        <p:sp>
          <p:nvSpPr>
            <p:cNvPr id="288" name="Shape 288"/>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89" name="Shape 289"/>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0" name="Shape 290"/>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1" name="Shape 291"/>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2" name="Shape 292"/>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3" name="Shape 293"/>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4" name="Shape 294"/>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5" name="Shape 295"/>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6" name="Shape 296"/>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7" name="Shape 297"/>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8" name="Shape 298"/>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299" name="Shape 299"/>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301" name="Shape 301"/>
          <p:cNvSpPr/>
          <p:nvPr/>
        </p:nvSpPr>
        <p:spPr>
          <a:xfrm>
            <a:off x="1119258" y="4672894"/>
            <a:ext cx="1868078" cy="1209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1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a:t>
            </a:r>
          </a:p>
        </p:txBody>
      </p:sp>
      <p:sp>
        <p:nvSpPr>
          <p:cNvPr id="302" name="Shape 302"/>
          <p:cNvSpPr/>
          <p:nvPr/>
        </p:nvSpPr>
        <p:spPr>
          <a:xfrm>
            <a:off x="1058332" y="4347819"/>
            <a:ext cx="1989928" cy="408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b="1">
                <a:solidFill>
                  <a:srgbClr val="808080"/>
                </a:solidFill>
                <a:latin typeface="微软雅黑"/>
                <a:ea typeface="微软雅黑"/>
                <a:cs typeface="微软雅黑"/>
                <a:sym typeface="微软雅黑"/>
              </a:defRPr>
            </a:lvl1pPr>
          </a:lstStyle>
          <a:p>
            <a:r>
              <a:t>输入你的文字</a:t>
            </a:r>
          </a:p>
        </p:txBody>
      </p:sp>
      <p:sp>
        <p:nvSpPr>
          <p:cNvPr id="303" name="Shape 303"/>
          <p:cNvSpPr/>
          <p:nvPr/>
        </p:nvSpPr>
        <p:spPr>
          <a:xfrm>
            <a:off x="3800237" y="4672894"/>
            <a:ext cx="1868078" cy="1513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1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a:t>
            </a:r>
          </a:p>
        </p:txBody>
      </p:sp>
      <p:sp>
        <p:nvSpPr>
          <p:cNvPr id="304" name="Shape 304"/>
          <p:cNvSpPr/>
          <p:nvPr/>
        </p:nvSpPr>
        <p:spPr>
          <a:xfrm>
            <a:off x="3739312" y="4347819"/>
            <a:ext cx="1989929" cy="408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b="1">
                <a:solidFill>
                  <a:srgbClr val="808080"/>
                </a:solidFill>
                <a:latin typeface="微软雅黑"/>
                <a:ea typeface="微软雅黑"/>
                <a:cs typeface="微软雅黑"/>
                <a:sym typeface="微软雅黑"/>
              </a:defRPr>
            </a:lvl1pPr>
          </a:lstStyle>
          <a:p>
            <a:r>
              <a:t>文字信息</a:t>
            </a:r>
          </a:p>
        </p:txBody>
      </p:sp>
      <p:sp>
        <p:nvSpPr>
          <p:cNvPr id="305" name="Shape 305"/>
          <p:cNvSpPr/>
          <p:nvPr/>
        </p:nvSpPr>
        <p:spPr>
          <a:xfrm>
            <a:off x="6546412" y="4672894"/>
            <a:ext cx="1868078" cy="1209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1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306" name="Shape 306"/>
          <p:cNvSpPr/>
          <p:nvPr/>
        </p:nvSpPr>
        <p:spPr>
          <a:xfrm>
            <a:off x="6485487" y="4347819"/>
            <a:ext cx="1989929" cy="408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b="1">
                <a:solidFill>
                  <a:srgbClr val="808080"/>
                </a:solidFill>
                <a:latin typeface="微软雅黑"/>
                <a:ea typeface="微软雅黑"/>
                <a:cs typeface="微软雅黑"/>
                <a:sym typeface="微软雅黑"/>
              </a:defRPr>
            </a:lvl1pPr>
          </a:lstStyle>
          <a:p>
            <a:r>
              <a:t>你的文字信息</a:t>
            </a:r>
          </a:p>
        </p:txBody>
      </p:sp>
      <p:sp>
        <p:nvSpPr>
          <p:cNvPr id="307" name="Shape 307"/>
          <p:cNvSpPr/>
          <p:nvPr/>
        </p:nvSpPr>
        <p:spPr>
          <a:xfrm>
            <a:off x="9237195" y="4672894"/>
            <a:ext cx="1868078" cy="1209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1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308" name="Shape 308"/>
          <p:cNvSpPr/>
          <p:nvPr/>
        </p:nvSpPr>
        <p:spPr>
          <a:xfrm>
            <a:off x="9176270" y="4347819"/>
            <a:ext cx="1989929" cy="408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b="1">
                <a:solidFill>
                  <a:srgbClr val="808080"/>
                </a:solidFill>
                <a:latin typeface="微软雅黑"/>
                <a:ea typeface="微软雅黑"/>
                <a:cs typeface="微软雅黑"/>
                <a:sym typeface="微软雅黑"/>
              </a:defRPr>
            </a:lvl1pPr>
          </a:lstStyle>
          <a:p>
            <a:r>
              <a:t>输入你的文字信</a:t>
            </a:r>
          </a:p>
        </p:txBody>
      </p:sp>
      <p:grpSp>
        <p:nvGrpSpPr>
          <p:cNvPr id="316" name="Group 316"/>
          <p:cNvGrpSpPr/>
          <p:nvPr/>
        </p:nvGrpSpPr>
        <p:grpSpPr>
          <a:xfrm>
            <a:off x="1785423" y="2937397"/>
            <a:ext cx="535744" cy="509775"/>
            <a:chOff x="0" y="0"/>
            <a:chExt cx="535742" cy="509773"/>
          </a:xfrm>
        </p:grpSpPr>
        <p:sp>
          <p:nvSpPr>
            <p:cNvPr id="309" name="Shape 309"/>
            <p:cNvSpPr/>
            <p:nvPr/>
          </p:nvSpPr>
          <p:spPr>
            <a:xfrm>
              <a:off x="-1" y="0"/>
              <a:ext cx="535743" cy="509774"/>
            </a:xfrm>
            <a:custGeom>
              <a:avLst/>
              <a:gdLst/>
              <a:ahLst/>
              <a:cxnLst>
                <a:cxn ang="0">
                  <a:pos x="wd2" y="hd2"/>
                </a:cxn>
                <a:cxn ang="5400000">
                  <a:pos x="wd2" y="hd2"/>
                </a:cxn>
                <a:cxn ang="10800000">
                  <a:pos x="wd2" y="hd2"/>
                </a:cxn>
                <a:cxn ang="16200000">
                  <a:pos x="wd2" y="hd2"/>
                </a:cxn>
              </a:cxnLst>
              <a:rect l="0" t="0" r="r" b="b"/>
              <a:pathLst>
                <a:path w="21600" h="21600" extrusionOk="0">
                  <a:moveTo>
                    <a:pt x="19784" y="0"/>
                  </a:moveTo>
                  <a:cubicBezTo>
                    <a:pt x="1816" y="0"/>
                    <a:pt x="1816" y="0"/>
                    <a:pt x="1816" y="0"/>
                  </a:cubicBezTo>
                  <a:cubicBezTo>
                    <a:pt x="818" y="0"/>
                    <a:pt x="0" y="847"/>
                    <a:pt x="0" y="1908"/>
                  </a:cubicBezTo>
                  <a:cubicBezTo>
                    <a:pt x="0" y="16519"/>
                    <a:pt x="0" y="16519"/>
                    <a:pt x="0" y="16519"/>
                  </a:cubicBezTo>
                  <a:cubicBezTo>
                    <a:pt x="0" y="17568"/>
                    <a:pt x="818" y="18428"/>
                    <a:pt x="1816" y="18428"/>
                  </a:cubicBezTo>
                  <a:cubicBezTo>
                    <a:pt x="7288" y="18428"/>
                    <a:pt x="7288" y="18428"/>
                    <a:pt x="7288" y="18428"/>
                  </a:cubicBezTo>
                  <a:cubicBezTo>
                    <a:pt x="7000" y="18807"/>
                    <a:pt x="6543" y="19300"/>
                    <a:pt x="6326" y="19527"/>
                  </a:cubicBezTo>
                  <a:cubicBezTo>
                    <a:pt x="6086" y="19767"/>
                    <a:pt x="5905" y="19957"/>
                    <a:pt x="5809" y="20096"/>
                  </a:cubicBezTo>
                  <a:cubicBezTo>
                    <a:pt x="5677" y="20286"/>
                    <a:pt x="5616" y="20652"/>
                    <a:pt x="5761" y="20968"/>
                  </a:cubicBezTo>
                  <a:cubicBezTo>
                    <a:pt x="5905" y="21259"/>
                    <a:pt x="6254" y="21600"/>
                    <a:pt x="7132" y="21600"/>
                  </a:cubicBezTo>
                  <a:cubicBezTo>
                    <a:pt x="14468" y="21600"/>
                    <a:pt x="14468" y="21600"/>
                    <a:pt x="14468" y="21600"/>
                  </a:cubicBezTo>
                  <a:cubicBezTo>
                    <a:pt x="15346" y="21600"/>
                    <a:pt x="15695" y="21259"/>
                    <a:pt x="15827" y="20968"/>
                  </a:cubicBezTo>
                  <a:cubicBezTo>
                    <a:pt x="15984" y="20652"/>
                    <a:pt x="15923" y="20286"/>
                    <a:pt x="15779" y="20096"/>
                  </a:cubicBezTo>
                  <a:cubicBezTo>
                    <a:pt x="15683" y="19957"/>
                    <a:pt x="15502" y="19767"/>
                    <a:pt x="15274" y="19527"/>
                  </a:cubicBezTo>
                  <a:cubicBezTo>
                    <a:pt x="15057" y="19300"/>
                    <a:pt x="14588" y="18807"/>
                    <a:pt x="14312" y="18428"/>
                  </a:cubicBezTo>
                  <a:cubicBezTo>
                    <a:pt x="19784" y="18428"/>
                    <a:pt x="19784" y="18428"/>
                    <a:pt x="19784" y="18428"/>
                  </a:cubicBezTo>
                  <a:cubicBezTo>
                    <a:pt x="20782" y="18428"/>
                    <a:pt x="21600" y="17568"/>
                    <a:pt x="21600" y="16519"/>
                  </a:cubicBezTo>
                  <a:cubicBezTo>
                    <a:pt x="21600" y="1908"/>
                    <a:pt x="21600" y="1908"/>
                    <a:pt x="21600" y="1908"/>
                  </a:cubicBezTo>
                  <a:cubicBezTo>
                    <a:pt x="21600" y="847"/>
                    <a:pt x="20782" y="0"/>
                    <a:pt x="19784" y="0"/>
                  </a:cubicBezTo>
                  <a:close/>
                  <a:moveTo>
                    <a:pt x="14805" y="20033"/>
                  </a:moveTo>
                  <a:cubicBezTo>
                    <a:pt x="14997" y="20235"/>
                    <a:pt x="15178" y="20425"/>
                    <a:pt x="15238" y="20500"/>
                  </a:cubicBezTo>
                  <a:cubicBezTo>
                    <a:pt x="15238" y="20500"/>
                    <a:pt x="15262" y="20589"/>
                    <a:pt x="15214" y="20665"/>
                  </a:cubicBezTo>
                  <a:cubicBezTo>
                    <a:pt x="15130" y="20804"/>
                    <a:pt x="14853" y="20892"/>
                    <a:pt x="14468" y="20892"/>
                  </a:cubicBezTo>
                  <a:cubicBezTo>
                    <a:pt x="7132" y="20892"/>
                    <a:pt x="7132" y="20892"/>
                    <a:pt x="7132" y="20892"/>
                  </a:cubicBezTo>
                  <a:cubicBezTo>
                    <a:pt x="6747" y="20892"/>
                    <a:pt x="6470" y="20804"/>
                    <a:pt x="6374" y="20665"/>
                  </a:cubicBezTo>
                  <a:cubicBezTo>
                    <a:pt x="6338" y="20589"/>
                    <a:pt x="6350" y="20513"/>
                    <a:pt x="6350" y="20513"/>
                  </a:cubicBezTo>
                  <a:cubicBezTo>
                    <a:pt x="6350" y="20513"/>
                    <a:pt x="6350" y="20513"/>
                    <a:pt x="6350" y="20513"/>
                  </a:cubicBezTo>
                  <a:cubicBezTo>
                    <a:pt x="6422" y="20425"/>
                    <a:pt x="6603" y="20235"/>
                    <a:pt x="6795" y="20033"/>
                  </a:cubicBezTo>
                  <a:cubicBezTo>
                    <a:pt x="7384" y="19413"/>
                    <a:pt x="7865" y="18883"/>
                    <a:pt x="8082" y="18428"/>
                  </a:cubicBezTo>
                  <a:cubicBezTo>
                    <a:pt x="13518" y="18428"/>
                    <a:pt x="13518" y="18428"/>
                    <a:pt x="13518" y="18428"/>
                  </a:cubicBezTo>
                  <a:cubicBezTo>
                    <a:pt x="13735" y="18883"/>
                    <a:pt x="14216" y="19413"/>
                    <a:pt x="14805" y="20033"/>
                  </a:cubicBezTo>
                  <a:close/>
                  <a:moveTo>
                    <a:pt x="20253" y="16519"/>
                  </a:moveTo>
                  <a:cubicBezTo>
                    <a:pt x="20253" y="16785"/>
                    <a:pt x="20037" y="17012"/>
                    <a:pt x="19784" y="17012"/>
                  </a:cubicBezTo>
                  <a:cubicBezTo>
                    <a:pt x="1816" y="17012"/>
                    <a:pt x="1816" y="17012"/>
                    <a:pt x="1816" y="17012"/>
                  </a:cubicBezTo>
                  <a:cubicBezTo>
                    <a:pt x="1551" y="17012"/>
                    <a:pt x="1347" y="16785"/>
                    <a:pt x="1347" y="16519"/>
                  </a:cubicBezTo>
                  <a:cubicBezTo>
                    <a:pt x="1347" y="1908"/>
                    <a:pt x="1347" y="1908"/>
                    <a:pt x="1347" y="1908"/>
                  </a:cubicBezTo>
                  <a:cubicBezTo>
                    <a:pt x="1347" y="1630"/>
                    <a:pt x="1551" y="1416"/>
                    <a:pt x="1816" y="1416"/>
                  </a:cubicBezTo>
                  <a:cubicBezTo>
                    <a:pt x="19784" y="1416"/>
                    <a:pt x="19784" y="1416"/>
                    <a:pt x="19784" y="1416"/>
                  </a:cubicBezTo>
                  <a:cubicBezTo>
                    <a:pt x="20037" y="1416"/>
                    <a:pt x="20253" y="1630"/>
                    <a:pt x="20253" y="1908"/>
                  </a:cubicBezTo>
                  <a:lnTo>
                    <a:pt x="20253" y="16519"/>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0" name="Shape 310"/>
            <p:cNvSpPr/>
            <p:nvPr/>
          </p:nvSpPr>
          <p:spPr>
            <a:xfrm>
              <a:off x="66809" y="66809"/>
              <a:ext cx="402123" cy="268125"/>
            </a:xfrm>
            <a:custGeom>
              <a:avLst/>
              <a:gdLst/>
              <a:ahLst/>
              <a:cxnLst>
                <a:cxn ang="0">
                  <a:pos x="wd2" y="hd2"/>
                </a:cxn>
                <a:cxn ang="5400000">
                  <a:pos x="wd2" y="hd2"/>
                </a:cxn>
                <a:cxn ang="10800000">
                  <a:pos x="wd2" y="hd2"/>
                </a:cxn>
                <a:cxn ang="16200000">
                  <a:pos x="wd2" y="hd2"/>
                </a:cxn>
              </a:cxnLst>
              <a:rect l="0" t="0" r="r" b="b"/>
              <a:pathLst>
                <a:path w="21600" h="21600" extrusionOk="0">
                  <a:moveTo>
                    <a:pt x="20062" y="0"/>
                  </a:moveTo>
                  <a:cubicBezTo>
                    <a:pt x="1538" y="0"/>
                    <a:pt x="1538" y="0"/>
                    <a:pt x="1538" y="0"/>
                  </a:cubicBezTo>
                  <a:cubicBezTo>
                    <a:pt x="689" y="0"/>
                    <a:pt x="0" y="1033"/>
                    <a:pt x="0" y="2283"/>
                  </a:cubicBezTo>
                  <a:cubicBezTo>
                    <a:pt x="0" y="19293"/>
                    <a:pt x="0" y="19293"/>
                    <a:pt x="0" y="19293"/>
                  </a:cubicBezTo>
                  <a:cubicBezTo>
                    <a:pt x="0" y="20567"/>
                    <a:pt x="689" y="21600"/>
                    <a:pt x="1538" y="21600"/>
                  </a:cubicBezTo>
                  <a:cubicBezTo>
                    <a:pt x="20062" y="21600"/>
                    <a:pt x="20062" y="21600"/>
                    <a:pt x="20062" y="21600"/>
                  </a:cubicBezTo>
                  <a:cubicBezTo>
                    <a:pt x="20911" y="21600"/>
                    <a:pt x="21600" y="20567"/>
                    <a:pt x="21600" y="19293"/>
                  </a:cubicBezTo>
                  <a:cubicBezTo>
                    <a:pt x="21600" y="2283"/>
                    <a:pt x="21600" y="2283"/>
                    <a:pt x="21600" y="2283"/>
                  </a:cubicBezTo>
                  <a:cubicBezTo>
                    <a:pt x="21600" y="1033"/>
                    <a:pt x="20911" y="0"/>
                    <a:pt x="20062" y="0"/>
                  </a:cubicBezTo>
                  <a:close/>
                  <a:moveTo>
                    <a:pt x="20687" y="19293"/>
                  </a:moveTo>
                  <a:cubicBezTo>
                    <a:pt x="20687" y="19822"/>
                    <a:pt x="20414" y="20255"/>
                    <a:pt x="20062" y="20255"/>
                  </a:cubicBezTo>
                  <a:cubicBezTo>
                    <a:pt x="1538" y="20255"/>
                    <a:pt x="1538" y="20255"/>
                    <a:pt x="1538" y="20255"/>
                  </a:cubicBezTo>
                  <a:cubicBezTo>
                    <a:pt x="1186" y="20255"/>
                    <a:pt x="897" y="19822"/>
                    <a:pt x="897" y="19293"/>
                  </a:cubicBezTo>
                  <a:cubicBezTo>
                    <a:pt x="897" y="2283"/>
                    <a:pt x="897" y="2283"/>
                    <a:pt x="897" y="2283"/>
                  </a:cubicBezTo>
                  <a:cubicBezTo>
                    <a:pt x="897" y="1778"/>
                    <a:pt x="1186" y="1345"/>
                    <a:pt x="1538" y="1345"/>
                  </a:cubicBezTo>
                  <a:cubicBezTo>
                    <a:pt x="20062" y="1345"/>
                    <a:pt x="20062" y="1345"/>
                    <a:pt x="20062" y="1345"/>
                  </a:cubicBezTo>
                  <a:cubicBezTo>
                    <a:pt x="20414" y="1345"/>
                    <a:pt x="20687" y="1778"/>
                    <a:pt x="20687" y="2283"/>
                  </a:cubicBezTo>
                  <a:lnTo>
                    <a:pt x="20687" y="19293"/>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1" name="Shape 311"/>
            <p:cNvSpPr/>
            <p:nvPr/>
          </p:nvSpPr>
          <p:spPr>
            <a:xfrm>
              <a:off x="242784" y="342748"/>
              <a:ext cx="50173" cy="500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86" y="0"/>
                    <a:pt x="0" y="4886"/>
                    <a:pt x="0" y="10800"/>
                  </a:cubicBezTo>
                  <a:cubicBezTo>
                    <a:pt x="0" y="16843"/>
                    <a:pt x="4886" y="21600"/>
                    <a:pt x="10800" y="21600"/>
                  </a:cubicBezTo>
                  <a:cubicBezTo>
                    <a:pt x="16714" y="21600"/>
                    <a:pt x="21600" y="16843"/>
                    <a:pt x="21600" y="10800"/>
                  </a:cubicBezTo>
                  <a:cubicBezTo>
                    <a:pt x="21600" y="4886"/>
                    <a:pt x="16714" y="0"/>
                    <a:pt x="10800" y="0"/>
                  </a:cubicBezTo>
                  <a:close/>
                  <a:moveTo>
                    <a:pt x="10800" y="14400"/>
                  </a:moveTo>
                  <a:cubicBezTo>
                    <a:pt x="8743" y="14400"/>
                    <a:pt x="7200" y="12857"/>
                    <a:pt x="7200" y="10800"/>
                  </a:cubicBezTo>
                  <a:cubicBezTo>
                    <a:pt x="7200" y="8871"/>
                    <a:pt x="8743" y="7200"/>
                    <a:pt x="10800" y="7200"/>
                  </a:cubicBezTo>
                  <a:cubicBezTo>
                    <a:pt x="12729" y="7200"/>
                    <a:pt x="14400" y="8871"/>
                    <a:pt x="14400" y="10800"/>
                  </a:cubicBezTo>
                  <a:cubicBezTo>
                    <a:pt x="14400" y="12857"/>
                    <a:pt x="12729" y="14400"/>
                    <a:pt x="10800" y="144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2" name="Shape 312"/>
            <p:cNvSpPr/>
            <p:nvPr/>
          </p:nvSpPr>
          <p:spPr>
            <a:xfrm>
              <a:off x="200681" y="200807"/>
              <a:ext cx="49921" cy="100218"/>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432" y="0"/>
                    <a:pt x="5432" y="0"/>
                    <a:pt x="5432" y="0"/>
                  </a:cubicBezTo>
                  <a:cubicBezTo>
                    <a:pt x="2457" y="0"/>
                    <a:pt x="0" y="1157"/>
                    <a:pt x="0" y="2700"/>
                  </a:cubicBezTo>
                  <a:cubicBezTo>
                    <a:pt x="0" y="18900"/>
                    <a:pt x="0" y="18900"/>
                    <a:pt x="0" y="18900"/>
                  </a:cubicBezTo>
                  <a:cubicBezTo>
                    <a:pt x="0" y="20379"/>
                    <a:pt x="2457" y="21600"/>
                    <a:pt x="5432" y="21600"/>
                  </a:cubicBezTo>
                  <a:cubicBezTo>
                    <a:pt x="16168" y="21600"/>
                    <a:pt x="16168" y="21600"/>
                    <a:pt x="16168" y="21600"/>
                  </a:cubicBezTo>
                  <a:cubicBezTo>
                    <a:pt x="19143" y="21600"/>
                    <a:pt x="21600" y="20379"/>
                    <a:pt x="21600" y="18900"/>
                  </a:cubicBezTo>
                  <a:cubicBezTo>
                    <a:pt x="21600" y="2700"/>
                    <a:pt x="21600" y="2700"/>
                    <a:pt x="21600" y="2700"/>
                  </a:cubicBezTo>
                  <a:cubicBezTo>
                    <a:pt x="21600" y="1157"/>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3" name="Shape 313"/>
            <p:cNvSpPr/>
            <p:nvPr/>
          </p:nvSpPr>
          <p:spPr>
            <a:xfrm>
              <a:off x="367706" y="100214"/>
              <a:ext cx="50425" cy="200811"/>
            </a:xfrm>
            <a:custGeom>
              <a:avLst/>
              <a:gdLst/>
              <a:ahLst/>
              <a:cxnLst>
                <a:cxn ang="0">
                  <a:pos x="wd2" y="hd2"/>
                </a:cxn>
                <a:cxn ang="5400000">
                  <a:pos x="wd2" y="hd2"/>
                </a:cxn>
                <a:cxn ang="10800000">
                  <a:pos x="wd2" y="hd2"/>
                </a:cxn>
                <a:cxn ang="16200000">
                  <a:pos x="wd2" y="hd2"/>
                </a:cxn>
              </a:cxnLst>
              <a:rect l="0" t="0" r="r" b="b"/>
              <a:pathLst>
                <a:path w="21600" h="21600" extrusionOk="0">
                  <a:moveTo>
                    <a:pt x="16104" y="0"/>
                  </a:moveTo>
                  <a:cubicBezTo>
                    <a:pt x="5368" y="0"/>
                    <a:pt x="5368" y="0"/>
                    <a:pt x="5368" y="0"/>
                  </a:cubicBezTo>
                  <a:cubicBezTo>
                    <a:pt x="2428" y="0"/>
                    <a:pt x="0" y="610"/>
                    <a:pt x="0" y="1316"/>
                  </a:cubicBezTo>
                  <a:cubicBezTo>
                    <a:pt x="0" y="20284"/>
                    <a:pt x="0" y="20284"/>
                    <a:pt x="0" y="20284"/>
                  </a:cubicBezTo>
                  <a:cubicBezTo>
                    <a:pt x="0" y="21022"/>
                    <a:pt x="2428" y="21600"/>
                    <a:pt x="5368" y="21600"/>
                  </a:cubicBezTo>
                  <a:cubicBezTo>
                    <a:pt x="16104" y="21600"/>
                    <a:pt x="16104" y="21600"/>
                    <a:pt x="16104" y="21600"/>
                  </a:cubicBezTo>
                  <a:cubicBezTo>
                    <a:pt x="19172" y="21600"/>
                    <a:pt x="21600" y="21022"/>
                    <a:pt x="21600" y="20284"/>
                  </a:cubicBezTo>
                  <a:cubicBezTo>
                    <a:pt x="21600" y="1316"/>
                    <a:pt x="21600" y="1316"/>
                    <a:pt x="21600" y="1316"/>
                  </a:cubicBezTo>
                  <a:cubicBezTo>
                    <a:pt x="21600" y="610"/>
                    <a:pt x="19172" y="0"/>
                    <a:pt x="16104"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4" name="Shape 314"/>
            <p:cNvSpPr/>
            <p:nvPr/>
          </p:nvSpPr>
          <p:spPr>
            <a:xfrm>
              <a:off x="284509" y="167402"/>
              <a:ext cx="49794" cy="133623"/>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303" y="0"/>
                    <a:pt x="5303" y="0"/>
                    <a:pt x="5303" y="0"/>
                  </a:cubicBezTo>
                  <a:cubicBezTo>
                    <a:pt x="2328" y="0"/>
                    <a:pt x="0" y="868"/>
                    <a:pt x="0" y="1929"/>
                  </a:cubicBezTo>
                  <a:cubicBezTo>
                    <a:pt x="0" y="19623"/>
                    <a:pt x="0" y="19623"/>
                    <a:pt x="0" y="19623"/>
                  </a:cubicBezTo>
                  <a:cubicBezTo>
                    <a:pt x="0" y="20732"/>
                    <a:pt x="2328" y="21600"/>
                    <a:pt x="5303" y="21600"/>
                  </a:cubicBezTo>
                  <a:cubicBezTo>
                    <a:pt x="16168" y="21600"/>
                    <a:pt x="16168" y="21600"/>
                    <a:pt x="16168" y="21600"/>
                  </a:cubicBezTo>
                  <a:cubicBezTo>
                    <a:pt x="19143" y="21600"/>
                    <a:pt x="21600" y="20732"/>
                    <a:pt x="21600" y="19623"/>
                  </a:cubicBezTo>
                  <a:cubicBezTo>
                    <a:pt x="21600" y="1929"/>
                    <a:pt x="21600" y="1929"/>
                    <a:pt x="21600" y="1929"/>
                  </a:cubicBezTo>
                  <a:cubicBezTo>
                    <a:pt x="21600" y="868"/>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5" name="Shape 315"/>
            <p:cNvSpPr/>
            <p:nvPr/>
          </p:nvSpPr>
          <p:spPr>
            <a:xfrm>
              <a:off x="116980" y="133619"/>
              <a:ext cx="50298" cy="167406"/>
            </a:xfrm>
            <a:custGeom>
              <a:avLst/>
              <a:gdLst/>
              <a:ahLst/>
              <a:cxnLst>
                <a:cxn ang="0">
                  <a:pos x="wd2" y="hd2"/>
                </a:cxn>
                <a:cxn ang="5400000">
                  <a:pos x="wd2" y="hd2"/>
                </a:cxn>
                <a:cxn ang="10800000">
                  <a:pos x="wd2" y="hd2"/>
                </a:cxn>
                <a:cxn ang="16200000">
                  <a:pos x="wd2" y="hd2"/>
                </a:cxn>
              </a:cxnLst>
              <a:rect l="0" t="0" r="r" b="b"/>
              <a:pathLst>
                <a:path w="21600" h="21600" extrusionOk="0">
                  <a:moveTo>
                    <a:pt x="16232" y="0"/>
                  </a:moveTo>
                  <a:cubicBezTo>
                    <a:pt x="5496" y="0"/>
                    <a:pt x="5496" y="0"/>
                    <a:pt x="5496" y="0"/>
                  </a:cubicBezTo>
                  <a:cubicBezTo>
                    <a:pt x="2428" y="0"/>
                    <a:pt x="0" y="693"/>
                    <a:pt x="0" y="1540"/>
                  </a:cubicBezTo>
                  <a:cubicBezTo>
                    <a:pt x="0" y="20060"/>
                    <a:pt x="0" y="20060"/>
                    <a:pt x="0" y="20060"/>
                  </a:cubicBezTo>
                  <a:cubicBezTo>
                    <a:pt x="0" y="20907"/>
                    <a:pt x="2428" y="21600"/>
                    <a:pt x="5496" y="21600"/>
                  </a:cubicBezTo>
                  <a:cubicBezTo>
                    <a:pt x="16232" y="21600"/>
                    <a:pt x="16232" y="21600"/>
                    <a:pt x="16232" y="21600"/>
                  </a:cubicBezTo>
                  <a:cubicBezTo>
                    <a:pt x="19172" y="21600"/>
                    <a:pt x="21600" y="20907"/>
                    <a:pt x="21600" y="20060"/>
                  </a:cubicBezTo>
                  <a:cubicBezTo>
                    <a:pt x="21600" y="1540"/>
                    <a:pt x="21600" y="1540"/>
                    <a:pt x="21600" y="1540"/>
                  </a:cubicBezTo>
                  <a:cubicBezTo>
                    <a:pt x="21600" y="693"/>
                    <a:pt x="19172" y="0"/>
                    <a:pt x="1623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321" name="Group 321"/>
          <p:cNvGrpSpPr/>
          <p:nvPr/>
        </p:nvGrpSpPr>
        <p:grpSpPr>
          <a:xfrm>
            <a:off x="7206698" y="2908836"/>
            <a:ext cx="605236" cy="491763"/>
            <a:chOff x="0" y="0"/>
            <a:chExt cx="605235" cy="491761"/>
          </a:xfrm>
        </p:grpSpPr>
        <p:sp>
          <p:nvSpPr>
            <p:cNvPr id="317" name="Shape 317"/>
            <p:cNvSpPr/>
            <p:nvPr/>
          </p:nvSpPr>
          <p:spPr>
            <a:xfrm>
              <a:off x="131776" y="151222"/>
              <a:ext cx="227522" cy="227064"/>
            </a:xfrm>
            <a:custGeom>
              <a:avLst/>
              <a:gdLst/>
              <a:ahLst/>
              <a:cxnLst>
                <a:cxn ang="0">
                  <a:pos x="wd2" y="hd2"/>
                </a:cxn>
                <a:cxn ang="5400000">
                  <a:pos x="wd2" y="hd2"/>
                </a:cxn>
                <a:cxn ang="10800000">
                  <a:pos x="wd2" y="hd2"/>
                </a:cxn>
                <a:cxn ang="16200000">
                  <a:pos x="wd2" y="hd2"/>
                </a:cxn>
              </a:cxnLst>
              <a:rect l="0" t="0" r="r" b="b"/>
              <a:pathLst>
                <a:path w="21600" h="21600" extrusionOk="0">
                  <a:moveTo>
                    <a:pt x="10813" y="1802"/>
                  </a:moveTo>
                  <a:cubicBezTo>
                    <a:pt x="15770" y="1802"/>
                    <a:pt x="19802" y="5844"/>
                    <a:pt x="19802" y="10813"/>
                  </a:cubicBezTo>
                  <a:cubicBezTo>
                    <a:pt x="19802" y="15782"/>
                    <a:pt x="15770" y="19798"/>
                    <a:pt x="10813" y="19798"/>
                  </a:cubicBezTo>
                  <a:cubicBezTo>
                    <a:pt x="5830" y="19798"/>
                    <a:pt x="1798" y="15782"/>
                    <a:pt x="1798" y="10813"/>
                  </a:cubicBezTo>
                  <a:cubicBezTo>
                    <a:pt x="1798" y="5844"/>
                    <a:pt x="5830" y="1802"/>
                    <a:pt x="10813" y="1802"/>
                  </a:cubicBezTo>
                  <a:moveTo>
                    <a:pt x="10813" y="0"/>
                  </a:moveTo>
                  <a:cubicBezTo>
                    <a:pt x="4854" y="0"/>
                    <a:pt x="0" y="4840"/>
                    <a:pt x="0" y="10813"/>
                  </a:cubicBezTo>
                  <a:cubicBezTo>
                    <a:pt x="0" y="16760"/>
                    <a:pt x="4854" y="21600"/>
                    <a:pt x="10813" y="21600"/>
                  </a:cubicBezTo>
                  <a:cubicBezTo>
                    <a:pt x="16746" y="21600"/>
                    <a:pt x="21600" y="16760"/>
                    <a:pt x="21600" y="10813"/>
                  </a:cubicBezTo>
                  <a:cubicBezTo>
                    <a:pt x="21600" y="4840"/>
                    <a:pt x="16746" y="0"/>
                    <a:pt x="10813"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8" name="Shape 318"/>
            <p:cNvSpPr/>
            <p:nvPr/>
          </p:nvSpPr>
          <p:spPr>
            <a:xfrm>
              <a:off x="179133" y="198579"/>
              <a:ext cx="75728" cy="75842"/>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234" y="21600"/>
                    <a:pt x="0" y="20366"/>
                    <a:pt x="0" y="18900"/>
                  </a:cubicBezTo>
                  <a:cubicBezTo>
                    <a:pt x="0" y="8486"/>
                    <a:pt x="8486" y="0"/>
                    <a:pt x="18977" y="0"/>
                  </a:cubicBezTo>
                  <a:cubicBezTo>
                    <a:pt x="20443" y="0"/>
                    <a:pt x="21600" y="1234"/>
                    <a:pt x="21600" y="2700"/>
                  </a:cubicBezTo>
                  <a:cubicBezTo>
                    <a:pt x="21600" y="4166"/>
                    <a:pt x="20443" y="5400"/>
                    <a:pt x="18977" y="5400"/>
                  </a:cubicBezTo>
                  <a:cubicBezTo>
                    <a:pt x="11494" y="5400"/>
                    <a:pt x="5400" y="11417"/>
                    <a:pt x="5400" y="18900"/>
                  </a:cubicBezTo>
                  <a:cubicBezTo>
                    <a:pt x="5400" y="20366"/>
                    <a:pt x="4243" y="21600"/>
                    <a:pt x="270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19" name="Shape 319"/>
            <p:cNvSpPr/>
            <p:nvPr/>
          </p:nvSpPr>
          <p:spPr>
            <a:xfrm>
              <a:off x="0" y="-1"/>
              <a:ext cx="605235" cy="491763"/>
            </a:xfrm>
            <a:custGeom>
              <a:avLst/>
              <a:gdLst/>
              <a:ahLst/>
              <a:cxnLst>
                <a:cxn ang="0">
                  <a:pos x="wd2" y="hd2"/>
                </a:cxn>
                <a:cxn ang="5400000">
                  <a:pos x="wd2" y="hd2"/>
                </a:cxn>
                <a:cxn ang="10800000">
                  <a:pos x="wd2" y="hd2"/>
                </a:cxn>
                <a:cxn ang="16200000">
                  <a:pos x="wd2" y="hd2"/>
                </a:cxn>
              </a:cxnLst>
              <a:rect l="0" t="0" r="r" b="b"/>
              <a:pathLst>
                <a:path w="21600" h="21600" extrusionOk="0">
                  <a:moveTo>
                    <a:pt x="17622" y="1664"/>
                  </a:moveTo>
                  <a:cubicBezTo>
                    <a:pt x="17950" y="1664"/>
                    <a:pt x="18220" y="1985"/>
                    <a:pt x="18220" y="2401"/>
                  </a:cubicBezTo>
                  <a:cubicBezTo>
                    <a:pt x="18220" y="4161"/>
                    <a:pt x="18220" y="4161"/>
                    <a:pt x="18220" y="4161"/>
                  </a:cubicBezTo>
                  <a:cubicBezTo>
                    <a:pt x="19572" y="4161"/>
                    <a:pt x="20248" y="5088"/>
                    <a:pt x="20248" y="6182"/>
                  </a:cubicBezTo>
                  <a:cubicBezTo>
                    <a:pt x="20248" y="17915"/>
                    <a:pt x="20248" y="17915"/>
                    <a:pt x="20248" y="17915"/>
                  </a:cubicBezTo>
                  <a:cubicBezTo>
                    <a:pt x="20248" y="19032"/>
                    <a:pt x="19485" y="19948"/>
                    <a:pt x="18539" y="19948"/>
                  </a:cubicBezTo>
                  <a:cubicBezTo>
                    <a:pt x="3051" y="19948"/>
                    <a:pt x="3051" y="19948"/>
                    <a:pt x="3051" y="19948"/>
                  </a:cubicBezTo>
                  <a:cubicBezTo>
                    <a:pt x="2115" y="19948"/>
                    <a:pt x="1352" y="19032"/>
                    <a:pt x="1352" y="17915"/>
                  </a:cubicBezTo>
                  <a:cubicBezTo>
                    <a:pt x="1352" y="6182"/>
                    <a:pt x="1352" y="6182"/>
                    <a:pt x="1352" y="6182"/>
                  </a:cubicBezTo>
                  <a:cubicBezTo>
                    <a:pt x="1352" y="5064"/>
                    <a:pt x="2115" y="4149"/>
                    <a:pt x="3051" y="4149"/>
                  </a:cubicBezTo>
                  <a:cubicBezTo>
                    <a:pt x="12147" y="4149"/>
                    <a:pt x="12147" y="4149"/>
                    <a:pt x="12147" y="4149"/>
                  </a:cubicBezTo>
                  <a:cubicBezTo>
                    <a:pt x="12147" y="2401"/>
                    <a:pt x="12147" y="2401"/>
                    <a:pt x="12147" y="2401"/>
                  </a:cubicBezTo>
                  <a:cubicBezTo>
                    <a:pt x="12147" y="1997"/>
                    <a:pt x="12417" y="1664"/>
                    <a:pt x="12746" y="1664"/>
                  </a:cubicBezTo>
                  <a:cubicBezTo>
                    <a:pt x="17622" y="1664"/>
                    <a:pt x="17622" y="1664"/>
                    <a:pt x="17622" y="1664"/>
                  </a:cubicBezTo>
                  <a:moveTo>
                    <a:pt x="17622" y="0"/>
                  </a:moveTo>
                  <a:cubicBezTo>
                    <a:pt x="17622" y="0"/>
                    <a:pt x="17622" y="0"/>
                    <a:pt x="17622" y="0"/>
                  </a:cubicBezTo>
                  <a:cubicBezTo>
                    <a:pt x="12746" y="0"/>
                    <a:pt x="12746" y="0"/>
                    <a:pt x="12746" y="0"/>
                  </a:cubicBezTo>
                  <a:cubicBezTo>
                    <a:pt x="11674" y="0"/>
                    <a:pt x="10795" y="1070"/>
                    <a:pt x="10795" y="2401"/>
                  </a:cubicBezTo>
                  <a:cubicBezTo>
                    <a:pt x="10795" y="2485"/>
                    <a:pt x="10795" y="2485"/>
                    <a:pt x="10795" y="2485"/>
                  </a:cubicBezTo>
                  <a:cubicBezTo>
                    <a:pt x="3051" y="2485"/>
                    <a:pt x="3051" y="2485"/>
                    <a:pt x="3051" y="2485"/>
                  </a:cubicBezTo>
                  <a:cubicBezTo>
                    <a:pt x="1371" y="2485"/>
                    <a:pt x="0" y="4149"/>
                    <a:pt x="0" y="6182"/>
                  </a:cubicBezTo>
                  <a:cubicBezTo>
                    <a:pt x="0" y="17915"/>
                    <a:pt x="0" y="17915"/>
                    <a:pt x="0" y="17915"/>
                  </a:cubicBezTo>
                  <a:cubicBezTo>
                    <a:pt x="0" y="19948"/>
                    <a:pt x="1371" y="21600"/>
                    <a:pt x="3051" y="21600"/>
                  </a:cubicBezTo>
                  <a:cubicBezTo>
                    <a:pt x="18539" y="21600"/>
                    <a:pt x="18539" y="21600"/>
                    <a:pt x="18539" y="21600"/>
                  </a:cubicBezTo>
                  <a:cubicBezTo>
                    <a:pt x="20229" y="21600"/>
                    <a:pt x="21600" y="19948"/>
                    <a:pt x="21600" y="17915"/>
                  </a:cubicBezTo>
                  <a:cubicBezTo>
                    <a:pt x="21600" y="6182"/>
                    <a:pt x="21600" y="6182"/>
                    <a:pt x="21600" y="6182"/>
                  </a:cubicBezTo>
                  <a:cubicBezTo>
                    <a:pt x="21600" y="4803"/>
                    <a:pt x="20953" y="3329"/>
                    <a:pt x="19572" y="2758"/>
                  </a:cubicBezTo>
                  <a:cubicBezTo>
                    <a:pt x="19572" y="2401"/>
                    <a:pt x="19572" y="2401"/>
                    <a:pt x="19572" y="2401"/>
                  </a:cubicBezTo>
                  <a:cubicBezTo>
                    <a:pt x="19572" y="1070"/>
                    <a:pt x="18694" y="0"/>
                    <a:pt x="1762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20" name="Shape 320"/>
            <p:cNvSpPr/>
            <p:nvPr/>
          </p:nvSpPr>
          <p:spPr>
            <a:xfrm>
              <a:off x="359296" y="56508"/>
              <a:ext cx="132350" cy="56853"/>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326" name="Group 326"/>
          <p:cNvGrpSpPr/>
          <p:nvPr/>
        </p:nvGrpSpPr>
        <p:grpSpPr>
          <a:xfrm>
            <a:off x="9811498" y="2964807"/>
            <a:ext cx="616860" cy="500238"/>
            <a:chOff x="0" y="-1"/>
            <a:chExt cx="616858" cy="500237"/>
          </a:xfrm>
        </p:grpSpPr>
        <p:sp>
          <p:nvSpPr>
            <p:cNvPr id="322" name="Shape 322"/>
            <p:cNvSpPr/>
            <p:nvPr/>
          </p:nvSpPr>
          <p:spPr>
            <a:xfrm>
              <a:off x="180360" y="372561"/>
              <a:ext cx="127478"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21600"/>
                  </a:moveTo>
                  <a:cubicBezTo>
                    <a:pt x="4826" y="21600"/>
                    <a:pt x="0" y="16774"/>
                    <a:pt x="0" y="10760"/>
                  </a:cubicBezTo>
                  <a:cubicBezTo>
                    <a:pt x="0" y="4826"/>
                    <a:pt x="4826" y="0"/>
                    <a:pt x="10840" y="0"/>
                  </a:cubicBezTo>
                  <a:cubicBezTo>
                    <a:pt x="16774" y="0"/>
                    <a:pt x="21600" y="4826"/>
                    <a:pt x="21600" y="10760"/>
                  </a:cubicBezTo>
                  <a:cubicBezTo>
                    <a:pt x="21600" y="16774"/>
                    <a:pt x="16774" y="21600"/>
                    <a:pt x="10840" y="21600"/>
                  </a:cubicBezTo>
                  <a:close/>
                  <a:moveTo>
                    <a:pt x="10840" y="7200"/>
                  </a:moveTo>
                  <a:cubicBezTo>
                    <a:pt x="8862" y="7200"/>
                    <a:pt x="7200" y="8782"/>
                    <a:pt x="7200" y="10760"/>
                  </a:cubicBezTo>
                  <a:cubicBezTo>
                    <a:pt x="7200" y="12738"/>
                    <a:pt x="8862" y="14400"/>
                    <a:pt x="10840" y="14400"/>
                  </a:cubicBezTo>
                  <a:cubicBezTo>
                    <a:pt x="12818" y="14400"/>
                    <a:pt x="14400" y="12738"/>
                    <a:pt x="14400" y="10760"/>
                  </a:cubicBezTo>
                  <a:cubicBezTo>
                    <a:pt x="14400" y="8782"/>
                    <a:pt x="12818" y="7200"/>
                    <a:pt x="10840" y="72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23" name="Shape 323"/>
            <p:cNvSpPr/>
            <p:nvPr/>
          </p:nvSpPr>
          <p:spPr>
            <a:xfrm>
              <a:off x="392886" y="372561"/>
              <a:ext cx="127675"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7200"/>
                  </a:moveTo>
                  <a:cubicBezTo>
                    <a:pt x="12818" y="7200"/>
                    <a:pt x="14400" y="8782"/>
                    <a:pt x="14400" y="10760"/>
                  </a:cubicBezTo>
                  <a:cubicBezTo>
                    <a:pt x="14400" y="12738"/>
                    <a:pt x="12818" y="14400"/>
                    <a:pt x="10840" y="14400"/>
                  </a:cubicBezTo>
                  <a:cubicBezTo>
                    <a:pt x="8862" y="14400"/>
                    <a:pt x="7200" y="12738"/>
                    <a:pt x="7200" y="10760"/>
                  </a:cubicBezTo>
                  <a:cubicBezTo>
                    <a:pt x="7200" y="8782"/>
                    <a:pt x="8862" y="7200"/>
                    <a:pt x="10840" y="7200"/>
                  </a:cubicBezTo>
                  <a:moveTo>
                    <a:pt x="10840" y="0"/>
                  </a:moveTo>
                  <a:cubicBezTo>
                    <a:pt x="4905" y="0"/>
                    <a:pt x="0" y="4826"/>
                    <a:pt x="0" y="10760"/>
                  </a:cubicBezTo>
                  <a:cubicBezTo>
                    <a:pt x="0" y="16774"/>
                    <a:pt x="4905" y="21600"/>
                    <a:pt x="10840" y="21600"/>
                  </a:cubicBezTo>
                  <a:cubicBezTo>
                    <a:pt x="16774" y="21600"/>
                    <a:pt x="21600" y="16774"/>
                    <a:pt x="21600" y="10760"/>
                  </a:cubicBezTo>
                  <a:cubicBezTo>
                    <a:pt x="21600" y="4826"/>
                    <a:pt x="16774" y="0"/>
                    <a:pt x="1084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24" name="Shape 324"/>
            <p:cNvSpPr/>
            <p:nvPr/>
          </p:nvSpPr>
          <p:spPr>
            <a:xfrm>
              <a:off x="0" y="-2"/>
              <a:ext cx="574235" cy="340400"/>
            </a:xfrm>
            <a:custGeom>
              <a:avLst/>
              <a:gdLst/>
              <a:ahLst/>
              <a:cxnLst>
                <a:cxn ang="0">
                  <a:pos x="wd2" y="hd2"/>
                </a:cxn>
                <a:cxn ang="5400000">
                  <a:pos x="wd2" y="hd2"/>
                </a:cxn>
                <a:cxn ang="10800000">
                  <a:pos x="wd2" y="hd2"/>
                </a:cxn>
                <a:cxn ang="16200000">
                  <a:pos x="wd2" y="hd2"/>
                </a:cxn>
              </a:cxnLst>
              <a:rect l="0" t="0" r="r" b="b"/>
              <a:pathLst>
                <a:path w="21600" h="21600" extrusionOk="0">
                  <a:moveTo>
                    <a:pt x="7469" y="18930"/>
                  </a:moveTo>
                  <a:cubicBezTo>
                    <a:pt x="5185" y="0"/>
                    <a:pt x="5185" y="0"/>
                    <a:pt x="5185" y="0"/>
                  </a:cubicBezTo>
                  <a:cubicBezTo>
                    <a:pt x="3216" y="0"/>
                    <a:pt x="3216" y="0"/>
                    <a:pt x="3216" y="0"/>
                  </a:cubicBezTo>
                  <a:cubicBezTo>
                    <a:pt x="791" y="0"/>
                    <a:pt x="791" y="0"/>
                    <a:pt x="791" y="0"/>
                  </a:cubicBezTo>
                  <a:cubicBezTo>
                    <a:pt x="791" y="0"/>
                    <a:pt x="791" y="0"/>
                    <a:pt x="791" y="0"/>
                  </a:cubicBezTo>
                  <a:cubicBezTo>
                    <a:pt x="352" y="0"/>
                    <a:pt x="0" y="623"/>
                    <a:pt x="0" y="1365"/>
                  </a:cubicBezTo>
                  <a:cubicBezTo>
                    <a:pt x="0" y="2107"/>
                    <a:pt x="352" y="2700"/>
                    <a:pt x="808" y="2700"/>
                  </a:cubicBezTo>
                  <a:cubicBezTo>
                    <a:pt x="808" y="2700"/>
                    <a:pt x="826" y="2700"/>
                    <a:pt x="844" y="2700"/>
                  </a:cubicBezTo>
                  <a:cubicBezTo>
                    <a:pt x="3779" y="2700"/>
                    <a:pt x="3779" y="2700"/>
                    <a:pt x="3779" y="2700"/>
                  </a:cubicBezTo>
                  <a:cubicBezTo>
                    <a:pt x="6063" y="21600"/>
                    <a:pt x="6063" y="21600"/>
                    <a:pt x="6063" y="21600"/>
                  </a:cubicBezTo>
                  <a:cubicBezTo>
                    <a:pt x="8506" y="21600"/>
                    <a:pt x="8506" y="21600"/>
                    <a:pt x="8506" y="21600"/>
                  </a:cubicBezTo>
                  <a:cubicBezTo>
                    <a:pt x="20792" y="21600"/>
                    <a:pt x="20792" y="21600"/>
                    <a:pt x="20792" y="21600"/>
                  </a:cubicBezTo>
                  <a:cubicBezTo>
                    <a:pt x="20792" y="21600"/>
                    <a:pt x="20792" y="21600"/>
                    <a:pt x="20792" y="21600"/>
                  </a:cubicBezTo>
                  <a:cubicBezTo>
                    <a:pt x="20809" y="21600"/>
                    <a:pt x="20809" y="21600"/>
                    <a:pt x="20809" y="21600"/>
                  </a:cubicBezTo>
                  <a:cubicBezTo>
                    <a:pt x="20827" y="21600"/>
                    <a:pt x="20827" y="21600"/>
                    <a:pt x="20827" y="21600"/>
                  </a:cubicBezTo>
                  <a:cubicBezTo>
                    <a:pt x="20827" y="21600"/>
                    <a:pt x="20827" y="21600"/>
                    <a:pt x="20827" y="21600"/>
                  </a:cubicBezTo>
                  <a:cubicBezTo>
                    <a:pt x="21248" y="21570"/>
                    <a:pt x="21600" y="21007"/>
                    <a:pt x="21600" y="20265"/>
                  </a:cubicBezTo>
                  <a:cubicBezTo>
                    <a:pt x="21600" y="19523"/>
                    <a:pt x="21248" y="18900"/>
                    <a:pt x="20792" y="18900"/>
                  </a:cubicBezTo>
                  <a:lnTo>
                    <a:pt x="7469" y="1893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25" name="Shape 325"/>
            <p:cNvSpPr/>
            <p:nvPr/>
          </p:nvSpPr>
          <p:spPr>
            <a:xfrm>
              <a:off x="191608" y="42623"/>
              <a:ext cx="425252" cy="212528"/>
            </a:xfrm>
            <a:custGeom>
              <a:avLst/>
              <a:gdLst/>
              <a:ahLst/>
              <a:cxnLst>
                <a:cxn ang="0">
                  <a:pos x="wd2" y="hd2"/>
                </a:cxn>
                <a:cxn ang="5400000">
                  <a:pos x="wd2" y="hd2"/>
                </a:cxn>
                <a:cxn ang="10800000">
                  <a:pos x="wd2" y="hd2"/>
                </a:cxn>
                <a:cxn ang="16200000">
                  <a:pos x="wd2" y="hd2"/>
                </a:cxn>
              </a:cxnLst>
              <a:rect l="0" t="0" r="r" b="b"/>
              <a:pathLst>
                <a:path w="21600" h="21600" extrusionOk="0">
                  <a:moveTo>
                    <a:pt x="18348" y="17280"/>
                  </a:moveTo>
                  <a:cubicBezTo>
                    <a:pt x="3228" y="17280"/>
                    <a:pt x="3228" y="17280"/>
                    <a:pt x="3228" y="17280"/>
                  </a:cubicBezTo>
                  <a:cubicBezTo>
                    <a:pt x="2635" y="17280"/>
                    <a:pt x="2160" y="18277"/>
                    <a:pt x="2160" y="19464"/>
                  </a:cubicBezTo>
                  <a:cubicBezTo>
                    <a:pt x="2160" y="20651"/>
                    <a:pt x="2635" y="21600"/>
                    <a:pt x="3228" y="21600"/>
                  </a:cubicBezTo>
                  <a:cubicBezTo>
                    <a:pt x="18348" y="21600"/>
                    <a:pt x="18348" y="21600"/>
                    <a:pt x="18348" y="21600"/>
                  </a:cubicBezTo>
                  <a:cubicBezTo>
                    <a:pt x="18965" y="21600"/>
                    <a:pt x="19440" y="20651"/>
                    <a:pt x="19440" y="19464"/>
                  </a:cubicBezTo>
                  <a:cubicBezTo>
                    <a:pt x="19440" y="18277"/>
                    <a:pt x="18965" y="17280"/>
                    <a:pt x="18348" y="17280"/>
                  </a:cubicBezTo>
                  <a:close/>
                  <a:moveTo>
                    <a:pt x="19440" y="8640"/>
                  </a:moveTo>
                  <a:cubicBezTo>
                    <a:pt x="2160" y="8640"/>
                    <a:pt x="2160" y="8640"/>
                    <a:pt x="2160" y="8640"/>
                  </a:cubicBezTo>
                  <a:cubicBezTo>
                    <a:pt x="1567" y="8640"/>
                    <a:pt x="1068" y="9637"/>
                    <a:pt x="1068" y="10824"/>
                  </a:cubicBezTo>
                  <a:cubicBezTo>
                    <a:pt x="1068" y="12011"/>
                    <a:pt x="1567" y="12960"/>
                    <a:pt x="2160" y="12960"/>
                  </a:cubicBezTo>
                  <a:cubicBezTo>
                    <a:pt x="19440" y="12960"/>
                    <a:pt x="19440" y="12960"/>
                    <a:pt x="19440" y="12960"/>
                  </a:cubicBezTo>
                  <a:cubicBezTo>
                    <a:pt x="20033" y="12960"/>
                    <a:pt x="20508" y="12011"/>
                    <a:pt x="20508" y="10824"/>
                  </a:cubicBezTo>
                  <a:cubicBezTo>
                    <a:pt x="20508" y="9637"/>
                    <a:pt x="20033" y="8640"/>
                    <a:pt x="19440" y="8640"/>
                  </a:cubicBezTo>
                  <a:close/>
                  <a:moveTo>
                    <a:pt x="20508" y="0"/>
                  </a:moveTo>
                  <a:cubicBezTo>
                    <a:pt x="1068" y="0"/>
                    <a:pt x="1068" y="0"/>
                    <a:pt x="1068" y="0"/>
                  </a:cubicBezTo>
                  <a:cubicBezTo>
                    <a:pt x="475" y="0"/>
                    <a:pt x="0" y="997"/>
                    <a:pt x="0" y="2184"/>
                  </a:cubicBezTo>
                  <a:cubicBezTo>
                    <a:pt x="0" y="3371"/>
                    <a:pt x="475" y="4320"/>
                    <a:pt x="1068" y="4320"/>
                  </a:cubicBezTo>
                  <a:cubicBezTo>
                    <a:pt x="20508" y="4320"/>
                    <a:pt x="20508" y="4320"/>
                    <a:pt x="20508" y="4320"/>
                  </a:cubicBezTo>
                  <a:cubicBezTo>
                    <a:pt x="21125" y="4320"/>
                    <a:pt x="21600" y="3371"/>
                    <a:pt x="21600" y="2184"/>
                  </a:cubicBezTo>
                  <a:cubicBezTo>
                    <a:pt x="21600" y="997"/>
                    <a:pt x="21125" y="0"/>
                    <a:pt x="2050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335" name="Group 335"/>
          <p:cNvGrpSpPr/>
          <p:nvPr/>
        </p:nvGrpSpPr>
        <p:grpSpPr>
          <a:xfrm>
            <a:off x="4539718" y="2912254"/>
            <a:ext cx="386776" cy="514639"/>
            <a:chOff x="-1" y="0"/>
            <a:chExt cx="386775" cy="514637"/>
          </a:xfrm>
        </p:grpSpPr>
        <p:sp>
          <p:nvSpPr>
            <p:cNvPr id="327" name="Shape 327"/>
            <p:cNvSpPr/>
            <p:nvPr/>
          </p:nvSpPr>
          <p:spPr>
            <a:xfrm>
              <a:off x="67295" y="356667"/>
              <a:ext cx="257851" cy="15940"/>
            </a:xfrm>
            <a:custGeom>
              <a:avLst/>
              <a:gdLst/>
              <a:ahLst/>
              <a:cxnLst>
                <a:cxn ang="0">
                  <a:pos x="wd2" y="hd2"/>
                </a:cxn>
                <a:cxn ang="5400000">
                  <a:pos x="wd2" y="hd2"/>
                </a:cxn>
                <a:cxn ang="10800000">
                  <a:pos x="wd2" y="hd2"/>
                </a:cxn>
                <a:cxn ang="16200000">
                  <a:pos x="wd2" y="hd2"/>
                </a:cxn>
              </a:cxnLst>
              <a:rect l="0" t="0" r="r" b="b"/>
              <a:pathLst>
                <a:path w="21600" h="21600" extrusionOk="0">
                  <a:moveTo>
                    <a:pt x="635" y="0"/>
                  </a:moveTo>
                  <a:cubicBezTo>
                    <a:pt x="282" y="0"/>
                    <a:pt x="0" y="5684"/>
                    <a:pt x="0" y="11368"/>
                  </a:cubicBezTo>
                  <a:cubicBezTo>
                    <a:pt x="0" y="17053"/>
                    <a:pt x="282" y="21600"/>
                    <a:pt x="635" y="21600"/>
                  </a:cubicBezTo>
                  <a:cubicBezTo>
                    <a:pt x="20965" y="21600"/>
                    <a:pt x="20965" y="21600"/>
                    <a:pt x="20965" y="21600"/>
                  </a:cubicBezTo>
                  <a:cubicBezTo>
                    <a:pt x="21318" y="21600"/>
                    <a:pt x="21600" y="17053"/>
                    <a:pt x="21600" y="11368"/>
                  </a:cubicBezTo>
                  <a:cubicBezTo>
                    <a:pt x="21600" y="5684"/>
                    <a:pt x="21318" y="0"/>
                    <a:pt x="20965" y="0"/>
                  </a:cubicBezTo>
                  <a:lnTo>
                    <a:pt x="635"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28" name="Shape 328"/>
            <p:cNvSpPr/>
            <p:nvPr/>
          </p:nvSpPr>
          <p:spPr>
            <a:xfrm>
              <a:off x="67295" y="405190"/>
              <a:ext cx="257851" cy="15941"/>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2" y="0"/>
                    <a:pt x="0" y="4547"/>
                    <a:pt x="0" y="10232"/>
                  </a:cubicBezTo>
                  <a:cubicBezTo>
                    <a:pt x="0" y="17053"/>
                    <a:pt x="282" y="21600"/>
                    <a:pt x="635" y="21600"/>
                  </a:cubicBezTo>
                  <a:cubicBezTo>
                    <a:pt x="20965" y="21600"/>
                    <a:pt x="20965" y="21600"/>
                    <a:pt x="20965" y="21600"/>
                  </a:cubicBezTo>
                  <a:cubicBezTo>
                    <a:pt x="21318" y="21600"/>
                    <a:pt x="21600" y="17053"/>
                    <a:pt x="21600" y="10232"/>
                  </a:cubicBezTo>
                  <a:cubicBezTo>
                    <a:pt x="21600" y="4547"/>
                    <a:pt x="21318" y="0"/>
                    <a:pt x="20965"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29" name="Shape 329"/>
            <p:cNvSpPr/>
            <p:nvPr/>
          </p:nvSpPr>
          <p:spPr>
            <a:xfrm>
              <a:off x="-2" y="-1"/>
              <a:ext cx="386776" cy="514638"/>
            </a:xfrm>
            <a:custGeom>
              <a:avLst/>
              <a:gdLst/>
              <a:ahLst/>
              <a:cxnLst>
                <a:cxn ang="0">
                  <a:pos x="wd2" y="hd2"/>
                </a:cxn>
                <a:cxn ang="5400000">
                  <a:pos x="wd2" y="hd2"/>
                </a:cxn>
                <a:cxn ang="10800000">
                  <a:pos x="wd2" y="hd2"/>
                </a:cxn>
                <a:cxn ang="16200000">
                  <a:pos x="wd2" y="hd2"/>
                </a:cxn>
              </a:cxnLst>
              <a:rect l="0" t="0" r="r" b="b"/>
              <a:pathLst>
                <a:path w="21600" h="21600" extrusionOk="0">
                  <a:moveTo>
                    <a:pt x="16612" y="424"/>
                  </a:moveTo>
                  <a:cubicBezTo>
                    <a:pt x="16282" y="141"/>
                    <a:pt x="15812" y="0"/>
                    <a:pt x="15294" y="0"/>
                  </a:cubicBezTo>
                  <a:cubicBezTo>
                    <a:pt x="2682" y="0"/>
                    <a:pt x="2682" y="0"/>
                    <a:pt x="2682" y="0"/>
                  </a:cubicBezTo>
                  <a:cubicBezTo>
                    <a:pt x="1224" y="0"/>
                    <a:pt x="0" y="882"/>
                    <a:pt x="0" y="2012"/>
                  </a:cubicBezTo>
                  <a:cubicBezTo>
                    <a:pt x="0" y="19588"/>
                    <a:pt x="0" y="19588"/>
                    <a:pt x="0" y="19588"/>
                  </a:cubicBezTo>
                  <a:cubicBezTo>
                    <a:pt x="0" y="20718"/>
                    <a:pt x="1224" y="21600"/>
                    <a:pt x="2682" y="21600"/>
                  </a:cubicBezTo>
                  <a:cubicBezTo>
                    <a:pt x="18918" y="21600"/>
                    <a:pt x="18918" y="21600"/>
                    <a:pt x="18918" y="21600"/>
                  </a:cubicBezTo>
                  <a:cubicBezTo>
                    <a:pt x="20424" y="21600"/>
                    <a:pt x="21600" y="20718"/>
                    <a:pt x="21600" y="19588"/>
                  </a:cubicBezTo>
                  <a:cubicBezTo>
                    <a:pt x="21600" y="5400"/>
                    <a:pt x="21600" y="5400"/>
                    <a:pt x="21600" y="5400"/>
                  </a:cubicBezTo>
                  <a:cubicBezTo>
                    <a:pt x="21600" y="4871"/>
                    <a:pt x="21600" y="4482"/>
                    <a:pt x="16612" y="424"/>
                  </a:cubicBezTo>
                  <a:close/>
                  <a:moveTo>
                    <a:pt x="16188" y="2082"/>
                  </a:moveTo>
                  <a:cubicBezTo>
                    <a:pt x="17129" y="2824"/>
                    <a:pt x="18447" y="3988"/>
                    <a:pt x="19247" y="4729"/>
                  </a:cubicBezTo>
                  <a:cubicBezTo>
                    <a:pt x="16188" y="4729"/>
                    <a:pt x="16188" y="4729"/>
                    <a:pt x="16188" y="4729"/>
                  </a:cubicBezTo>
                  <a:lnTo>
                    <a:pt x="16188" y="2082"/>
                  </a:lnTo>
                  <a:close/>
                  <a:moveTo>
                    <a:pt x="19812" y="19588"/>
                  </a:moveTo>
                  <a:cubicBezTo>
                    <a:pt x="19812" y="19976"/>
                    <a:pt x="19388" y="20259"/>
                    <a:pt x="18918" y="20259"/>
                  </a:cubicBezTo>
                  <a:cubicBezTo>
                    <a:pt x="2682" y="20259"/>
                    <a:pt x="2682" y="20259"/>
                    <a:pt x="2682" y="20259"/>
                  </a:cubicBezTo>
                  <a:cubicBezTo>
                    <a:pt x="2212" y="20259"/>
                    <a:pt x="1788" y="19976"/>
                    <a:pt x="1788" y="19588"/>
                  </a:cubicBezTo>
                  <a:cubicBezTo>
                    <a:pt x="1788" y="2012"/>
                    <a:pt x="1788" y="2012"/>
                    <a:pt x="1788" y="2012"/>
                  </a:cubicBezTo>
                  <a:cubicBezTo>
                    <a:pt x="1788" y="1659"/>
                    <a:pt x="2212" y="1341"/>
                    <a:pt x="2682" y="1341"/>
                  </a:cubicBezTo>
                  <a:cubicBezTo>
                    <a:pt x="14400" y="1341"/>
                    <a:pt x="14400" y="1341"/>
                    <a:pt x="14400" y="1341"/>
                  </a:cubicBezTo>
                  <a:cubicBezTo>
                    <a:pt x="14400" y="6071"/>
                    <a:pt x="14400" y="6071"/>
                    <a:pt x="14400" y="6071"/>
                  </a:cubicBezTo>
                  <a:cubicBezTo>
                    <a:pt x="19812" y="6071"/>
                    <a:pt x="19812" y="6071"/>
                    <a:pt x="19812" y="6071"/>
                  </a:cubicBezTo>
                  <a:lnTo>
                    <a:pt x="19812" y="1958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30" name="Shape 330"/>
            <p:cNvSpPr/>
            <p:nvPr/>
          </p:nvSpPr>
          <p:spPr>
            <a:xfrm>
              <a:off x="63753" y="80046"/>
              <a:ext cx="161866" cy="32587"/>
            </a:xfrm>
            <a:custGeom>
              <a:avLst/>
              <a:gdLst/>
              <a:ahLst/>
              <a:cxnLst>
                <a:cxn ang="0">
                  <a:pos x="wd2" y="hd2"/>
                </a:cxn>
                <a:cxn ang="5400000">
                  <a:pos x="wd2" y="hd2"/>
                </a:cxn>
                <a:cxn ang="10800000">
                  <a:pos x="wd2" y="hd2"/>
                </a:cxn>
                <a:cxn ang="16200000">
                  <a:pos x="wd2" y="hd2"/>
                </a:cxn>
              </a:cxnLst>
              <a:rect l="0" t="0" r="r" b="b"/>
              <a:pathLst>
                <a:path w="21600" h="21600" extrusionOk="0">
                  <a:moveTo>
                    <a:pt x="2137" y="21600"/>
                  </a:moveTo>
                  <a:cubicBezTo>
                    <a:pt x="19462" y="21600"/>
                    <a:pt x="19462" y="21600"/>
                    <a:pt x="19462" y="21600"/>
                  </a:cubicBezTo>
                  <a:cubicBezTo>
                    <a:pt x="20588" y="21600"/>
                    <a:pt x="21600" y="16615"/>
                    <a:pt x="21600" y="11077"/>
                  </a:cubicBezTo>
                  <a:cubicBezTo>
                    <a:pt x="21600" y="4985"/>
                    <a:pt x="20588" y="0"/>
                    <a:pt x="19462" y="0"/>
                  </a:cubicBezTo>
                  <a:cubicBezTo>
                    <a:pt x="2137" y="0"/>
                    <a:pt x="2137" y="0"/>
                    <a:pt x="2137" y="0"/>
                  </a:cubicBezTo>
                  <a:cubicBezTo>
                    <a:pt x="1012" y="0"/>
                    <a:pt x="0" y="4985"/>
                    <a:pt x="0" y="11077"/>
                  </a:cubicBezTo>
                  <a:cubicBezTo>
                    <a:pt x="0" y="16615"/>
                    <a:pt x="1012" y="21600"/>
                    <a:pt x="2137"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31" name="Shape 331"/>
            <p:cNvSpPr/>
            <p:nvPr/>
          </p:nvSpPr>
          <p:spPr>
            <a:xfrm>
              <a:off x="63753" y="160447"/>
              <a:ext cx="161866" cy="16294"/>
            </a:xfrm>
            <a:custGeom>
              <a:avLst/>
              <a:gdLst/>
              <a:ahLst/>
              <a:cxnLst>
                <a:cxn ang="0">
                  <a:pos x="wd2" y="hd2"/>
                </a:cxn>
                <a:cxn ang="5400000">
                  <a:pos x="wd2" y="hd2"/>
                </a:cxn>
                <a:cxn ang="10800000">
                  <a:pos x="wd2" y="hd2"/>
                </a:cxn>
                <a:cxn ang="16200000">
                  <a:pos x="wd2" y="hd2"/>
                </a:cxn>
              </a:cxnLst>
              <a:rect l="0" t="0" r="r" b="b"/>
              <a:pathLst>
                <a:path w="21600" h="21600" extrusionOk="0">
                  <a:moveTo>
                    <a:pt x="1125" y="21600"/>
                  </a:moveTo>
                  <a:cubicBezTo>
                    <a:pt x="20475" y="21600"/>
                    <a:pt x="20475" y="21600"/>
                    <a:pt x="20475" y="21600"/>
                  </a:cubicBezTo>
                  <a:cubicBezTo>
                    <a:pt x="21150" y="21600"/>
                    <a:pt x="21600" y="17053"/>
                    <a:pt x="21600" y="11368"/>
                  </a:cubicBezTo>
                  <a:cubicBezTo>
                    <a:pt x="21600" y="4547"/>
                    <a:pt x="21150" y="0"/>
                    <a:pt x="20475" y="0"/>
                  </a:cubicBezTo>
                  <a:cubicBezTo>
                    <a:pt x="1125" y="0"/>
                    <a:pt x="1125" y="0"/>
                    <a:pt x="1125" y="0"/>
                  </a:cubicBezTo>
                  <a:cubicBezTo>
                    <a:pt x="562" y="0"/>
                    <a:pt x="0" y="4547"/>
                    <a:pt x="0" y="11368"/>
                  </a:cubicBezTo>
                  <a:cubicBezTo>
                    <a:pt x="0" y="17053"/>
                    <a:pt x="562" y="21600"/>
                    <a:pt x="1125"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32" name="Shape 332"/>
            <p:cNvSpPr/>
            <p:nvPr/>
          </p:nvSpPr>
          <p:spPr>
            <a:xfrm>
              <a:off x="63753" y="209325"/>
              <a:ext cx="258914" cy="15940"/>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0" y="15916"/>
                    <a:pt x="352" y="21600"/>
                    <a:pt x="704" y="21600"/>
                  </a:cubicBezTo>
                  <a:cubicBezTo>
                    <a:pt x="20896" y="21600"/>
                    <a:pt x="20896" y="21600"/>
                    <a:pt x="20896" y="21600"/>
                  </a:cubicBezTo>
                  <a:cubicBezTo>
                    <a:pt x="21248" y="21600"/>
                    <a:pt x="21600" y="15916"/>
                    <a:pt x="21600" y="10232"/>
                  </a:cubicBezTo>
                  <a:cubicBezTo>
                    <a:pt x="21600" y="4547"/>
                    <a:pt x="21248" y="0"/>
                    <a:pt x="20896" y="0"/>
                  </a:cubicBezTo>
                  <a:cubicBezTo>
                    <a:pt x="704" y="0"/>
                    <a:pt x="704" y="0"/>
                    <a:pt x="704" y="0"/>
                  </a:cubicBezTo>
                  <a:cubicBezTo>
                    <a:pt x="352" y="0"/>
                    <a:pt x="0" y="4547"/>
                    <a:pt x="0" y="10232"/>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33" name="Shape 333"/>
            <p:cNvSpPr/>
            <p:nvPr/>
          </p:nvSpPr>
          <p:spPr>
            <a:xfrm>
              <a:off x="63753" y="305309"/>
              <a:ext cx="258914" cy="16649"/>
            </a:xfrm>
            <a:custGeom>
              <a:avLst/>
              <a:gdLst/>
              <a:ahLst/>
              <a:cxnLst>
                <a:cxn ang="0">
                  <a:pos x="wd2" y="hd2"/>
                </a:cxn>
                <a:cxn ang="5400000">
                  <a:pos x="wd2" y="hd2"/>
                </a:cxn>
                <a:cxn ang="10800000">
                  <a:pos x="wd2" y="hd2"/>
                </a:cxn>
                <a:cxn ang="16200000">
                  <a:pos x="wd2" y="hd2"/>
                </a:cxn>
              </a:cxnLst>
              <a:rect l="0" t="0" r="r" b="b"/>
              <a:pathLst>
                <a:path w="21600" h="21600" extrusionOk="0">
                  <a:moveTo>
                    <a:pt x="20896" y="21600"/>
                  </a:moveTo>
                  <a:cubicBezTo>
                    <a:pt x="21248" y="21600"/>
                    <a:pt x="21600" y="16200"/>
                    <a:pt x="21600" y="10800"/>
                  </a:cubicBezTo>
                  <a:cubicBezTo>
                    <a:pt x="21600" y="5400"/>
                    <a:pt x="21248" y="0"/>
                    <a:pt x="20896" y="0"/>
                  </a:cubicBezTo>
                  <a:cubicBezTo>
                    <a:pt x="704" y="0"/>
                    <a:pt x="704" y="0"/>
                    <a:pt x="704" y="0"/>
                  </a:cubicBezTo>
                  <a:cubicBezTo>
                    <a:pt x="352" y="0"/>
                    <a:pt x="0" y="5400"/>
                    <a:pt x="0" y="10800"/>
                  </a:cubicBezTo>
                  <a:cubicBezTo>
                    <a:pt x="0" y="16200"/>
                    <a:pt x="352" y="21600"/>
                    <a:pt x="704" y="21600"/>
                  </a:cubicBezTo>
                  <a:lnTo>
                    <a:pt x="20896"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34" name="Shape 334"/>
            <p:cNvSpPr/>
            <p:nvPr/>
          </p:nvSpPr>
          <p:spPr>
            <a:xfrm>
              <a:off x="63753" y="257140"/>
              <a:ext cx="242975" cy="16294"/>
            </a:xfrm>
            <a:custGeom>
              <a:avLst/>
              <a:gdLst/>
              <a:ahLst/>
              <a:cxnLst>
                <a:cxn ang="0">
                  <a:pos x="wd2" y="hd2"/>
                </a:cxn>
                <a:cxn ang="5400000">
                  <a:pos x="wd2" y="hd2"/>
                </a:cxn>
                <a:cxn ang="10800000">
                  <a:pos x="wd2" y="hd2"/>
                </a:cxn>
                <a:cxn ang="16200000">
                  <a:pos x="wd2" y="hd2"/>
                </a:cxn>
              </a:cxnLst>
              <a:rect l="0" t="0" r="r" b="b"/>
              <a:pathLst>
                <a:path w="21600" h="21600" extrusionOk="0">
                  <a:moveTo>
                    <a:pt x="750" y="21600"/>
                  </a:moveTo>
                  <a:cubicBezTo>
                    <a:pt x="20850" y="21600"/>
                    <a:pt x="20850" y="21600"/>
                    <a:pt x="20850" y="21600"/>
                  </a:cubicBezTo>
                  <a:cubicBezTo>
                    <a:pt x="21225" y="21600"/>
                    <a:pt x="21600" y="17053"/>
                    <a:pt x="21600" y="11368"/>
                  </a:cubicBezTo>
                  <a:cubicBezTo>
                    <a:pt x="21600" y="4547"/>
                    <a:pt x="21225" y="0"/>
                    <a:pt x="20850" y="0"/>
                  </a:cubicBezTo>
                  <a:cubicBezTo>
                    <a:pt x="750" y="0"/>
                    <a:pt x="750" y="0"/>
                    <a:pt x="750" y="0"/>
                  </a:cubicBezTo>
                  <a:cubicBezTo>
                    <a:pt x="375" y="0"/>
                    <a:pt x="0" y="4547"/>
                    <a:pt x="0" y="11368"/>
                  </a:cubicBezTo>
                  <a:cubicBezTo>
                    <a:pt x="0" y="17053"/>
                    <a:pt x="375" y="21600"/>
                    <a:pt x="75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 name="Shape 1169"/>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1170" name="Shape 1170"/>
          <p:cNvSpPr/>
          <p:nvPr/>
        </p:nvSpPr>
        <p:spPr>
          <a:xfrm>
            <a:off x="6276975" y="4351244"/>
            <a:ext cx="1182432" cy="2506756"/>
          </a:xfrm>
          <a:prstGeom prst="rect">
            <a:avLst/>
          </a:pr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1" name="Shape 1171"/>
          <p:cNvSpPr/>
          <p:nvPr/>
        </p:nvSpPr>
        <p:spPr>
          <a:xfrm>
            <a:off x="7459405" y="4121922"/>
            <a:ext cx="227889" cy="2736078"/>
          </a:xfrm>
          <a:prstGeom prst="rect">
            <a:avLst/>
          </a:prstGeom>
          <a:solidFill>
            <a:srgbClr val="073763"/>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2" name="Shape 1172"/>
          <p:cNvSpPr/>
          <p:nvPr/>
        </p:nvSpPr>
        <p:spPr>
          <a:xfrm>
            <a:off x="6276975" y="4121922"/>
            <a:ext cx="1410318" cy="229322"/>
          </a:xfrm>
          <a:custGeom>
            <a:avLst/>
            <a:gdLst/>
            <a:ahLst/>
            <a:cxnLst>
              <a:cxn ang="0">
                <a:pos x="wd2" y="hd2"/>
              </a:cxn>
              <a:cxn ang="5400000">
                <a:pos x="wd2" y="hd2"/>
              </a:cxn>
              <a:cxn ang="10800000">
                <a:pos x="wd2" y="hd2"/>
              </a:cxn>
              <a:cxn ang="16200000">
                <a:pos x="wd2" y="hd2"/>
              </a:cxn>
            </a:cxnLst>
            <a:rect l="0" t="0" r="r" b="b"/>
            <a:pathLst>
              <a:path w="21600" h="21600" extrusionOk="0">
                <a:moveTo>
                  <a:pt x="3402" y="0"/>
                </a:moveTo>
                <a:lnTo>
                  <a:pt x="21600" y="0"/>
                </a:lnTo>
                <a:lnTo>
                  <a:pt x="18110" y="21600"/>
                </a:lnTo>
                <a:lnTo>
                  <a:pt x="0" y="21600"/>
                </a:lnTo>
                <a:lnTo>
                  <a:pt x="3402" y="0"/>
                </a:lnTo>
                <a:close/>
              </a:path>
            </a:pathLst>
          </a:custGeom>
          <a:solidFill>
            <a:srgbClr val="0B5395"/>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3" name="Shape 1173"/>
          <p:cNvSpPr/>
          <p:nvPr/>
        </p:nvSpPr>
        <p:spPr>
          <a:xfrm>
            <a:off x="11008135" y="2926593"/>
            <a:ext cx="1183867" cy="3931408"/>
          </a:xfrm>
          <a:prstGeom prst="rect">
            <a:avLst/>
          </a:prstGeom>
          <a:solidFill>
            <a:srgbClr val="7CCA62"/>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4" name="Shape 1174"/>
          <p:cNvSpPr/>
          <p:nvPr/>
        </p:nvSpPr>
        <p:spPr>
          <a:xfrm>
            <a:off x="10787415" y="2697271"/>
            <a:ext cx="226456" cy="4160729"/>
          </a:xfrm>
          <a:prstGeom prst="rect">
            <a:avLst/>
          </a:prstGeom>
          <a:solidFill>
            <a:srgbClr val="38702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5" name="Shape 1175"/>
          <p:cNvSpPr/>
          <p:nvPr/>
        </p:nvSpPr>
        <p:spPr>
          <a:xfrm>
            <a:off x="10787415" y="2697271"/>
            <a:ext cx="1404587" cy="229322"/>
          </a:xfrm>
          <a:custGeom>
            <a:avLst/>
            <a:gdLst/>
            <a:ahLst/>
            <a:cxnLst>
              <a:cxn ang="0">
                <a:pos x="wd2" y="hd2"/>
              </a:cxn>
              <a:cxn ang="5400000">
                <a:pos x="wd2" y="hd2"/>
              </a:cxn>
              <a:cxn ang="10800000">
                <a:pos x="wd2" y="hd2"/>
              </a:cxn>
              <a:cxn ang="16200000">
                <a:pos x="wd2" y="hd2"/>
              </a:cxn>
            </a:cxnLst>
            <a:rect l="0" t="0" r="r" b="b"/>
            <a:pathLst>
              <a:path w="21600" h="21600" extrusionOk="0">
                <a:moveTo>
                  <a:pt x="18184" y="0"/>
                </a:moveTo>
                <a:lnTo>
                  <a:pt x="0" y="0"/>
                </a:lnTo>
                <a:lnTo>
                  <a:pt x="3482" y="21600"/>
                </a:lnTo>
                <a:lnTo>
                  <a:pt x="21600" y="21600"/>
                </a:lnTo>
                <a:lnTo>
                  <a:pt x="18184" y="0"/>
                </a:lnTo>
                <a:close/>
              </a:path>
            </a:pathLst>
          </a:custGeom>
          <a:solidFill>
            <a:srgbClr val="55A83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6" name="Shape 1176"/>
          <p:cNvSpPr/>
          <p:nvPr/>
        </p:nvSpPr>
        <p:spPr>
          <a:xfrm>
            <a:off x="7574067" y="4946043"/>
            <a:ext cx="1183867" cy="1911958"/>
          </a:xfrm>
          <a:prstGeom prst="rect">
            <a:avLst/>
          </a:pr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7" name="Shape 1177"/>
          <p:cNvSpPr/>
          <p:nvPr/>
        </p:nvSpPr>
        <p:spPr>
          <a:xfrm>
            <a:off x="7574067" y="4829950"/>
            <a:ext cx="1295660" cy="116095"/>
          </a:xfrm>
          <a:custGeom>
            <a:avLst/>
            <a:gdLst/>
            <a:ahLst/>
            <a:cxnLst>
              <a:cxn ang="0">
                <a:pos x="wd2" y="hd2"/>
              </a:cxn>
              <a:cxn ang="5400000">
                <a:pos x="wd2" y="hd2"/>
              </a:cxn>
              <a:cxn ang="10800000">
                <a:pos x="wd2" y="hd2"/>
              </a:cxn>
              <a:cxn ang="16200000">
                <a:pos x="wd2" y="hd2"/>
              </a:cxn>
            </a:cxnLst>
            <a:rect l="0" t="0" r="r" b="b"/>
            <a:pathLst>
              <a:path w="21600" h="21600" extrusionOk="0">
                <a:moveTo>
                  <a:pt x="1888" y="0"/>
                </a:moveTo>
                <a:lnTo>
                  <a:pt x="0" y="21600"/>
                </a:lnTo>
                <a:lnTo>
                  <a:pt x="19736" y="21600"/>
                </a:lnTo>
                <a:lnTo>
                  <a:pt x="21600" y="0"/>
                </a:lnTo>
                <a:lnTo>
                  <a:pt x="1888" y="0"/>
                </a:lnTo>
                <a:close/>
              </a:path>
            </a:pathLst>
          </a:custGeom>
          <a:solidFill>
            <a:srgbClr val="0076A3"/>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8" name="Shape 1178"/>
          <p:cNvSpPr/>
          <p:nvPr/>
        </p:nvSpPr>
        <p:spPr>
          <a:xfrm>
            <a:off x="9716775" y="3892603"/>
            <a:ext cx="1185301" cy="2965397"/>
          </a:xfrm>
          <a:prstGeom prst="rect">
            <a:avLst/>
          </a:pr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79" name="Shape 1179"/>
          <p:cNvSpPr/>
          <p:nvPr/>
        </p:nvSpPr>
        <p:spPr>
          <a:xfrm>
            <a:off x="9603550" y="3773644"/>
            <a:ext cx="1295660" cy="118961"/>
          </a:xfrm>
          <a:custGeom>
            <a:avLst/>
            <a:gdLst/>
            <a:ahLst/>
            <a:cxnLst>
              <a:cxn ang="0">
                <a:pos x="wd2" y="hd2"/>
              </a:cxn>
              <a:cxn ang="5400000">
                <a:pos x="wd2" y="hd2"/>
              </a:cxn>
              <a:cxn ang="10800000">
                <a:pos x="wd2" y="hd2"/>
              </a:cxn>
              <a:cxn ang="16200000">
                <a:pos x="wd2" y="hd2"/>
              </a:cxn>
            </a:cxnLst>
            <a:rect l="0" t="0" r="r" b="b"/>
            <a:pathLst>
              <a:path w="21600" h="21600" extrusionOk="0">
                <a:moveTo>
                  <a:pt x="19736" y="0"/>
                </a:moveTo>
                <a:lnTo>
                  <a:pt x="21600" y="21600"/>
                </a:lnTo>
                <a:lnTo>
                  <a:pt x="1888" y="21600"/>
                </a:lnTo>
                <a:lnTo>
                  <a:pt x="0" y="0"/>
                </a:lnTo>
                <a:lnTo>
                  <a:pt x="19736" y="0"/>
                </a:lnTo>
                <a:close/>
              </a:path>
            </a:pathLst>
          </a:custGeom>
          <a:solidFill>
            <a:srgbClr val="0C9B74"/>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80" name="Shape 1180"/>
          <p:cNvSpPr/>
          <p:nvPr/>
        </p:nvSpPr>
        <p:spPr>
          <a:xfrm>
            <a:off x="8643270" y="3515659"/>
            <a:ext cx="1182434" cy="3342342"/>
          </a:xfrm>
          <a:prstGeom prst="rect">
            <a:avLst/>
          </a:pr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81" name="Shape 1181"/>
          <p:cNvSpPr/>
          <p:nvPr/>
        </p:nvSpPr>
        <p:spPr>
          <a:xfrm>
            <a:off x="8643270" y="3286340"/>
            <a:ext cx="1182434" cy="229322"/>
          </a:xfrm>
          <a:custGeom>
            <a:avLst/>
            <a:gdLst/>
            <a:ahLst/>
            <a:cxnLst>
              <a:cxn ang="0">
                <a:pos x="wd2" y="hd2"/>
              </a:cxn>
              <a:cxn ang="5400000">
                <a:pos x="wd2" y="hd2"/>
              </a:cxn>
              <a:cxn ang="10800000">
                <a:pos x="wd2" y="hd2"/>
              </a:cxn>
              <a:cxn ang="16200000">
                <a:pos x="wd2" y="hd2"/>
              </a:cxn>
            </a:cxnLst>
            <a:rect l="0" t="0" r="r" b="b"/>
            <a:pathLst>
              <a:path w="21600" h="21600" extrusionOk="0">
                <a:moveTo>
                  <a:pt x="17542" y="0"/>
                </a:moveTo>
                <a:lnTo>
                  <a:pt x="4032" y="0"/>
                </a:lnTo>
                <a:lnTo>
                  <a:pt x="0" y="21600"/>
                </a:lnTo>
                <a:lnTo>
                  <a:pt x="21600" y="21600"/>
                </a:lnTo>
                <a:lnTo>
                  <a:pt x="17542" y="0"/>
                </a:lnTo>
                <a:close/>
              </a:path>
            </a:pathLst>
          </a:custGeom>
          <a:solidFill>
            <a:srgbClr val="089CA3"/>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182" name="Shape 1182"/>
          <p:cNvSpPr/>
          <p:nvPr/>
        </p:nvSpPr>
        <p:spPr>
          <a:xfrm>
            <a:off x="6335429" y="6438839"/>
            <a:ext cx="1013107"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FFFFFF"/>
                </a:solidFill>
                <a:latin typeface="微软雅黑"/>
                <a:ea typeface="微软雅黑"/>
                <a:cs typeface="微软雅黑"/>
                <a:sym typeface="微软雅黑"/>
              </a:defRPr>
            </a:lvl1pPr>
          </a:lstStyle>
          <a:p>
            <a:r>
              <a:t>文字信息01</a:t>
            </a:r>
          </a:p>
        </p:txBody>
      </p:sp>
      <p:sp>
        <p:nvSpPr>
          <p:cNvPr id="1183" name="Shape 1183"/>
          <p:cNvSpPr/>
          <p:nvPr/>
        </p:nvSpPr>
        <p:spPr>
          <a:xfrm>
            <a:off x="7570276" y="6438839"/>
            <a:ext cx="1013107"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FFFFFF"/>
                </a:solidFill>
                <a:latin typeface="微软雅黑"/>
                <a:ea typeface="微软雅黑"/>
                <a:cs typeface="微软雅黑"/>
                <a:sym typeface="微软雅黑"/>
              </a:defRPr>
            </a:lvl1pPr>
          </a:lstStyle>
          <a:p>
            <a:r>
              <a:t>文字信息02</a:t>
            </a:r>
          </a:p>
        </p:txBody>
      </p:sp>
      <p:sp>
        <p:nvSpPr>
          <p:cNvPr id="1184" name="Shape 1184"/>
          <p:cNvSpPr/>
          <p:nvPr/>
        </p:nvSpPr>
        <p:spPr>
          <a:xfrm>
            <a:off x="8724690" y="6438839"/>
            <a:ext cx="1013107"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FFFFFF"/>
                </a:solidFill>
                <a:latin typeface="微软雅黑"/>
                <a:ea typeface="微软雅黑"/>
                <a:cs typeface="微软雅黑"/>
                <a:sym typeface="微软雅黑"/>
              </a:defRPr>
            </a:lvl1pPr>
          </a:lstStyle>
          <a:p>
            <a:r>
              <a:t>文字信息03</a:t>
            </a:r>
          </a:p>
        </p:txBody>
      </p:sp>
      <p:sp>
        <p:nvSpPr>
          <p:cNvPr id="1185" name="Shape 1185"/>
          <p:cNvSpPr/>
          <p:nvPr/>
        </p:nvSpPr>
        <p:spPr>
          <a:xfrm>
            <a:off x="9854765" y="6438839"/>
            <a:ext cx="1013107"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FFFFFF"/>
                </a:solidFill>
                <a:latin typeface="微软雅黑"/>
                <a:ea typeface="微软雅黑"/>
                <a:cs typeface="微软雅黑"/>
                <a:sym typeface="微软雅黑"/>
              </a:defRPr>
            </a:lvl1pPr>
          </a:lstStyle>
          <a:p>
            <a:r>
              <a:t>文字信息04</a:t>
            </a:r>
          </a:p>
        </p:txBody>
      </p:sp>
      <p:sp>
        <p:nvSpPr>
          <p:cNvPr id="1186" name="Shape 1186"/>
          <p:cNvSpPr/>
          <p:nvPr/>
        </p:nvSpPr>
        <p:spPr>
          <a:xfrm>
            <a:off x="11115089" y="6438839"/>
            <a:ext cx="1013107"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FFFFFF"/>
                </a:solidFill>
                <a:latin typeface="微软雅黑"/>
                <a:ea typeface="微软雅黑"/>
                <a:cs typeface="微软雅黑"/>
                <a:sym typeface="微软雅黑"/>
              </a:defRPr>
            </a:lvl1pPr>
          </a:lstStyle>
          <a:p>
            <a:r>
              <a:t>文字信息05</a:t>
            </a:r>
          </a:p>
        </p:txBody>
      </p:sp>
      <p:sp>
        <p:nvSpPr>
          <p:cNvPr id="1187" name="Shape 1187"/>
          <p:cNvSpPr/>
          <p:nvPr/>
        </p:nvSpPr>
        <p:spPr>
          <a:xfrm>
            <a:off x="6407467" y="5578854"/>
            <a:ext cx="815860" cy="523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800" b="1">
                <a:solidFill>
                  <a:srgbClr val="FFFFFF"/>
                </a:solidFill>
                <a:latin typeface="微软雅黑"/>
                <a:ea typeface="微软雅黑"/>
                <a:cs typeface="微软雅黑"/>
                <a:sym typeface="微软雅黑"/>
              </a:defRPr>
            </a:lvl1pPr>
          </a:lstStyle>
          <a:p>
            <a:r>
              <a:t>50%</a:t>
            </a:r>
          </a:p>
        </p:txBody>
      </p:sp>
      <p:sp>
        <p:nvSpPr>
          <p:cNvPr id="1188" name="Shape 1188"/>
          <p:cNvSpPr/>
          <p:nvPr/>
        </p:nvSpPr>
        <p:spPr>
          <a:xfrm>
            <a:off x="7656544" y="5578854"/>
            <a:ext cx="815860" cy="523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800" b="1">
                <a:solidFill>
                  <a:srgbClr val="FFFFFF"/>
                </a:solidFill>
                <a:latin typeface="微软雅黑"/>
                <a:ea typeface="微软雅黑"/>
                <a:cs typeface="微软雅黑"/>
                <a:sym typeface="微软雅黑"/>
              </a:defRPr>
            </a:lvl1pPr>
          </a:lstStyle>
          <a:p>
            <a:r>
              <a:t>30%</a:t>
            </a:r>
          </a:p>
        </p:txBody>
      </p:sp>
      <p:sp>
        <p:nvSpPr>
          <p:cNvPr id="1189" name="Shape 1189"/>
          <p:cNvSpPr/>
          <p:nvPr/>
        </p:nvSpPr>
        <p:spPr>
          <a:xfrm>
            <a:off x="8762458" y="5578854"/>
            <a:ext cx="815860" cy="523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800" b="1">
                <a:solidFill>
                  <a:srgbClr val="FFFFFF"/>
                </a:solidFill>
                <a:latin typeface="微软雅黑"/>
                <a:ea typeface="微软雅黑"/>
                <a:cs typeface="微软雅黑"/>
                <a:sym typeface="微软雅黑"/>
              </a:defRPr>
            </a:lvl1pPr>
          </a:lstStyle>
          <a:p>
            <a:r>
              <a:t>70%</a:t>
            </a:r>
          </a:p>
        </p:txBody>
      </p:sp>
      <p:sp>
        <p:nvSpPr>
          <p:cNvPr id="1190" name="Shape 1190"/>
          <p:cNvSpPr/>
          <p:nvPr/>
        </p:nvSpPr>
        <p:spPr>
          <a:xfrm>
            <a:off x="9931764" y="5578854"/>
            <a:ext cx="815860" cy="523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800" b="1">
                <a:solidFill>
                  <a:srgbClr val="FFFFFF"/>
                </a:solidFill>
                <a:latin typeface="微软雅黑"/>
                <a:ea typeface="微软雅黑"/>
                <a:cs typeface="微软雅黑"/>
                <a:sym typeface="微软雅黑"/>
              </a:defRPr>
            </a:lvl1pPr>
          </a:lstStyle>
          <a:p>
            <a:r>
              <a:t>60%</a:t>
            </a:r>
          </a:p>
        </p:txBody>
      </p:sp>
      <p:sp>
        <p:nvSpPr>
          <p:cNvPr id="1191" name="Shape 1191"/>
          <p:cNvSpPr/>
          <p:nvPr/>
        </p:nvSpPr>
        <p:spPr>
          <a:xfrm>
            <a:off x="11143852" y="5578854"/>
            <a:ext cx="815860" cy="523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800" b="1">
                <a:solidFill>
                  <a:srgbClr val="FFFFFF"/>
                </a:solidFill>
                <a:latin typeface="微软雅黑"/>
                <a:ea typeface="微软雅黑"/>
                <a:cs typeface="微软雅黑"/>
                <a:sym typeface="微软雅黑"/>
              </a:defRPr>
            </a:lvl1pPr>
          </a:lstStyle>
          <a:p>
            <a:r>
              <a:t>80%</a:t>
            </a:r>
          </a:p>
        </p:txBody>
      </p:sp>
      <p:sp>
        <p:nvSpPr>
          <p:cNvPr id="1192" name="Shape 1192"/>
          <p:cNvSpPr/>
          <p:nvPr/>
        </p:nvSpPr>
        <p:spPr>
          <a:xfrm rot="898892">
            <a:off x="8574747" y="1181777"/>
            <a:ext cx="1950835" cy="1984762"/>
          </a:xfrm>
          <a:custGeom>
            <a:avLst/>
            <a:gdLst/>
            <a:ahLst/>
            <a:cxnLst>
              <a:cxn ang="0">
                <a:pos x="wd2" y="hd2"/>
              </a:cxn>
              <a:cxn ang="5400000">
                <a:pos x="wd2" y="hd2"/>
              </a:cxn>
              <a:cxn ang="10800000">
                <a:pos x="wd2" y="hd2"/>
              </a:cxn>
              <a:cxn ang="16200000">
                <a:pos x="wd2" y="hd2"/>
              </a:cxn>
            </a:cxnLst>
            <a:rect l="0" t="0" r="r" b="b"/>
            <a:pathLst>
              <a:path w="21581" h="21564" extrusionOk="0">
                <a:moveTo>
                  <a:pt x="110" y="12519"/>
                </a:moveTo>
                <a:cubicBezTo>
                  <a:pt x="142" y="12519"/>
                  <a:pt x="174" y="12519"/>
                  <a:pt x="206" y="12550"/>
                </a:cubicBezTo>
                <a:cubicBezTo>
                  <a:pt x="238" y="12550"/>
                  <a:pt x="270" y="12582"/>
                  <a:pt x="270" y="12582"/>
                </a:cubicBezTo>
                <a:cubicBezTo>
                  <a:pt x="270" y="12582"/>
                  <a:pt x="270" y="12582"/>
                  <a:pt x="270" y="12645"/>
                </a:cubicBezTo>
                <a:cubicBezTo>
                  <a:pt x="270" y="12677"/>
                  <a:pt x="302" y="12708"/>
                  <a:pt x="367" y="12708"/>
                </a:cubicBezTo>
                <a:cubicBezTo>
                  <a:pt x="399" y="12740"/>
                  <a:pt x="463" y="12708"/>
                  <a:pt x="463" y="12708"/>
                </a:cubicBezTo>
                <a:cubicBezTo>
                  <a:pt x="463" y="12708"/>
                  <a:pt x="1524" y="13371"/>
                  <a:pt x="1749" y="13529"/>
                </a:cubicBezTo>
                <a:cubicBezTo>
                  <a:pt x="2006" y="13656"/>
                  <a:pt x="2552" y="14003"/>
                  <a:pt x="2810" y="14193"/>
                </a:cubicBezTo>
                <a:cubicBezTo>
                  <a:pt x="3099" y="14350"/>
                  <a:pt x="3452" y="14571"/>
                  <a:pt x="3645" y="14698"/>
                </a:cubicBezTo>
                <a:cubicBezTo>
                  <a:pt x="3838" y="14824"/>
                  <a:pt x="4031" y="14950"/>
                  <a:pt x="4127" y="15014"/>
                </a:cubicBezTo>
                <a:cubicBezTo>
                  <a:pt x="4256" y="15077"/>
                  <a:pt x="4320" y="15108"/>
                  <a:pt x="4320" y="15108"/>
                </a:cubicBezTo>
                <a:cubicBezTo>
                  <a:pt x="4320" y="15108"/>
                  <a:pt x="4320" y="15140"/>
                  <a:pt x="4320" y="15140"/>
                </a:cubicBezTo>
                <a:cubicBezTo>
                  <a:pt x="4320" y="15140"/>
                  <a:pt x="4288" y="15171"/>
                  <a:pt x="4320" y="15203"/>
                </a:cubicBezTo>
                <a:cubicBezTo>
                  <a:pt x="4352" y="15235"/>
                  <a:pt x="4352" y="15235"/>
                  <a:pt x="4417" y="15235"/>
                </a:cubicBezTo>
                <a:cubicBezTo>
                  <a:pt x="4449" y="15266"/>
                  <a:pt x="4481" y="15235"/>
                  <a:pt x="4481" y="15235"/>
                </a:cubicBezTo>
                <a:cubicBezTo>
                  <a:pt x="4481" y="15235"/>
                  <a:pt x="4513" y="15235"/>
                  <a:pt x="4513" y="15266"/>
                </a:cubicBezTo>
                <a:cubicBezTo>
                  <a:pt x="4513" y="15266"/>
                  <a:pt x="4545" y="15266"/>
                  <a:pt x="4545" y="15298"/>
                </a:cubicBezTo>
                <a:cubicBezTo>
                  <a:pt x="4577" y="15329"/>
                  <a:pt x="4610" y="15329"/>
                  <a:pt x="4610" y="15361"/>
                </a:cubicBezTo>
                <a:cubicBezTo>
                  <a:pt x="4642" y="15393"/>
                  <a:pt x="4674" y="15393"/>
                  <a:pt x="4674" y="15393"/>
                </a:cubicBezTo>
                <a:cubicBezTo>
                  <a:pt x="4706" y="15393"/>
                  <a:pt x="4738" y="15361"/>
                  <a:pt x="4738" y="15361"/>
                </a:cubicBezTo>
                <a:cubicBezTo>
                  <a:pt x="4738" y="15361"/>
                  <a:pt x="4770" y="15361"/>
                  <a:pt x="4770" y="15329"/>
                </a:cubicBezTo>
                <a:cubicBezTo>
                  <a:pt x="4802" y="15298"/>
                  <a:pt x="4802" y="15298"/>
                  <a:pt x="4802" y="15298"/>
                </a:cubicBezTo>
                <a:cubicBezTo>
                  <a:pt x="4802" y="15298"/>
                  <a:pt x="4835" y="15298"/>
                  <a:pt x="4835" y="15298"/>
                </a:cubicBezTo>
                <a:cubicBezTo>
                  <a:pt x="4835" y="15298"/>
                  <a:pt x="4899" y="15266"/>
                  <a:pt x="4899" y="15266"/>
                </a:cubicBezTo>
                <a:cubicBezTo>
                  <a:pt x="4899" y="15266"/>
                  <a:pt x="4899" y="15266"/>
                  <a:pt x="4931" y="15298"/>
                </a:cubicBezTo>
                <a:cubicBezTo>
                  <a:pt x="4931" y="15298"/>
                  <a:pt x="4995" y="15266"/>
                  <a:pt x="4995" y="15266"/>
                </a:cubicBezTo>
                <a:cubicBezTo>
                  <a:pt x="4995" y="15266"/>
                  <a:pt x="5027" y="15266"/>
                  <a:pt x="5027" y="15266"/>
                </a:cubicBezTo>
                <a:cubicBezTo>
                  <a:pt x="5060" y="15235"/>
                  <a:pt x="5060" y="15203"/>
                  <a:pt x="5060" y="15203"/>
                </a:cubicBezTo>
                <a:cubicBezTo>
                  <a:pt x="5092" y="15171"/>
                  <a:pt x="5092" y="15140"/>
                  <a:pt x="5124" y="15108"/>
                </a:cubicBezTo>
                <a:cubicBezTo>
                  <a:pt x="5124" y="15077"/>
                  <a:pt x="5124" y="15077"/>
                  <a:pt x="5124" y="15077"/>
                </a:cubicBezTo>
                <a:cubicBezTo>
                  <a:pt x="5124" y="15077"/>
                  <a:pt x="5381" y="14603"/>
                  <a:pt x="5477" y="14445"/>
                </a:cubicBezTo>
                <a:cubicBezTo>
                  <a:pt x="5606" y="14256"/>
                  <a:pt x="5927" y="13656"/>
                  <a:pt x="6088" y="13371"/>
                </a:cubicBezTo>
                <a:cubicBezTo>
                  <a:pt x="6249" y="13087"/>
                  <a:pt x="6474" y="12708"/>
                  <a:pt x="6602" y="12487"/>
                </a:cubicBezTo>
                <a:cubicBezTo>
                  <a:pt x="6731" y="12235"/>
                  <a:pt x="6988" y="11824"/>
                  <a:pt x="7020" y="11761"/>
                </a:cubicBezTo>
                <a:cubicBezTo>
                  <a:pt x="7020" y="11729"/>
                  <a:pt x="7052" y="11698"/>
                  <a:pt x="7052" y="11698"/>
                </a:cubicBezTo>
                <a:cubicBezTo>
                  <a:pt x="7085" y="11666"/>
                  <a:pt x="7085" y="11666"/>
                  <a:pt x="7117" y="11635"/>
                </a:cubicBezTo>
                <a:cubicBezTo>
                  <a:pt x="7117" y="11603"/>
                  <a:pt x="7149" y="11603"/>
                  <a:pt x="7149" y="11603"/>
                </a:cubicBezTo>
                <a:cubicBezTo>
                  <a:pt x="7181" y="11571"/>
                  <a:pt x="7213" y="11540"/>
                  <a:pt x="7181" y="11508"/>
                </a:cubicBezTo>
                <a:cubicBezTo>
                  <a:pt x="7181" y="11445"/>
                  <a:pt x="7117" y="11445"/>
                  <a:pt x="7085" y="11445"/>
                </a:cubicBezTo>
                <a:cubicBezTo>
                  <a:pt x="7052" y="11414"/>
                  <a:pt x="7020" y="11382"/>
                  <a:pt x="7020" y="11382"/>
                </a:cubicBezTo>
                <a:cubicBezTo>
                  <a:pt x="6988" y="11382"/>
                  <a:pt x="6988" y="11382"/>
                  <a:pt x="6956" y="11350"/>
                </a:cubicBezTo>
                <a:cubicBezTo>
                  <a:pt x="6924" y="11319"/>
                  <a:pt x="6763" y="11224"/>
                  <a:pt x="6667" y="11193"/>
                </a:cubicBezTo>
                <a:cubicBezTo>
                  <a:pt x="6570" y="11129"/>
                  <a:pt x="6474" y="11066"/>
                  <a:pt x="6474" y="11066"/>
                </a:cubicBezTo>
                <a:cubicBezTo>
                  <a:pt x="6474" y="11066"/>
                  <a:pt x="6474" y="11066"/>
                  <a:pt x="6474" y="11035"/>
                </a:cubicBezTo>
                <a:cubicBezTo>
                  <a:pt x="6506" y="11003"/>
                  <a:pt x="6474" y="11003"/>
                  <a:pt x="6474" y="11003"/>
                </a:cubicBezTo>
                <a:cubicBezTo>
                  <a:pt x="6442" y="11003"/>
                  <a:pt x="6442" y="11003"/>
                  <a:pt x="6442" y="10971"/>
                </a:cubicBezTo>
                <a:cubicBezTo>
                  <a:pt x="6442" y="10971"/>
                  <a:pt x="6377" y="10940"/>
                  <a:pt x="6313" y="10908"/>
                </a:cubicBezTo>
                <a:cubicBezTo>
                  <a:pt x="6281" y="10877"/>
                  <a:pt x="6249" y="10877"/>
                  <a:pt x="6249" y="10877"/>
                </a:cubicBezTo>
                <a:cubicBezTo>
                  <a:pt x="6217" y="10908"/>
                  <a:pt x="6185" y="10908"/>
                  <a:pt x="6185" y="10908"/>
                </a:cubicBezTo>
                <a:cubicBezTo>
                  <a:pt x="6185" y="10908"/>
                  <a:pt x="5510" y="10466"/>
                  <a:pt x="5445" y="10435"/>
                </a:cubicBezTo>
                <a:cubicBezTo>
                  <a:pt x="5381" y="10403"/>
                  <a:pt x="5317" y="10340"/>
                  <a:pt x="5317" y="10340"/>
                </a:cubicBezTo>
                <a:cubicBezTo>
                  <a:pt x="5317" y="10340"/>
                  <a:pt x="5317" y="10308"/>
                  <a:pt x="5317" y="10308"/>
                </a:cubicBezTo>
                <a:cubicBezTo>
                  <a:pt x="5349" y="10277"/>
                  <a:pt x="5317" y="10277"/>
                  <a:pt x="5317" y="10277"/>
                </a:cubicBezTo>
                <a:cubicBezTo>
                  <a:pt x="5317" y="10277"/>
                  <a:pt x="5317" y="10245"/>
                  <a:pt x="5349" y="10245"/>
                </a:cubicBezTo>
                <a:cubicBezTo>
                  <a:pt x="5349" y="10214"/>
                  <a:pt x="5381" y="10214"/>
                  <a:pt x="5381" y="10214"/>
                </a:cubicBezTo>
                <a:cubicBezTo>
                  <a:pt x="5413" y="10214"/>
                  <a:pt x="5413" y="10182"/>
                  <a:pt x="5477" y="10119"/>
                </a:cubicBezTo>
                <a:cubicBezTo>
                  <a:pt x="5542" y="10024"/>
                  <a:pt x="5542" y="9993"/>
                  <a:pt x="5542" y="9993"/>
                </a:cubicBezTo>
                <a:cubicBezTo>
                  <a:pt x="5542" y="9993"/>
                  <a:pt x="5542" y="9993"/>
                  <a:pt x="5574" y="9961"/>
                </a:cubicBezTo>
                <a:cubicBezTo>
                  <a:pt x="5574" y="9961"/>
                  <a:pt x="5574" y="9993"/>
                  <a:pt x="5638" y="9993"/>
                </a:cubicBezTo>
                <a:cubicBezTo>
                  <a:pt x="5670" y="10024"/>
                  <a:pt x="5670" y="10024"/>
                  <a:pt x="5702" y="10024"/>
                </a:cubicBezTo>
                <a:cubicBezTo>
                  <a:pt x="5702" y="9993"/>
                  <a:pt x="5735" y="9993"/>
                  <a:pt x="5702" y="9929"/>
                </a:cubicBezTo>
                <a:cubicBezTo>
                  <a:pt x="5702" y="9898"/>
                  <a:pt x="5670" y="9803"/>
                  <a:pt x="5670" y="9803"/>
                </a:cubicBezTo>
                <a:cubicBezTo>
                  <a:pt x="5670" y="9803"/>
                  <a:pt x="5670" y="9803"/>
                  <a:pt x="5670" y="9771"/>
                </a:cubicBezTo>
                <a:cubicBezTo>
                  <a:pt x="5670" y="9740"/>
                  <a:pt x="5670" y="9708"/>
                  <a:pt x="5670" y="9645"/>
                </a:cubicBezTo>
                <a:cubicBezTo>
                  <a:pt x="5702" y="9614"/>
                  <a:pt x="5670" y="9582"/>
                  <a:pt x="5670" y="9519"/>
                </a:cubicBezTo>
                <a:cubicBezTo>
                  <a:pt x="5638" y="9487"/>
                  <a:pt x="5638" y="9456"/>
                  <a:pt x="5606" y="9393"/>
                </a:cubicBezTo>
                <a:cubicBezTo>
                  <a:pt x="5606" y="9329"/>
                  <a:pt x="5606" y="9298"/>
                  <a:pt x="5606" y="9266"/>
                </a:cubicBezTo>
                <a:cubicBezTo>
                  <a:pt x="5606" y="9203"/>
                  <a:pt x="5574" y="9171"/>
                  <a:pt x="5542" y="9140"/>
                </a:cubicBezTo>
                <a:cubicBezTo>
                  <a:pt x="5510" y="9108"/>
                  <a:pt x="5477" y="9045"/>
                  <a:pt x="5445" y="9045"/>
                </a:cubicBezTo>
                <a:cubicBezTo>
                  <a:pt x="5445" y="9014"/>
                  <a:pt x="5413" y="8982"/>
                  <a:pt x="5381" y="8950"/>
                </a:cubicBezTo>
                <a:cubicBezTo>
                  <a:pt x="5381" y="8950"/>
                  <a:pt x="5381" y="8919"/>
                  <a:pt x="5349" y="8887"/>
                </a:cubicBezTo>
                <a:cubicBezTo>
                  <a:pt x="5317" y="8887"/>
                  <a:pt x="5285" y="8856"/>
                  <a:pt x="5285" y="8856"/>
                </a:cubicBezTo>
                <a:cubicBezTo>
                  <a:pt x="5285" y="8856"/>
                  <a:pt x="5317" y="8856"/>
                  <a:pt x="5317" y="8824"/>
                </a:cubicBezTo>
                <a:cubicBezTo>
                  <a:pt x="5349" y="8824"/>
                  <a:pt x="5349" y="8824"/>
                  <a:pt x="5349" y="8761"/>
                </a:cubicBezTo>
                <a:cubicBezTo>
                  <a:pt x="5349" y="8698"/>
                  <a:pt x="5349" y="8666"/>
                  <a:pt x="5381" y="8540"/>
                </a:cubicBezTo>
                <a:cubicBezTo>
                  <a:pt x="5381" y="8414"/>
                  <a:pt x="5381" y="8382"/>
                  <a:pt x="5413" y="8256"/>
                </a:cubicBezTo>
                <a:cubicBezTo>
                  <a:pt x="5413" y="8129"/>
                  <a:pt x="5413" y="8066"/>
                  <a:pt x="5445" y="7971"/>
                </a:cubicBezTo>
                <a:cubicBezTo>
                  <a:pt x="5445" y="7877"/>
                  <a:pt x="5477" y="7814"/>
                  <a:pt x="5477" y="7719"/>
                </a:cubicBezTo>
                <a:cubicBezTo>
                  <a:pt x="5510" y="7624"/>
                  <a:pt x="5510" y="7593"/>
                  <a:pt x="5510" y="7561"/>
                </a:cubicBezTo>
                <a:cubicBezTo>
                  <a:pt x="5510" y="7498"/>
                  <a:pt x="5510" y="7466"/>
                  <a:pt x="5510" y="7403"/>
                </a:cubicBezTo>
                <a:cubicBezTo>
                  <a:pt x="5510" y="7371"/>
                  <a:pt x="5510" y="7340"/>
                  <a:pt x="5510" y="7277"/>
                </a:cubicBezTo>
                <a:cubicBezTo>
                  <a:pt x="5510" y="7214"/>
                  <a:pt x="5542" y="7182"/>
                  <a:pt x="5542" y="7150"/>
                </a:cubicBezTo>
                <a:cubicBezTo>
                  <a:pt x="5574" y="7087"/>
                  <a:pt x="5574" y="7056"/>
                  <a:pt x="5606" y="7024"/>
                </a:cubicBezTo>
                <a:cubicBezTo>
                  <a:pt x="5606" y="6993"/>
                  <a:pt x="5638" y="6961"/>
                  <a:pt x="5638" y="6866"/>
                </a:cubicBezTo>
                <a:cubicBezTo>
                  <a:pt x="5670" y="6803"/>
                  <a:pt x="5670" y="6771"/>
                  <a:pt x="5670" y="6708"/>
                </a:cubicBezTo>
                <a:cubicBezTo>
                  <a:pt x="5702" y="6645"/>
                  <a:pt x="5670" y="6582"/>
                  <a:pt x="5670" y="6582"/>
                </a:cubicBezTo>
                <a:cubicBezTo>
                  <a:pt x="5670" y="6582"/>
                  <a:pt x="5702" y="6582"/>
                  <a:pt x="5735" y="6550"/>
                </a:cubicBezTo>
                <a:cubicBezTo>
                  <a:pt x="5767" y="6487"/>
                  <a:pt x="5799" y="6456"/>
                  <a:pt x="5863" y="6361"/>
                </a:cubicBezTo>
                <a:cubicBezTo>
                  <a:pt x="5927" y="6298"/>
                  <a:pt x="5960" y="6266"/>
                  <a:pt x="5992" y="6235"/>
                </a:cubicBezTo>
                <a:cubicBezTo>
                  <a:pt x="6024" y="6203"/>
                  <a:pt x="6024" y="6171"/>
                  <a:pt x="6056" y="6140"/>
                </a:cubicBezTo>
                <a:cubicBezTo>
                  <a:pt x="6152" y="6077"/>
                  <a:pt x="6217" y="6014"/>
                  <a:pt x="6345" y="5919"/>
                </a:cubicBezTo>
                <a:cubicBezTo>
                  <a:pt x="6474" y="5824"/>
                  <a:pt x="6570" y="5729"/>
                  <a:pt x="6635" y="5666"/>
                </a:cubicBezTo>
                <a:cubicBezTo>
                  <a:pt x="6699" y="5603"/>
                  <a:pt x="6731" y="5603"/>
                  <a:pt x="6731" y="5603"/>
                </a:cubicBezTo>
                <a:cubicBezTo>
                  <a:pt x="6731" y="5603"/>
                  <a:pt x="6731" y="5603"/>
                  <a:pt x="6763" y="5666"/>
                </a:cubicBezTo>
                <a:cubicBezTo>
                  <a:pt x="6763" y="5698"/>
                  <a:pt x="6795" y="5729"/>
                  <a:pt x="6795" y="5793"/>
                </a:cubicBezTo>
                <a:cubicBezTo>
                  <a:pt x="6827" y="5824"/>
                  <a:pt x="6827" y="5887"/>
                  <a:pt x="6860" y="5982"/>
                </a:cubicBezTo>
                <a:cubicBezTo>
                  <a:pt x="6860" y="6045"/>
                  <a:pt x="6860" y="6108"/>
                  <a:pt x="6827" y="6266"/>
                </a:cubicBezTo>
                <a:cubicBezTo>
                  <a:pt x="6827" y="6424"/>
                  <a:pt x="6795" y="6550"/>
                  <a:pt x="6763" y="6677"/>
                </a:cubicBezTo>
                <a:cubicBezTo>
                  <a:pt x="6763" y="6835"/>
                  <a:pt x="6731" y="6961"/>
                  <a:pt x="6731" y="6993"/>
                </a:cubicBezTo>
                <a:cubicBezTo>
                  <a:pt x="6699" y="7024"/>
                  <a:pt x="6699" y="7056"/>
                  <a:pt x="6667" y="7119"/>
                </a:cubicBezTo>
                <a:cubicBezTo>
                  <a:pt x="6602" y="7182"/>
                  <a:pt x="6570" y="7214"/>
                  <a:pt x="6538" y="7277"/>
                </a:cubicBezTo>
                <a:cubicBezTo>
                  <a:pt x="6538" y="7340"/>
                  <a:pt x="6538" y="7403"/>
                  <a:pt x="6538" y="7624"/>
                </a:cubicBezTo>
                <a:cubicBezTo>
                  <a:pt x="6538" y="7814"/>
                  <a:pt x="6506" y="8193"/>
                  <a:pt x="6506" y="8445"/>
                </a:cubicBezTo>
                <a:cubicBezTo>
                  <a:pt x="6506" y="8698"/>
                  <a:pt x="6506" y="8919"/>
                  <a:pt x="6474" y="9140"/>
                </a:cubicBezTo>
                <a:cubicBezTo>
                  <a:pt x="6474" y="9361"/>
                  <a:pt x="6474" y="9582"/>
                  <a:pt x="6474" y="9740"/>
                </a:cubicBezTo>
                <a:cubicBezTo>
                  <a:pt x="6474" y="9898"/>
                  <a:pt x="6474" y="10087"/>
                  <a:pt x="6474" y="10214"/>
                </a:cubicBezTo>
                <a:cubicBezTo>
                  <a:pt x="6474" y="10308"/>
                  <a:pt x="6474" y="10403"/>
                  <a:pt x="6474" y="10466"/>
                </a:cubicBezTo>
                <a:cubicBezTo>
                  <a:pt x="6474" y="10498"/>
                  <a:pt x="6538" y="10498"/>
                  <a:pt x="6602" y="10529"/>
                </a:cubicBezTo>
                <a:cubicBezTo>
                  <a:pt x="6699" y="10529"/>
                  <a:pt x="6763" y="10561"/>
                  <a:pt x="6795" y="10561"/>
                </a:cubicBezTo>
                <a:cubicBezTo>
                  <a:pt x="6827" y="10561"/>
                  <a:pt x="6827" y="10593"/>
                  <a:pt x="6827" y="10624"/>
                </a:cubicBezTo>
                <a:cubicBezTo>
                  <a:pt x="6860" y="10624"/>
                  <a:pt x="6827" y="10656"/>
                  <a:pt x="6860" y="10719"/>
                </a:cubicBezTo>
                <a:cubicBezTo>
                  <a:pt x="6860" y="10750"/>
                  <a:pt x="6956" y="10782"/>
                  <a:pt x="7052" y="10814"/>
                </a:cubicBezTo>
                <a:cubicBezTo>
                  <a:pt x="7117" y="10845"/>
                  <a:pt x="7181" y="10877"/>
                  <a:pt x="7213" y="10908"/>
                </a:cubicBezTo>
                <a:cubicBezTo>
                  <a:pt x="7245" y="10908"/>
                  <a:pt x="7245" y="10908"/>
                  <a:pt x="7277" y="10971"/>
                </a:cubicBezTo>
                <a:cubicBezTo>
                  <a:pt x="7310" y="11035"/>
                  <a:pt x="7374" y="11066"/>
                  <a:pt x="7470" y="11098"/>
                </a:cubicBezTo>
                <a:cubicBezTo>
                  <a:pt x="7567" y="11129"/>
                  <a:pt x="7631" y="11161"/>
                  <a:pt x="7727" y="11193"/>
                </a:cubicBezTo>
                <a:cubicBezTo>
                  <a:pt x="7824" y="11224"/>
                  <a:pt x="7952" y="11256"/>
                  <a:pt x="8049" y="11287"/>
                </a:cubicBezTo>
                <a:cubicBezTo>
                  <a:pt x="8145" y="11319"/>
                  <a:pt x="8177" y="11319"/>
                  <a:pt x="8274" y="11319"/>
                </a:cubicBezTo>
                <a:cubicBezTo>
                  <a:pt x="8338" y="11350"/>
                  <a:pt x="8402" y="11319"/>
                  <a:pt x="8499" y="11287"/>
                </a:cubicBezTo>
                <a:cubicBezTo>
                  <a:pt x="8595" y="11224"/>
                  <a:pt x="8627" y="11193"/>
                  <a:pt x="8660" y="11161"/>
                </a:cubicBezTo>
                <a:cubicBezTo>
                  <a:pt x="8660" y="11161"/>
                  <a:pt x="8692" y="11129"/>
                  <a:pt x="8692" y="11129"/>
                </a:cubicBezTo>
                <a:cubicBezTo>
                  <a:pt x="8692" y="11129"/>
                  <a:pt x="8692" y="11161"/>
                  <a:pt x="8756" y="11224"/>
                </a:cubicBezTo>
                <a:cubicBezTo>
                  <a:pt x="8788" y="11256"/>
                  <a:pt x="8852" y="11287"/>
                  <a:pt x="8885" y="11319"/>
                </a:cubicBezTo>
                <a:cubicBezTo>
                  <a:pt x="8885" y="11319"/>
                  <a:pt x="8885" y="11319"/>
                  <a:pt x="8917" y="11350"/>
                </a:cubicBezTo>
                <a:cubicBezTo>
                  <a:pt x="8917" y="11382"/>
                  <a:pt x="8949" y="11382"/>
                  <a:pt x="8981" y="11445"/>
                </a:cubicBezTo>
                <a:cubicBezTo>
                  <a:pt x="9013" y="11508"/>
                  <a:pt x="9045" y="11477"/>
                  <a:pt x="9077" y="11508"/>
                </a:cubicBezTo>
                <a:cubicBezTo>
                  <a:pt x="9110" y="11508"/>
                  <a:pt x="9142" y="11540"/>
                  <a:pt x="9142" y="11571"/>
                </a:cubicBezTo>
                <a:cubicBezTo>
                  <a:pt x="9174" y="11603"/>
                  <a:pt x="9110" y="11603"/>
                  <a:pt x="9110" y="11666"/>
                </a:cubicBezTo>
                <a:cubicBezTo>
                  <a:pt x="9110" y="11761"/>
                  <a:pt x="9174" y="11824"/>
                  <a:pt x="9206" y="11856"/>
                </a:cubicBezTo>
                <a:cubicBezTo>
                  <a:pt x="9238" y="11887"/>
                  <a:pt x="9270" y="11919"/>
                  <a:pt x="9270" y="11950"/>
                </a:cubicBezTo>
                <a:cubicBezTo>
                  <a:pt x="9270" y="11950"/>
                  <a:pt x="9270" y="11982"/>
                  <a:pt x="9302" y="11982"/>
                </a:cubicBezTo>
                <a:cubicBezTo>
                  <a:pt x="9302" y="12045"/>
                  <a:pt x="9335" y="12108"/>
                  <a:pt x="9399" y="12235"/>
                </a:cubicBezTo>
                <a:cubicBezTo>
                  <a:pt x="9463" y="12361"/>
                  <a:pt x="9495" y="12487"/>
                  <a:pt x="9560" y="12582"/>
                </a:cubicBezTo>
                <a:cubicBezTo>
                  <a:pt x="9592" y="12677"/>
                  <a:pt x="9624" y="12803"/>
                  <a:pt x="9688" y="12929"/>
                </a:cubicBezTo>
                <a:cubicBezTo>
                  <a:pt x="9720" y="12961"/>
                  <a:pt x="9752" y="13024"/>
                  <a:pt x="9785" y="13056"/>
                </a:cubicBezTo>
                <a:cubicBezTo>
                  <a:pt x="9785" y="13087"/>
                  <a:pt x="9817" y="13150"/>
                  <a:pt x="9849" y="13182"/>
                </a:cubicBezTo>
                <a:cubicBezTo>
                  <a:pt x="9881" y="13245"/>
                  <a:pt x="9881" y="13277"/>
                  <a:pt x="9913" y="13340"/>
                </a:cubicBezTo>
                <a:cubicBezTo>
                  <a:pt x="9945" y="13403"/>
                  <a:pt x="9977" y="13435"/>
                  <a:pt x="9977" y="13435"/>
                </a:cubicBezTo>
                <a:cubicBezTo>
                  <a:pt x="10010" y="13466"/>
                  <a:pt x="9977" y="13498"/>
                  <a:pt x="9977" y="13529"/>
                </a:cubicBezTo>
                <a:cubicBezTo>
                  <a:pt x="9977" y="13561"/>
                  <a:pt x="10010" y="13593"/>
                  <a:pt x="10010" y="13593"/>
                </a:cubicBezTo>
                <a:cubicBezTo>
                  <a:pt x="10010" y="13624"/>
                  <a:pt x="10010" y="13624"/>
                  <a:pt x="10010" y="13687"/>
                </a:cubicBezTo>
                <a:cubicBezTo>
                  <a:pt x="10010" y="13750"/>
                  <a:pt x="10042" y="13782"/>
                  <a:pt x="10042" y="13782"/>
                </a:cubicBezTo>
                <a:cubicBezTo>
                  <a:pt x="10042" y="13814"/>
                  <a:pt x="10074" y="13845"/>
                  <a:pt x="10074" y="13845"/>
                </a:cubicBezTo>
                <a:cubicBezTo>
                  <a:pt x="10074" y="13845"/>
                  <a:pt x="10074" y="13845"/>
                  <a:pt x="10042" y="13877"/>
                </a:cubicBezTo>
                <a:cubicBezTo>
                  <a:pt x="10010" y="13908"/>
                  <a:pt x="9977" y="13940"/>
                  <a:pt x="9945" y="13971"/>
                </a:cubicBezTo>
                <a:cubicBezTo>
                  <a:pt x="9881" y="14035"/>
                  <a:pt x="9849" y="14129"/>
                  <a:pt x="9881" y="14193"/>
                </a:cubicBezTo>
                <a:cubicBezTo>
                  <a:pt x="9881" y="14256"/>
                  <a:pt x="9913" y="14287"/>
                  <a:pt x="9913" y="14287"/>
                </a:cubicBezTo>
                <a:cubicBezTo>
                  <a:pt x="9913" y="14287"/>
                  <a:pt x="9881" y="14350"/>
                  <a:pt x="9817" y="14445"/>
                </a:cubicBezTo>
                <a:cubicBezTo>
                  <a:pt x="9752" y="14540"/>
                  <a:pt x="9688" y="14666"/>
                  <a:pt x="9624" y="14793"/>
                </a:cubicBezTo>
                <a:cubicBezTo>
                  <a:pt x="9560" y="14919"/>
                  <a:pt x="9495" y="15077"/>
                  <a:pt x="9463" y="15140"/>
                </a:cubicBezTo>
                <a:cubicBezTo>
                  <a:pt x="9463" y="15171"/>
                  <a:pt x="9431" y="15171"/>
                  <a:pt x="9399" y="15203"/>
                </a:cubicBezTo>
                <a:cubicBezTo>
                  <a:pt x="9367" y="15266"/>
                  <a:pt x="9302" y="15329"/>
                  <a:pt x="9238" y="15393"/>
                </a:cubicBezTo>
                <a:cubicBezTo>
                  <a:pt x="9206" y="15456"/>
                  <a:pt x="9110" y="15677"/>
                  <a:pt x="9045" y="15835"/>
                </a:cubicBezTo>
                <a:cubicBezTo>
                  <a:pt x="8981" y="15993"/>
                  <a:pt x="8917" y="16308"/>
                  <a:pt x="8885" y="16435"/>
                </a:cubicBezTo>
                <a:cubicBezTo>
                  <a:pt x="8852" y="16593"/>
                  <a:pt x="8820" y="16687"/>
                  <a:pt x="8788" y="16750"/>
                </a:cubicBezTo>
                <a:cubicBezTo>
                  <a:pt x="8724" y="16814"/>
                  <a:pt x="8724" y="16877"/>
                  <a:pt x="8660" y="16940"/>
                </a:cubicBezTo>
                <a:cubicBezTo>
                  <a:pt x="8595" y="17003"/>
                  <a:pt x="8467" y="17098"/>
                  <a:pt x="8370" y="17224"/>
                </a:cubicBezTo>
                <a:cubicBezTo>
                  <a:pt x="8306" y="17350"/>
                  <a:pt x="8210" y="17445"/>
                  <a:pt x="8145" y="17540"/>
                </a:cubicBezTo>
                <a:cubicBezTo>
                  <a:pt x="8113" y="17635"/>
                  <a:pt x="8049" y="17729"/>
                  <a:pt x="7985" y="17824"/>
                </a:cubicBezTo>
                <a:cubicBezTo>
                  <a:pt x="7952" y="17887"/>
                  <a:pt x="7888" y="17982"/>
                  <a:pt x="7856" y="18077"/>
                </a:cubicBezTo>
                <a:cubicBezTo>
                  <a:pt x="7792" y="18171"/>
                  <a:pt x="7792" y="18203"/>
                  <a:pt x="7792" y="18203"/>
                </a:cubicBezTo>
                <a:cubicBezTo>
                  <a:pt x="7792" y="18203"/>
                  <a:pt x="7760" y="18203"/>
                  <a:pt x="7760" y="18203"/>
                </a:cubicBezTo>
                <a:cubicBezTo>
                  <a:pt x="7760" y="18171"/>
                  <a:pt x="7727" y="18235"/>
                  <a:pt x="7695" y="18298"/>
                </a:cubicBezTo>
                <a:cubicBezTo>
                  <a:pt x="7663" y="18361"/>
                  <a:pt x="7663" y="18393"/>
                  <a:pt x="7631" y="18456"/>
                </a:cubicBezTo>
                <a:cubicBezTo>
                  <a:pt x="7599" y="18487"/>
                  <a:pt x="7599" y="18519"/>
                  <a:pt x="7599" y="18519"/>
                </a:cubicBezTo>
                <a:cubicBezTo>
                  <a:pt x="7599" y="18519"/>
                  <a:pt x="7599" y="18519"/>
                  <a:pt x="7567" y="18550"/>
                </a:cubicBezTo>
                <a:cubicBezTo>
                  <a:pt x="7535" y="18550"/>
                  <a:pt x="7470" y="18550"/>
                  <a:pt x="7406" y="18582"/>
                </a:cubicBezTo>
                <a:cubicBezTo>
                  <a:pt x="7374" y="18582"/>
                  <a:pt x="7342" y="18614"/>
                  <a:pt x="7342" y="18614"/>
                </a:cubicBezTo>
                <a:cubicBezTo>
                  <a:pt x="7342" y="18614"/>
                  <a:pt x="7342" y="18614"/>
                  <a:pt x="7310" y="18645"/>
                </a:cubicBezTo>
                <a:cubicBezTo>
                  <a:pt x="7277" y="18645"/>
                  <a:pt x="7213" y="18677"/>
                  <a:pt x="7117" y="18740"/>
                </a:cubicBezTo>
                <a:cubicBezTo>
                  <a:pt x="7020" y="18835"/>
                  <a:pt x="6956" y="18929"/>
                  <a:pt x="6956" y="18929"/>
                </a:cubicBezTo>
                <a:cubicBezTo>
                  <a:pt x="6956" y="18929"/>
                  <a:pt x="6956" y="18929"/>
                  <a:pt x="6924" y="18961"/>
                </a:cubicBezTo>
                <a:cubicBezTo>
                  <a:pt x="6924" y="18961"/>
                  <a:pt x="6892" y="18961"/>
                  <a:pt x="6860" y="19024"/>
                </a:cubicBezTo>
                <a:cubicBezTo>
                  <a:pt x="6795" y="19056"/>
                  <a:pt x="6763" y="19056"/>
                  <a:pt x="6731" y="19119"/>
                </a:cubicBezTo>
                <a:cubicBezTo>
                  <a:pt x="6667" y="19182"/>
                  <a:pt x="6699" y="19277"/>
                  <a:pt x="6731" y="19403"/>
                </a:cubicBezTo>
                <a:cubicBezTo>
                  <a:pt x="6763" y="19498"/>
                  <a:pt x="6827" y="19561"/>
                  <a:pt x="6956" y="19719"/>
                </a:cubicBezTo>
                <a:cubicBezTo>
                  <a:pt x="7052" y="19845"/>
                  <a:pt x="7181" y="19971"/>
                  <a:pt x="7245" y="20035"/>
                </a:cubicBezTo>
                <a:cubicBezTo>
                  <a:pt x="7277" y="20066"/>
                  <a:pt x="7310" y="20098"/>
                  <a:pt x="7310" y="20098"/>
                </a:cubicBezTo>
                <a:cubicBezTo>
                  <a:pt x="7310" y="20098"/>
                  <a:pt x="7342" y="20066"/>
                  <a:pt x="7342" y="20035"/>
                </a:cubicBezTo>
                <a:cubicBezTo>
                  <a:pt x="7374" y="20003"/>
                  <a:pt x="7406" y="20003"/>
                  <a:pt x="7406" y="20003"/>
                </a:cubicBezTo>
                <a:cubicBezTo>
                  <a:pt x="7406" y="20003"/>
                  <a:pt x="7406" y="20035"/>
                  <a:pt x="7470" y="20129"/>
                </a:cubicBezTo>
                <a:cubicBezTo>
                  <a:pt x="7567" y="20224"/>
                  <a:pt x="7631" y="20382"/>
                  <a:pt x="7631" y="20382"/>
                </a:cubicBezTo>
                <a:cubicBezTo>
                  <a:pt x="7631" y="20382"/>
                  <a:pt x="7631" y="20382"/>
                  <a:pt x="7695" y="20477"/>
                </a:cubicBezTo>
                <a:cubicBezTo>
                  <a:pt x="7695" y="20508"/>
                  <a:pt x="7760" y="20603"/>
                  <a:pt x="7792" y="20666"/>
                </a:cubicBezTo>
                <a:cubicBezTo>
                  <a:pt x="7856" y="20761"/>
                  <a:pt x="7920" y="20824"/>
                  <a:pt x="7952" y="20856"/>
                </a:cubicBezTo>
                <a:cubicBezTo>
                  <a:pt x="8145" y="21045"/>
                  <a:pt x="8306" y="21140"/>
                  <a:pt x="8531" y="21266"/>
                </a:cubicBezTo>
                <a:cubicBezTo>
                  <a:pt x="8788" y="21424"/>
                  <a:pt x="9013" y="21487"/>
                  <a:pt x="9142" y="21519"/>
                </a:cubicBezTo>
                <a:cubicBezTo>
                  <a:pt x="9270" y="21550"/>
                  <a:pt x="9335" y="21582"/>
                  <a:pt x="9399" y="21550"/>
                </a:cubicBezTo>
                <a:cubicBezTo>
                  <a:pt x="9431" y="21550"/>
                  <a:pt x="9495" y="21519"/>
                  <a:pt x="9560" y="21487"/>
                </a:cubicBezTo>
                <a:cubicBezTo>
                  <a:pt x="9592" y="21424"/>
                  <a:pt x="9592" y="21361"/>
                  <a:pt x="9592" y="21329"/>
                </a:cubicBezTo>
                <a:cubicBezTo>
                  <a:pt x="9592" y="21298"/>
                  <a:pt x="9592" y="21298"/>
                  <a:pt x="9592" y="21266"/>
                </a:cubicBezTo>
                <a:cubicBezTo>
                  <a:pt x="9624" y="21235"/>
                  <a:pt x="9624" y="21235"/>
                  <a:pt x="9624" y="21171"/>
                </a:cubicBezTo>
                <a:cubicBezTo>
                  <a:pt x="9624" y="21077"/>
                  <a:pt x="9592" y="21045"/>
                  <a:pt x="9527" y="20982"/>
                </a:cubicBezTo>
                <a:cubicBezTo>
                  <a:pt x="9495" y="20887"/>
                  <a:pt x="9399" y="20824"/>
                  <a:pt x="9367" y="20761"/>
                </a:cubicBezTo>
                <a:cubicBezTo>
                  <a:pt x="9302" y="20698"/>
                  <a:pt x="9270" y="20666"/>
                  <a:pt x="9238" y="20603"/>
                </a:cubicBezTo>
                <a:cubicBezTo>
                  <a:pt x="9238" y="20571"/>
                  <a:pt x="9206" y="20571"/>
                  <a:pt x="9206" y="20540"/>
                </a:cubicBezTo>
                <a:cubicBezTo>
                  <a:pt x="9174" y="20540"/>
                  <a:pt x="9174" y="20508"/>
                  <a:pt x="9142" y="20477"/>
                </a:cubicBezTo>
                <a:cubicBezTo>
                  <a:pt x="9142" y="20477"/>
                  <a:pt x="9110" y="20445"/>
                  <a:pt x="9077" y="20445"/>
                </a:cubicBezTo>
                <a:cubicBezTo>
                  <a:pt x="9045" y="20414"/>
                  <a:pt x="9045" y="20382"/>
                  <a:pt x="9045" y="20350"/>
                </a:cubicBezTo>
                <a:cubicBezTo>
                  <a:pt x="9045" y="20319"/>
                  <a:pt x="9013" y="20287"/>
                  <a:pt x="9013" y="20287"/>
                </a:cubicBezTo>
                <a:cubicBezTo>
                  <a:pt x="8981" y="20287"/>
                  <a:pt x="8981" y="20224"/>
                  <a:pt x="8981" y="20224"/>
                </a:cubicBezTo>
                <a:cubicBezTo>
                  <a:pt x="8981" y="20193"/>
                  <a:pt x="8981" y="20193"/>
                  <a:pt x="8981" y="20161"/>
                </a:cubicBezTo>
                <a:cubicBezTo>
                  <a:pt x="8949" y="20161"/>
                  <a:pt x="8949" y="20129"/>
                  <a:pt x="8949" y="20129"/>
                </a:cubicBezTo>
                <a:cubicBezTo>
                  <a:pt x="8949" y="20129"/>
                  <a:pt x="8949" y="20098"/>
                  <a:pt x="8949" y="20098"/>
                </a:cubicBezTo>
                <a:cubicBezTo>
                  <a:pt x="8949" y="20066"/>
                  <a:pt x="8949" y="20066"/>
                  <a:pt x="8949" y="20066"/>
                </a:cubicBezTo>
                <a:cubicBezTo>
                  <a:pt x="8917" y="20035"/>
                  <a:pt x="8917" y="20003"/>
                  <a:pt x="8917" y="20003"/>
                </a:cubicBezTo>
                <a:cubicBezTo>
                  <a:pt x="8917" y="19971"/>
                  <a:pt x="8917" y="19971"/>
                  <a:pt x="8917" y="19940"/>
                </a:cubicBezTo>
                <a:cubicBezTo>
                  <a:pt x="8917" y="19940"/>
                  <a:pt x="8917" y="19940"/>
                  <a:pt x="8885" y="19908"/>
                </a:cubicBezTo>
                <a:cubicBezTo>
                  <a:pt x="8885" y="19908"/>
                  <a:pt x="8885" y="19877"/>
                  <a:pt x="8885" y="19845"/>
                </a:cubicBezTo>
                <a:cubicBezTo>
                  <a:pt x="8885" y="19814"/>
                  <a:pt x="8885" y="19814"/>
                  <a:pt x="8885" y="19814"/>
                </a:cubicBezTo>
                <a:cubicBezTo>
                  <a:pt x="8885" y="19782"/>
                  <a:pt x="8885" y="19782"/>
                  <a:pt x="8852" y="19782"/>
                </a:cubicBezTo>
                <a:cubicBezTo>
                  <a:pt x="8852" y="19782"/>
                  <a:pt x="8852" y="19687"/>
                  <a:pt x="8820" y="19687"/>
                </a:cubicBezTo>
                <a:cubicBezTo>
                  <a:pt x="8852" y="19656"/>
                  <a:pt x="8852" y="19656"/>
                  <a:pt x="8820" y="19656"/>
                </a:cubicBezTo>
                <a:cubicBezTo>
                  <a:pt x="8820" y="19656"/>
                  <a:pt x="8820" y="19624"/>
                  <a:pt x="8820" y="19593"/>
                </a:cubicBezTo>
                <a:cubicBezTo>
                  <a:pt x="8788" y="19561"/>
                  <a:pt x="8788" y="19561"/>
                  <a:pt x="8788" y="19561"/>
                </a:cubicBezTo>
                <a:cubicBezTo>
                  <a:pt x="8820" y="19466"/>
                  <a:pt x="8820" y="19466"/>
                  <a:pt x="8820" y="19466"/>
                </a:cubicBezTo>
                <a:cubicBezTo>
                  <a:pt x="8820" y="19466"/>
                  <a:pt x="8820" y="19466"/>
                  <a:pt x="8820" y="19466"/>
                </a:cubicBezTo>
                <a:cubicBezTo>
                  <a:pt x="8820" y="19466"/>
                  <a:pt x="8852" y="19466"/>
                  <a:pt x="8852" y="19435"/>
                </a:cubicBezTo>
                <a:cubicBezTo>
                  <a:pt x="8852" y="19403"/>
                  <a:pt x="8820" y="19371"/>
                  <a:pt x="8788" y="19371"/>
                </a:cubicBezTo>
                <a:cubicBezTo>
                  <a:pt x="8788" y="19340"/>
                  <a:pt x="8788" y="19340"/>
                  <a:pt x="8756" y="19308"/>
                </a:cubicBezTo>
                <a:cubicBezTo>
                  <a:pt x="8756" y="19277"/>
                  <a:pt x="8724" y="19245"/>
                  <a:pt x="8724" y="19245"/>
                </a:cubicBezTo>
                <a:cubicBezTo>
                  <a:pt x="8756" y="19150"/>
                  <a:pt x="8756" y="19150"/>
                  <a:pt x="8756" y="19150"/>
                </a:cubicBezTo>
                <a:cubicBezTo>
                  <a:pt x="8756" y="19150"/>
                  <a:pt x="8852" y="19150"/>
                  <a:pt x="8949" y="19182"/>
                </a:cubicBezTo>
                <a:cubicBezTo>
                  <a:pt x="8981" y="19214"/>
                  <a:pt x="9045" y="19214"/>
                  <a:pt x="9077" y="19214"/>
                </a:cubicBezTo>
                <a:cubicBezTo>
                  <a:pt x="9110" y="19214"/>
                  <a:pt x="9142" y="19214"/>
                  <a:pt x="9206" y="19214"/>
                </a:cubicBezTo>
                <a:cubicBezTo>
                  <a:pt x="9302" y="19245"/>
                  <a:pt x="9431" y="19214"/>
                  <a:pt x="9560" y="19214"/>
                </a:cubicBezTo>
                <a:cubicBezTo>
                  <a:pt x="9656" y="19214"/>
                  <a:pt x="9752" y="19182"/>
                  <a:pt x="9849" y="19150"/>
                </a:cubicBezTo>
                <a:cubicBezTo>
                  <a:pt x="9945" y="19150"/>
                  <a:pt x="9945" y="19150"/>
                  <a:pt x="9945" y="19119"/>
                </a:cubicBezTo>
                <a:cubicBezTo>
                  <a:pt x="9945" y="19056"/>
                  <a:pt x="9977" y="19024"/>
                  <a:pt x="9977" y="18929"/>
                </a:cubicBezTo>
                <a:cubicBezTo>
                  <a:pt x="9977" y="18835"/>
                  <a:pt x="9977" y="18803"/>
                  <a:pt x="9977" y="18803"/>
                </a:cubicBezTo>
                <a:cubicBezTo>
                  <a:pt x="9977" y="18771"/>
                  <a:pt x="9945" y="18771"/>
                  <a:pt x="9945" y="18771"/>
                </a:cubicBezTo>
                <a:cubicBezTo>
                  <a:pt x="9945" y="18771"/>
                  <a:pt x="9945" y="18740"/>
                  <a:pt x="9913" y="18677"/>
                </a:cubicBezTo>
                <a:cubicBezTo>
                  <a:pt x="9913" y="18614"/>
                  <a:pt x="9913" y="18519"/>
                  <a:pt x="9913" y="18361"/>
                </a:cubicBezTo>
                <a:cubicBezTo>
                  <a:pt x="9881" y="18203"/>
                  <a:pt x="9881" y="18077"/>
                  <a:pt x="9881" y="17982"/>
                </a:cubicBezTo>
                <a:cubicBezTo>
                  <a:pt x="9881" y="17887"/>
                  <a:pt x="9881" y="17887"/>
                  <a:pt x="9881" y="17887"/>
                </a:cubicBezTo>
                <a:cubicBezTo>
                  <a:pt x="9881" y="17887"/>
                  <a:pt x="9913" y="17824"/>
                  <a:pt x="9977" y="17666"/>
                </a:cubicBezTo>
                <a:cubicBezTo>
                  <a:pt x="10042" y="17540"/>
                  <a:pt x="10074" y="17477"/>
                  <a:pt x="10106" y="17382"/>
                </a:cubicBezTo>
                <a:cubicBezTo>
                  <a:pt x="10138" y="17319"/>
                  <a:pt x="10138" y="17319"/>
                  <a:pt x="10170" y="17287"/>
                </a:cubicBezTo>
                <a:cubicBezTo>
                  <a:pt x="10202" y="17256"/>
                  <a:pt x="10170" y="17256"/>
                  <a:pt x="10299" y="17098"/>
                </a:cubicBezTo>
                <a:cubicBezTo>
                  <a:pt x="10395" y="16940"/>
                  <a:pt x="10492" y="16877"/>
                  <a:pt x="10652" y="16687"/>
                </a:cubicBezTo>
                <a:cubicBezTo>
                  <a:pt x="10813" y="16529"/>
                  <a:pt x="11006" y="16277"/>
                  <a:pt x="11102" y="16182"/>
                </a:cubicBezTo>
                <a:cubicBezTo>
                  <a:pt x="11199" y="16056"/>
                  <a:pt x="11424" y="15803"/>
                  <a:pt x="11552" y="15645"/>
                </a:cubicBezTo>
                <a:cubicBezTo>
                  <a:pt x="11649" y="15550"/>
                  <a:pt x="11713" y="15456"/>
                  <a:pt x="11777" y="15393"/>
                </a:cubicBezTo>
                <a:cubicBezTo>
                  <a:pt x="11842" y="15329"/>
                  <a:pt x="11842" y="15298"/>
                  <a:pt x="11874" y="15266"/>
                </a:cubicBezTo>
                <a:cubicBezTo>
                  <a:pt x="11938" y="15140"/>
                  <a:pt x="11938" y="15140"/>
                  <a:pt x="11970" y="15077"/>
                </a:cubicBezTo>
                <a:cubicBezTo>
                  <a:pt x="11970" y="15045"/>
                  <a:pt x="12002" y="15045"/>
                  <a:pt x="12035" y="14919"/>
                </a:cubicBezTo>
                <a:cubicBezTo>
                  <a:pt x="12067" y="14793"/>
                  <a:pt x="12067" y="14729"/>
                  <a:pt x="12067" y="14698"/>
                </a:cubicBezTo>
                <a:cubicBezTo>
                  <a:pt x="12067" y="14635"/>
                  <a:pt x="12099" y="14635"/>
                  <a:pt x="12099" y="14508"/>
                </a:cubicBezTo>
                <a:cubicBezTo>
                  <a:pt x="12099" y="14414"/>
                  <a:pt x="12099" y="14319"/>
                  <a:pt x="12131" y="14161"/>
                </a:cubicBezTo>
                <a:cubicBezTo>
                  <a:pt x="12131" y="14035"/>
                  <a:pt x="12131" y="13750"/>
                  <a:pt x="12099" y="13529"/>
                </a:cubicBezTo>
                <a:cubicBezTo>
                  <a:pt x="12099" y="13308"/>
                  <a:pt x="12099" y="13245"/>
                  <a:pt x="12099" y="13056"/>
                </a:cubicBezTo>
                <a:cubicBezTo>
                  <a:pt x="12067" y="12866"/>
                  <a:pt x="12067" y="12771"/>
                  <a:pt x="12067" y="12614"/>
                </a:cubicBezTo>
                <a:cubicBezTo>
                  <a:pt x="12035" y="12456"/>
                  <a:pt x="12035" y="12329"/>
                  <a:pt x="12035" y="12171"/>
                </a:cubicBezTo>
                <a:cubicBezTo>
                  <a:pt x="12035" y="11982"/>
                  <a:pt x="12002" y="11887"/>
                  <a:pt x="12002" y="11761"/>
                </a:cubicBezTo>
                <a:cubicBezTo>
                  <a:pt x="12002" y="11635"/>
                  <a:pt x="12002" y="11571"/>
                  <a:pt x="12002" y="11477"/>
                </a:cubicBezTo>
                <a:cubicBezTo>
                  <a:pt x="11970" y="11382"/>
                  <a:pt x="11970" y="11350"/>
                  <a:pt x="12002" y="11287"/>
                </a:cubicBezTo>
                <a:cubicBezTo>
                  <a:pt x="12002" y="11193"/>
                  <a:pt x="12035" y="11066"/>
                  <a:pt x="12035" y="10908"/>
                </a:cubicBezTo>
                <a:cubicBezTo>
                  <a:pt x="12067" y="10719"/>
                  <a:pt x="12067" y="10656"/>
                  <a:pt x="12067" y="10656"/>
                </a:cubicBezTo>
                <a:cubicBezTo>
                  <a:pt x="12067" y="10656"/>
                  <a:pt x="12163" y="10656"/>
                  <a:pt x="12260" y="10624"/>
                </a:cubicBezTo>
                <a:cubicBezTo>
                  <a:pt x="12356" y="10624"/>
                  <a:pt x="12388" y="10624"/>
                  <a:pt x="12420" y="10624"/>
                </a:cubicBezTo>
                <a:cubicBezTo>
                  <a:pt x="12485" y="10624"/>
                  <a:pt x="12677" y="10593"/>
                  <a:pt x="12838" y="10561"/>
                </a:cubicBezTo>
                <a:cubicBezTo>
                  <a:pt x="12999" y="10529"/>
                  <a:pt x="13063" y="10498"/>
                  <a:pt x="13127" y="10466"/>
                </a:cubicBezTo>
                <a:cubicBezTo>
                  <a:pt x="13160" y="10435"/>
                  <a:pt x="13192" y="10466"/>
                  <a:pt x="13320" y="10403"/>
                </a:cubicBezTo>
                <a:cubicBezTo>
                  <a:pt x="13417" y="10371"/>
                  <a:pt x="13513" y="10340"/>
                  <a:pt x="13610" y="10277"/>
                </a:cubicBezTo>
                <a:cubicBezTo>
                  <a:pt x="13738" y="10245"/>
                  <a:pt x="13770" y="10245"/>
                  <a:pt x="13963" y="10182"/>
                </a:cubicBezTo>
                <a:cubicBezTo>
                  <a:pt x="14124" y="10150"/>
                  <a:pt x="14317" y="10087"/>
                  <a:pt x="14317" y="10087"/>
                </a:cubicBezTo>
                <a:cubicBezTo>
                  <a:pt x="14317" y="10087"/>
                  <a:pt x="14349" y="10119"/>
                  <a:pt x="14381" y="10119"/>
                </a:cubicBezTo>
                <a:cubicBezTo>
                  <a:pt x="14413" y="10119"/>
                  <a:pt x="14445" y="10119"/>
                  <a:pt x="14542" y="10119"/>
                </a:cubicBezTo>
                <a:cubicBezTo>
                  <a:pt x="14638" y="10150"/>
                  <a:pt x="14702" y="10150"/>
                  <a:pt x="14767" y="10150"/>
                </a:cubicBezTo>
                <a:cubicBezTo>
                  <a:pt x="14831" y="10150"/>
                  <a:pt x="14895" y="10182"/>
                  <a:pt x="14895" y="10182"/>
                </a:cubicBezTo>
                <a:cubicBezTo>
                  <a:pt x="14895" y="10182"/>
                  <a:pt x="14927" y="10182"/>
                  <a:pt x="14927" y="10214"/>
                </a:cubicBezTo>
                <a:cubicBezTo>
                  <a:pt x="14927" y="10245"/>
                  <a:pt x="14960" y="10308"/>
                  <a:pt x="14960" y="10371"/>
                </a:cubicBezTo>
                <a:cubicBezTo>
                  <a:pt x="14992" y="10403"/>
                  <a:pt x="15024" y="10403"/>
                  <a:pt x="15088" y="10435"/>
                </a:cubicBezTo>
                <a:cubicBezTo>
                  <a:pt x="15185" y="10435"/>
                  <a:pt x="15281" y="10466"/>
                  <a:pt x="15281" y="10466"/>
                </a:cubicBezTo>
                <a:cubicBezTo>
                  <a:pt x="15281" y="10466"/>
                  <a:pt x="15281" y="10498"/>
                  <a:pt x="15377" y="10593"/>
                </a:cubicBezTo>
                <a:cubicBezTo>
                  <a:pt x="15442" y="10687"/>
                  <a:pt x="15538" y="10750"/>
                  <a:pt x="15731" y="10908"/>
                </a:cubicBezTo>
                <a:cubicBezTo>
                  <a:pt x="15795" y="10971"/>
                  <a:pt x="15860" y="11035"/>
                  <a:pt x="15892" y="11066"/>
                </a:cubicBezTo>
                <a:cubicBezTo>
                  <a:pt x="15956" y="11129"/>
                  <a:pt x="16020" y="11161"/>
                  <a:pt x="16020" y="11161"/>
                </a:cubicBezTo>
                <a:cubicBezTo>
                  <a:pt x="16020" y="11161"/>
                  <a:pt x="15988" y="11193"/>
                  <a:pt x="15988" y="11287"/>
                </a:cubicBezTo>
                <a:cubicBezTo>
                  <a:pt x="15988" y="11382"/>
                  <a:pt x="15988" y="11414"/>
                  <a:pt x="15988" y="11414"/>
                </a:cubicBezTo>
                <a:cubicBezTo>
                  <a:pt x="15988" y="11445"/>
                  <a:pt x="15956" y="11445"/>
                  <a:pt x="15956" y="11477"/>
                </a:cubicBezTo>
                <a:cubicBezTo>
                  <a:pt x="15956" y="11508"/>
                  <a:pt x="15988" y="11540"/>
                  <a:pt x="16052" y="11571"/>
                </a:cubicBezTo>
                <a:cubicBezTo>
                  <a:pt x="16117" y="11603"/>
                  <a:pt x="16149" y="11635"/>
                  <a:pt x="16181" y="11666"/>
                </a:cubicBezTo>
                <a:cubicBezTo>
                  <a:pt x="16245" y="11698"/>
                  <a:pt x="16310" y="11761"/>
                  <a:pt x="16342" y="11793"/>
                </a:cubicBezTo>
                <a:cubicBezTo>
                  <a:pt x="16406" y="11856"/>
                  <a:pt x="16470" y="11887"/>
                  <a:pt x="16502" y="11919"/>
                </a:cubicBezTo>
                <a:cubicBezTo>
                  <a:pt x="16535" y="11982"/>
                  <a:pt x="16535" y="11950"/>
                  <a:pt x="16599" y="12014"/>
                </a:cubicBezTo>
                <a:cubicBezTo>
                  <a:pt x="16663" y="12045"/>
                  <a:pt x="16824" y="12171"/>
                  <a:pt x="16888" y="12235"/>
                </a:cubicBezTo>
                <a:cubicBezTo>
                  <a:pt x="16985" y="12266"/>
                  <a:pt x="17049" y="12298"/>
                  <a:pt x="17049" y="12298"/>
                </a:cubicBezTo>
                <a:cubicBezTo>
                  <a:pt x="17049" y="12298"/>
                  <a:pt x="17049" y="12329"/>
                  <a:pt x="17049" y="12361"/>
                </a:cubicBezTo>
                <a:cubicBezTo>
                  <a:pt x="17049" y="12424"/>
                  <a:pt x="17081" y="12456"/>
                  <a:pt x="17113" y="12487"/>
                </a:cubicBezTo>
                <a:cubicBezTo>
                  <a:pt x="17113" y="12487"/>
                  <a:pt x="17113" y="12519"/>
                  <a:pt x="17145" y="12550"/>
                </a:cubicBezTo>
                <a:cubicBezTo>
                  <a:pt x="17210" y="12582"/>
                  <a:pt x="17274" y="12645"/>
                  <a:pt x="17370" y="12708"/>
                </a:cubicBezTo>
                <a:cubicBezTo>
                  <a:pt x="17435" y="12740"/>
                  <a:pt x="17435" y="12740"/>
                  <a:pt x="17467" y="12740"/>
                </a:cubicBezTo>
                <a:cubicBezTo>
                  <a:pt x="17499" y="12740"/>
                  <a:pt x="17531" y="12771"/>
                  <a:pt x="17595" y="12771"/>
                </a:cubicBezTo>
                <a:cubicBezTo>
                  <a:pt x="17627" y="12771"/>
                  <a:pt x="17692" y="12771"/>
                  <a:pt x="17692" y="12771"/>
                </a:cubicBezTo>
                <a:cubicBezTo>
                  <a:pt x="17692" y="12771"/>
                  <a:pt x="17724" y="12835"/>
                  <a:pt x="17788" y="12898"/>
                </a:cubicBezTo>
                <a:cubicBezTo>
                  <a:pt x="17820" y="12929"/>
                  <a:pt x="17885" y="13024"/>
                  <a:pt x="17917" y="13056"/>
                </a:cubicBezTo>
                <a:cubicBezTo>
                  <a:pt x="17949" y="13119"/>
                  <a:pt x="17949" y="13119"/>
                  <a:pt x="17981" y="13150"/>
                </a:cubicBezTo>
                <a:cubicBezTo>
                  <a:pt x="18013" y="13150"/>
                  <a:pt x="18013" y="13214"/>
                  <a:pt x="18045" y="13245"/>
                </a:cubicBezTo>
                <a:cubicBezTo>
                  <a:pt x="18077" y="13277"/>
                  <a:pt x="18045" y="13277"/>
                  <a:pt x="18077" y="13308"/>
                </a:cubicBezTo>
                <a:cubicBezTo>
                  <a:pt x="18110" y="13308"/>
                  <a:pt x="18110" y="13340"/>
                  <a:pt x="18110" y="13371"/>
                </a:cubicBezTo>
                <a:cubicBezTo>
                  <a:pt x="18142" y="13371"/>
                  <a:pt x="18142" y="13403"/>
                  <a:pt x="18142" y="13403"/>
                </a:cubicBezTo>
                <a:cubicBezTo>
                  <a:pt x="18142" y="13435"/>
                  <a:pt x="18174" y="13435"/>
                  <a:pt x="18174" y="13466"/>
                </a:cubicBezTo>
                <a:cubicBezTo>
                  <a:pt x="18174" y="13498"/>
                  <a:pt x="18206" y="13498"/>
                  <a:pt x="18206" y="13529"/>
                </a:cubicBezTo>
                <a:cubicBezTo>
                  <a:pt x="18206" y="13529"/>
                  <a:pt x="18238" y="13561"/>
                  <a:pt x="18238" y="13593"/>
                </a:cubicBezTo>
                <a:cubicBezTo>
                  <a:pt x="18270" y="13624"/>
                  <a:pt x="18270" y="13656"/>
                  <a:pt x="18302" y="13719"/>
                </a:cubicBezTo>
                <a:cubicBezTo>
                  <a:pt x="18335" y="13782"/>
                  <a:pt x="18335" y="13814"/>
                  <a:pt x="18335" y="13814"/>
                </a:cubicBezTo>
                <a:cubicBezTo>
                  <a:pt x="18335" y="13814"/>
                  <a:pt x="18335" y="13814"/>
                  <a:pt x="18302" y="13814"/>
                </a:cubicBezTo>
                <a:cubicBezTo>
                  <a:pt x="18302" y="13845"/>
                  <a:pt x="18335" y="13877"/>
                  <a:pt x="18335" y="13877"/>
                </a:cubicBezTo>
                <a:cubicBezTo>
                  <a:pt x="18335" y="13877"/>
                  <a:pt x="18335" y="13877"/>
                  <a:pt x="18335" y="13908"/>
                </a:cubicBezTo>
                <a:cubicBezTo>
                  <a:pt x="18335" y="13940"/>
                  <a:pt x="18335" y="13971"/>
                  <a:pt x="18367" y="14066"/>
                </a:cubicBezTo>
                <a:cubicBezTo>
                  <a:pt x="18399" y="14129"/>
                  <a:pt x="18495" y="14256"/>
                  <a:pt x="18560" y="14350"/>
                </a:cubicBezTo>
                <a:cubicBezTo>
                  <a:pt x="18656" y="14445"/>
                  <a:pt x="18720" y="14477"/>
                  <a:pt x="18720" y="14477"/>
                </a:cubicBezTo>
                <a:cubicBezTo>
                  <a:pt x="18720" y="14477"/>
                  <a:pt x="18688" y="14477"/>
                  <a:pt x="18688" y="14508"/>
                </a:cubicBezTo>
                <a:cubicBezTo>
                  <a:pt x="18688" y="14540"/>
                  <a:pt x="18688" y="14540"/>
                  <a:pt x="18720" y="14571"/>
                </a:cubicBezTo>
                <a:cubicBezTo>
                  <a:pt x="18752" y="14635"/>
                  <a:pt x="18785" y="14666"/>
                  <a:pt x="18817" y="14698"/>
                </a:cubicBezTo>
                <a:cubicBezTo>
                  <a:pt x="18849" y="14761"/>
                  <a:pt x="18881" y="14761"/>
                  <a:pt x="18945" y="14761"/>
                </a:cubicBezTo>
                <a:cubicBezTo>
                  <a:pt x="18977" y="14761"/>
                  <a:pt x="19010" y="14729"/>
                  <a:pt x="19042" y="14698"/>
                </a:cubicBezTo>
                <a:cubicBezTo>
                  <a:pt x="19106" y="14698"/>
                  <a:pt x="19138" y="14666"/>
                  <a:pt x="19202" y="14603"/>
                </a:cubicBezTo>
                <a:cubicBezTo>
                  <a:pt x="19331" y="14540"/>
                  <a:pt x="19556" y="14382"/>
                  <a:pt x="19620" y="14350"/>
                </a:cubicBezTo>
                <a:cubicBezTo>
                  <a:pt x="19685" y="14287"/>
                  <a:pt x="19685" y="14287"/>
                  <a:pt x="19685" y="14256"/>
                </a:cubicBezTo>
                <a:cubicBezTo>
                  <a:pt x="19685" y="14224"/>
                  <a:pt x="19717" y="14161"/>
                  <a:pt x="19717" y="14161"/>
                </a:cubicBezTo>
                <a:cubicBezTo>
                  <a:pt x="19717" y="14129"/>
                  <a:pt x="19813" y="14098"/>
                  <a:pt x="19910" y="14066"/>
                </a:cubicBezTo>
                <a:cubicBezTo>
                  <a:pt x="19974" y="14035"/>
                  <a:pt x="20006" y="14003"/>
                  <a:pt x="20038" y="14003"/>
                </a:cubicBezTo>
                <a:cubicBezTo>
                  <a:pt x="20070" y="14003"/>
                  <a:pt x="20070" y="14003"/>
                  <a:pt x="20231" y="13908"/>
                </a:cubicBezTo>
                <a:cubicBezTo>
                  <a:pt x="20392" y="13845"/>
                  <a:pt x="20520" y="13719"/>
                  <a:pt x="20713" y="13561"/>
                </a:cubicBezTo>
                <a:cubicBezTo>
                  <a:pt x="20938" y="13371"/>
                  <a:pt x="21067" y="13214"/>
                  <a:pt x="21260" y="12961"/>
                </a:cubicBezTo>
                <a:cubicBezTo>
                  <a:pt x="21452" y="12740"/>
                  <a:pt x="21549" y="12550"/>
                  <a:pt x="21581" y="12487"/>
                </a:cubicBezTo>
                <a:cubicBezTo>
                  <a:pt x="21581" y="12456"/>
                  <a:pt x="21549" y="12424"/>
                  <a:pt x="21517" y="12424"/>
                </a:cubicBezTo>
                <a:cubicBezTo>
                  <a:pt x="21517" y="12393"/>
                  <a:pt x="21452" y="12424"/>
                  <a:pt x="21452" y="12424"/>
                </a:cubicBezTo>
                <a:cubicBezTo>
                  <a:pt x="21452" y="12424"/>
                  <a:pt x="21452" y="12424"/>
                  <a:pt x="21452" y="12393"/>
                </a:cubicBezTo>
                <a:cubicBezTo>
                  <a:pt x="21420" y="12361"/>
                  <a:pt x="21388" y="12329"/>
                  <a:pt x="21292" y="12361"/>
                </a:cubicBezTo>
                <a:cubicBezTo>
                  <a:pt x="21227" y="12361"/>
                  <a:pt x="21163" y="12393"/>
                  <a:pt x="21067" y="12456"/>
                </a:cubicBezTo>
                <a:cubicBezTo>
                  <a:pt x="20970" y="12519"/>
                  <a:pt x="20938" y="12550"/>
                  <a:pt x="20874" y="12582"/>
                </a:cubicBezTo>
                <a:cubicBezTo>
                  <a:pt x="20842" y="12582"/>
                  <a:pt x="20777" y="12614"/>
                  <a:pt x="20745" y="12645"/>
                </a:cubicBezTo>
                <a:cubicBezTo>
                  <a:pt x="20713" y="12645"/>
                  <a:pt x="20713" y="12645"/>
                  <a:pt x="20649" y="12708"/>
                </a:cubicBezTo>
                <a:cubicBezTo>
                  <a:pt x="20617" y="12740"/>
                  <a:pt x="20585" y="12740"/>
                  <a:pt x="20552" y="12740"/>
                </a:cubicBezTo>
                <a:cubicBezTo>
                  <a:pt x="20520" y="12740"/>
                  <a:pt x="20424" y="12771"/>
                  <a:pt x="20360" y="12771"/>
                </a:cubicBezTo>
                <a:cubicBezTo>
                  <a:pt x="20295" y="12803"/>
                  <a:pt x="20263" y="12803"/>
                  <a:pt x="20231" y="12803"/>
                </a:cubicBezTo>
                <a:cubicBezTo>
                  <a:pt x="20199" y="12803"/>
                  <a:pt x="20199" y="12803"/>
                  <a:pt x="20135" y="12803"/>
                </a:cubicBezTo>
                <a:cubicBezTo>
                  <a:pt x="20102" y="12803"/>
                  <a:pt x="20070" y="12803"/>
                  <a:pt x="20038" y="12803"/>
                </a:cubicBezTo>
                <a:cubicBezTo>
                  <a:pt x="20006" y="12803"/>
                  <a:pt x="19974" y="12803"/>
                  <a:pt x="19974" y="12771"/>
                </a:cubicBezTo>
                <a:cubicBezTo>
                  <a:pt x="19942" y="12771"/>
                  <a:pt x="19910" y="12771"/>
                  <a:pt x="19910" y="12803"/>
                </a:cubicBezTo>
                <a:cubicBezTo>
                  <a:pt x="19877" y="12803"/>
                  <a:pt x="19845" y="12803"/>
                  <a:pt x="19845" y="12771"/>
                </a:cubicBezTo>
                <a:cubicBezTo>
                  <a:pt x="19813" y="12771"/>
                  <a:pt x="19813" y="12771"/>
                  <a:pt x="19781" y="12771"/>
                </a:cubicBezTo>
                <a:cubicBezTo>
                  <a:pt x="19749" y="12803"/>
                  <a:pt x="19717" y="12771"/>
                  <a:pt x="19652" y="12740"/>
                </a:cubicBezTo>
                <a:cubicBezTo>
                  <a:pt x="19556" y="12740"/>
                  <a:pt x="19524" y="12740"/>
                  <a:pt x="19460" y="12740"/>
                </a:cubicBezTo>
                <a:cubicBezTo>
                  <a:pt x="19460" y="12740"/>
                  <a:pt x="19427" y="12740"/>
                  <a:pt x="19395" y="12771"/>
                </a:cubicBezTo>
                <a:cubicBezTo>
                  <a:pt x="19395" y="12771"/>
                  <a:pt x="19395" y="12771"/>
                  <a:pt x="19363" y="12771"/>
                </a:cubicBezTo>
                <a:cubicBezTo>
                  <a:pt x="19363" y="12740"/>
                  <a:pt x="19331" y="12740"/>
                  <a:pt x="19299" y="12771"/>
                </a:cubicBezTo>
                <a:cubicBezTo>
                  <a:pt x="19267" y="12771"/>
                  <a:pt x="19299" y="12771"/>
                  <a:pt x="19299" y="12771"/>
                </a:cubicBezTo>
                <a:cubicBezTo>
                  <a:pt x="19299" y="12771"/>
                  <a:pt x="19299" y="12771"/>
                  <a:pt x="19267" y="12803"/>
                </a:cubicBezTo>
                <a:cubicBezTo>
                  <a:pt x="19235" y="12803"/>
                  <a:pt x="19235" y="12803"/>
                  <a:pt x="19235" y="12803"/>
                </a:cubicBezTo>
                <a:cubicBezTo>
                  <a:pt x="19202" y="12771"/>
                  <a:pt x="19202" y="12771"/>
                  <a:pt x="19202" y="12771"/>
                </a:cubicBezTo>
                <a:cubicBezTo>
                  <a:pt x="19170" y="12771"/>
                  <a:pt x="19170" y="12771"/>
                  <a:pt x="19170" y="12771"/>
                </a:cubicBezTo>
                <a:cubicBezTo>
                  <a:pt x="19138" y="12771"/>
                  <a:pt x="19138" y="12740"/>
                  <a:pt x="19074" y="12740"/>
                </a:cubicBezTo>
                <a:cubicBezTo>
                  <a:pt x="19042" y="12708"/>
                  <a:pt x="19010" y="12708"/>
                  <a:pt x="19010" y="12708"/>
                </a:cubicBezTo>
                <a:cubicBezTo>
                  <a:pt x="19010" y="12677"/>
                  <a:pt x="19010" y="12677"/>
                  <a:pt x="18977" y="12677"/>
                </a:cubicBezTo>
                <a:cubicBezTo>
                  <a:pt x="18945" y="12677"/>
                  <a:pt x="18913" y="12645"/>
                  <a:pt x="18881" y="12645"/>
                </a:cubicBezTo>
                <a:cubicBezTo>
                  <a:pt x="18849" y="12614"/>
                  <a:pt x="18849" y="12614"/>
                  <a:pt x="18817" y="12582"/>
                </a:cubicBezTo>
                <a:cubicBezTo>
                  <a:pt x="18785" y="12582"/>
                  <a:pt x="18817" y="12582"/>
                  <a:pt x="18752" y="12550"/>
                </a:cubicBezTo>
                <a:cubicBezTo>
                  <a:pt x="18720" y="12550"/>
                  <a:pt x="18720" y="12519"/>
                  <a:pt x="18720" y="12519"/>
                </a:cubicBezTo>
                <a:cubicBezTo>
                  <a:pt x="18688" y="12519"/>
                  <a:pt x="18688" y="12519"/>
                  <a:pt x="18688" y="12487"/>
                </a:cubicBezTo>
                <a:cubicBezTo>
                  <a:pt x="18688" y="12456"/>
                  <a:pt x="18656" y="12487"/>
                  <a:pt x="18624" y="12456"/>
                </a:cubicBezTo>
                <a:cubicBezTo>
                  <a:pt x="18592" y="12456"/>
                  <a:pt x="18592" y="12424"/>
                  <a:pt x="18560" y="12424"/>
                </a:cubicBezTo>
                <a:cubicBezTo>
                  <a:pt x="18527" y="12393"/>
                  <a:pt x="18527" y="12361"/>
                  <a:pt x="18495" y="12361"/>
                </a:cubicBezTo>
                <a:cubicBezTo>
                  <a:pt x="18495" y="12361"/>
                  <a:pt x="18463" y="12329"/>
                  <a:pt x="18463" y="12329"/>
                </a:cubicBezTo>
                <a:cubicBezTo>
                  <a:pt x="18463" y="12329"/>
                  <a:pt x="18463" y="12298"/>
                  <a:pt x="18431" y="12298"/>
                </a:cubicBezTo>
                <a:cubicBezTo>
                  <a:pt x="18399" y="12298"/>
                  <a:pt x="18367" y="12235"/>
                  <a:pt x="18335" y="12203"/>
                </a:cubicBezTo>
                <a:cubicBezTo>
                  <a:pt x="18270" y="12171"/>
                  <a:pt x="18270" y="12140"/>
                  <a:pt x="18270" y="12140"/>
                </a:cubicBezTo>
                <a:cubicBezTo>
                  <a:pt x="18270" y="12140"/>
                  <a:pt x="18270" y="12108"/>
                  <a:pt x="18238" y="12077"/>
                </a:cubicBezTo>
                <a:cubicBezTo>
                  <a:pt x="18206" y="12077"/>
                  <a:pt x="18174" y="12014"/>
                  <a:pt x="18142" y="11950"/>
                </a:cubicBezTo>
                <a:cubicBezTo>
                  <a:pt x="18110" y="11919"/>
                  <a:pt x="18077" y="11919"/>
                  <a:pt x="18045" y="11887"/>
                </a:cubicBezTo>
                <a:cubicBezTo>
                  <a:pt x="18013" y="11824"/>
                  <a:pt x="17981" y="11761"/>
                  <a:pt x="17981" y="11761"/>
                </a:cubicBezTo>
                <a:cubicBezTo>
                  <a:pt x="17949" y="11761"/>
                  <a:pt x="17949" y="11761"/>
                  <a:pt x="17949" y="11729"/>
                </a:cubicBezTo>
                <a:cubicBezTo>
                  <a:pt x="17917" y="11698"/>
                  <a:pt x="17820" y="11635"/>
                  <a:pt x="17820" y="11603"/>
                </a:cubicBezTo>
                <a:cubicBezTo>
                  <a:pt x="17788" y="11540"/>
                  <a:pt x="17756" y="11508"/>
                  <a:pt x="17724" y="11477"/>
                </a:cubicBezTo>
                <a:cubicBezTo>
                  <a:pt x="17724" y="11445"/>
                  <a:pt x="17692" y="11414"/>
                  <a:pt x="17660" y="11350"/>
                </a:cubicBezTo>
                <a:cubicBezTo>
                  <a:pt x="17595" y="11256"/>
                  <a:pt x="17595" y="11224"/>
                  <a:pt x="17563" y="11224"/>
                </a:cubicBezTo>
                <a:cubicBezTo>
                  <a:pt x="17531" y="11193"/>
                  <a:pt x="17467" y="11066"/>
                  <a:pt x="17402" y="10971"/>
                </a:cubicBezTo>
                <a:cubicBezTo>
                  <a:pt x="17370" y="10877"/>
                  <a:pt x="17274" y="10782"/>
                  <a:pt x="17242" y="10687"/>
                </a:cubicBezTo>
                <a:cubicBezTo>
                  <a:pt x="17210" y="10656"/>
                  <a:pt x="17177" y="10593"/>
                  <a:pt x="17145" y="10529"/>
                </a:cubicBezTo>
                <a:cubicBezTo>
                  <a:pt x="17113" y="10466"/>
                  <a:pt x="17081" y="10403"/>
                  <a:pt x="17049" y="10403"/>
                </a:cubicBezTo>
                <a:cubicBezTo>
                  <a:pt x="17049" y="10371"/>
                  <a:pt x="17049" y="10340"/>
                  <a:pt x="16920" y="10119"/>
                </a:cubicBezTo>
                <a:cubicBezTo>
                  <a:pt x="16888" y="10087"/>
                  <a:pt x="16888" y="10024"/>
                  <a:pt x="16856" y="9993"/>
                </a:cubicBezTo>
                <a:cubicBezTo>
                  <a:pt x="16824" y="9961"/>
                  <a:pt x="16824" y="9929"/>
                  <a:pt x="16792" y="9898"/>
                </a:cubicBezTo>
                <a:cubicBezTo>
                  <a:pt x="16760" y="9803"/>
                  <a:pt x="16695" y="9740"/>
                  <a:pt x="16663" y="9677"/>
                </a:cubicBezTo>
                <a:cubicBezTo>
                  <a:pt x="16631" y="9582"/>
                  <a:pt x="16567" y="9487"/>
                  <a:pt x="16535" y="9424"/>
                </a:cubicBezTo>
                <a:cubicBezTo>
                  <a:pt x="16470" y="9329"/>
                  <a:pt x="16470" y="9298"/>
                  <a:pt x="16470" y="9298"/>
                </a:cubicBezTo>
                <a:cubicBezTo>
                  <a:pt x="16470" y="9298"/>
                  <a:pt x="16470" y="9266"/>
                  <a:pt x="16438" y="9171"/>
                </a:cubicBezTo>
                <a:cubicBezTo>
                  <a:pt x="16438" y="9077"/>
                  <a:pt x="16374" y="9014"/>
                  <a:pt x="16310" y="8919"/>
                </a:cubicBezTo>
                <a:cubicBezTo>
                  <a:pt x="16277" y="8824"/>
                  <a:pt x="16181" y="8793"/>
                  <a:pt x="16181" y="8793"/>
                </a:cubicBezTo>
                <a:cubicBezTo>
                  <a:pt x="16181" y="8793"/>
                  <a:pt x="16149" y="8729"/>
                  <a:pt x="16085" y="8666"/>
                </a:cubicBezTo>
                <a:cubicBezTo>
                  <a:pt x="16052" y="8603"/>
                  <a:pt x="16020" y="8603"/>
                  <a:pt x="15988" y="8603"/>
                </a:cubicBezTo>
                <a:cubicBezTo>
                  <a:pt x="15956" y="8571"/>
                  <a:pt x="15956" y="8571"/>
                  <a:pt x="15924" y="8571"/>
                </a:cubicBezTo>
                <a:cubicBezTo>
                  <a:pt x="15892" y="8571"/>
                  <a:pt x="15860" y="8571"/>
                  <a:pt x="15827" y="8540"/>
                </a:cubicBezTo>
                <a:cubicBezTo>
                  <a:pt x="15763" y="8508"/>
                  <a:pt x="15635" y="8508"/>
                  <a:pt x="15602" y="8508"/>
                </a:cubicBezTo>
                <a:cubicBezTo>
                  <a:pt x="15538" y="8508"/>
                  <a:pt x="15506" y="8477"/>
                  <a:pt x="15474" y="8445"/>
                </a:cubicBezTo>
                <a:cubicBezTo>
                  <a:pt x="15410" y="8445"/>
                  <a:pt x="15345" y="8445"/>
                  <a:pt x="15313" y="8414"/>
                </a:cubicBezTo>
                <a:cubicBezTo>
                  <a:pt x="15249" y="8414"/>
                  <a:pt x="15217" y="8414"/>
                  <a:pt x="15120" y="8414"/>
                </a:cubicBezTo>
                <a:cubicBezTo>
                  <a:pt x="15024" y="8414"/>
                  <a:pt x="14927" y="8382"/>
                  <a:pt x="14831" y="8382"/>
                </a:cubicBezTo>
                <a:cubicBezTo>
                  <a:pt x="14767" y="8382"/>
                  <a:pt x="14702" y="8382"/>
                  <a:pt x="14638" y="8382"/>
                </a:cubicBezTo>
                <a:cubicBezTo>
                  <a:pt x="14542" y="8350"/>
                  <a:pt x="14510" y="8382"/>
                  <a:pt x="14413" y="8382"/>
                </a:cubicBezTo>
                <a:cubicBezTo>
                  <a:pt x="14349" y="8382"/>
                  <a:pt x="14317" y="8382"/>
                  <a:pt x="14252" y="8382"/>
                </a:cubicBezTo>
                <a:cubicBezTo>
                  <a:pt x="14156" y="8382"/>
                  <a:pt x="14060" y="8382"/>
                  <a:pt x="13963" y="8382"/>
                </a:cubicBezTo>
                <a:cubicBezTo>
                  <a:pt x="13835" y="8382"/>
                  <a:pt x="13610" y="8382"/>
                  <a:pt x="13610" y="8382"/>
                </a:cubicBezTo>
                <a:cubicBezTo>
                  <a:pt x="13610" y="8382"/>
                  <a:pt x="13610" y="8382"/>
                  <a:pt x="13577" y="8382"/>
                </a:cubicBezTo>
                <a:cubicBezTo>
                  <a:pt x="13545" y="8350"/>
                  <a:pt x="13545" y="8350"/>
                  <a:pt x="13481" y="8350"/>
                </a:cubicBezTo>
                <a:cubicBezTo>
                  <a:pt x="13417" y="8350"/>
                  <a:pt x="13320" y="8350"/>
                  <a:pt x="13160" y="8319"/>
                </a:cubicBezTo>
                <a:cubicBezTo>
                  <a:pt x="12999" y="8319"/>
                  <a:pt x="12838" y="8287"/>
                  <a:pt x="12677" y="8256"/>
                </a:cubicBezTo>
                <a:cubicBezTo>
                  <a:pt x="12613" y="8256"/>
                  <a:pt x="12549" y="8224"/>
                  <a:pt x="12485" y="8224"/>
                </a:cubicBezTo>
                <a:cubicBezTo>
                  <a:pt x="12452" y="8224"/>
                  <a:pt x="12388" y="8224"/>
                  <a:pt x="12356" y="8193"/>
                </a:cubicBezTo>
                <a:cubicBezTo>
                  <a:pt x="12292" y="8193"/>
                  <a:pt x="12227" y="8193"/>
                  <a:pt x="12227" y="8193"/>
                </a:cubicBezTo>
                <a:cubicBezTo>
                  <a:pt x="12227" y="8193"/>
                  <a:pt x="12227" y="8161"/>
                  <a:pt x="12260" y="8098"/>
                </a:cubicBezTo>
                <a:cubicBezTo>
                  <a:pt x="12260" y="8035"/>
                  <a:pt x="12260" y="7971"/>
                  <a:pt x="12292" y="7908"/>
                </a:cubicBezTo>
                <a:cubicBezTo>
                  <a:pt x="12292" y="7814"/>
                  <a:pt x="12292" y="7782"/>
                  <a:pt x="12227" y="7687"/>
                </a:cubicBezTo>
                <a:cubicBezTo>
                  <a:pt x="12163" y="7561"/>
                  <a:pt x="12099" y="7466"/>
                  <a:pt x="12099" y="7466"/>
                </a:cubicBezTo>
                <a:cubicBezTo>
                  <a:pt x="12099" y="7466"/>
                  <a:pt x="12131" y="7466"/>
                  <a:pt x="12163" y="7435"/>
                </a:cubicBezTo>
                <a:cubicBezTo>
                  <a:pt x="12195" y="7403"/>
                  <a:pt x="12260" y="7340"/>
                  <a:pt x="12388" y="7277"/>
                </a:cubicBezTo>
                <a:cubicBezTo>
                  <a:pt x="12517" y="7182"/>
                  <a:pt x="12645" y="7119"/>
                  <a:pt x="12742" y="7087"/>
                </a:cubicBezTo>
                <a:cubicBezTo>
                  <a:pt x="12838" y="7024"/>
                  <a:pt x="12935" y="6993"/>
                  <a:pt x="13031" y="6961"/>
                </a:cubicBezTo>
                <a:cubicBezTo>
                  <a:pt x="13127" y="6929"/>
                  <a:pt x="13160" y="6929"/>
                  <a:pt x="13320" y="6866"/>
                </a:cubicBezTo>
                <a:cubicBezTo>
                  <a:pt x="13449" y="6771"/>
                  <a:pt x="13545" y="6740"/>
                  <a:pt x="13674" y="6708"/>
                </a:cubicBezTo>
                <a:cubicBezTo>
                  <a:pt x="13770" y="6645"/>
                  <a:pt x="13899" y="6614"/>
                  <a:pt x="13963" y="6582"/>
                </a:cubicBezTo>
                <a:cubicBezTo>
                  <a:pt x="14060" y="6550"/>
                  <a:pt x="14156" y="6519"/>
                  <a:pt x="14188" y="6487"/>
                </a:cubicBezTo>
                <a:cubicBezTo>
                  <a:pt x="14220" y="6487"/>
                  <a:pt x="14252" y="6487"/>
                  <a:pt x="14220" y="6487"/>
                </a:cubicBezTo>
                <a:cubicBezTo>
                  <a:pt x="14220" y="6456"/>
                  <a:pt x="14220" y="6456"/>
                  <a:pt x="14220" y="6393"/>
                </a:cubicBezTo>
                <a:cubicBezTo>
                  <a:pt x="14188" y="6329"/>
                  <a:pt x="14188" y="6266"/>
                  <a:pt x="14156" y="6203"/>
                </a:cubicBezTo>
                <a:cubicBezTo>
                  <a:pt x="14156" y="6108"/>
                  <a:pt x="14124" y="6045"/>
                  <a:pt x="14124" y="6045"/>
                </a:cubicBezTo>
                <a:cubicBezTo>
                  <a:pt x="14124" y="6045"/>
                  <a:pt x="14156" y="6014"/>
                  <a:pt x="14156" y="6014"/>
                </a:cubicBezTo>
                <a:cubicBezTo>
                  <a:pt x="14156" y="6014"/>
                  <a:pt x="14188" y="5982"/>
                  <a:pt x="14188" y="5982"/>
                </a:cubicBezTo>
                <a:cubicBezTo>
                  <a:pt x="14220" y="5950"/>
                  <a:pt x="14220" y="5919"/>
                  <a:pt x="14220" y="5887"/>
                </a:cubicBezTo>
                <a:cubicBezTo>
                  <a:pt x="14220" y="5887"/>
                  <a:pt x="14220" y="5887"/>
                  <a:pt x="14220" y="5824"/>
                </a:cubicBezTo>
                <a:cubicBezTo>
                  <a:pt x="14220" y="5761"/>
                  <a:pt x="14220" y="5666"/>
                  <a:pt x="14220" y="5666"/>
                </a:cubicBezTo>
                <a:cubicBezTo>
                  <a:pt x="14220" y="5666"/>
                  <a:pt x="14349" y="5603"/>
                  <a:pt x="14445" y="5540"/>
                </a:cubicBezTo>
                <a:cubicBezTo>
                  <a:pt x="14574" y="5445"/>
                  <a:pt x="14606" y="5414"/>
                  <a:pt x="14702" y="5350"/>
                </a:cubicBezTo>
                <a:cubicBezTo>
                  <a:pt x="14799" y="5256"/>
                  <a:pt x="14831" y="5193"/>
                  <a:pt x="14895" y="5129"/>
                </a:cubicBezTo>
                <a:cubicBezTo>
                  <a:pt x="14927" y="5066"/>
                  <a:pt x="14992" y="5003"/>
                  <a:pt x="15024" y="4940"/>
                </a:cubicBezTo>
                <a:cubicBezTo>
                  <a:pt x="15056" y="4877"/>
                  <a:pt x="15088" y="4845"/>
                  <a:pt x="15120" y="4814"/>
                </a:cubicBezTo>
                <a:cubicBezTo>
                  <a:pt x="15152" y="4782"/>
                  <a:pt x="15185" y="4750"/>
                  <a:pt x="15217" y="4687"/>
                </a:cubicBezTo>
                <a:cubicBezTo>
                  <a:pt x="15249" y="4656"/>
                  <a:pt x="15281" y="4656"/>
                  <a:pt x="15313" y="4593"/>
                </a:cubicBezTo>
                <a:cubicBezTo>
                  <a:pt x="15345" y="4561"/>
                  <a:pt x="15377" y="4561"/>
                  <a:pt x="15377" y="4529"/>
                </a:cubicBezTo>
                <a:cubicBezTo>
                  <a:pt x="15410" y="4498"/>
                  <a:pt x="15410" y="4498"/>
                  <a:pt x="15442" y="4466"/>
                </a:cubicBezTo>
                <a:cubicBezTo>
                  <a:pt x="15474" y="4435"/>
                  <a:pt x="15506" y="4403"/>
                  <a:pt x="15506" y="4340"/>
                </a:cubicBezTo>
                <a:cubicBezTo>
                  <a:pt x="15538" y="4277"/>
                  <a:pt x="15506" y="4245"/>
                  <a:pt x="15474" y="4245"/>
                </a:cubicBezTo>
                <a:cubicBezTo>
                  <a:pt x="15410" y="4214"/>
                  <a:pt x="15377" y="4245"/>
                  <a:pt x="15345" y="4277"/>
                </a:cubicBezTo>
                <a:cubicBezTo>
                  <a:pt x="15313" y="4308"/>
                  <a:pt x="15281" y="4403"/>
                  <a:pt x="15249" y="4435"/>
                </a:cubicBezTo>
                <a:cubicBezTo>
                  <a:pt x="15217" y="4466"/>
                  <a:pt x="15185" y="4466"/>
                  <a:pt x="15152" y="4498"/>
                </a:cubicBezTo>
                <a:cubicBezTo>
                  <a:pt x="15088" y="4529"/>
                  <a:pt x="15056" y="4561"/>
                  <a:pt x="15024" y="4593"/>
                </a:cubicBezTo>
                <a:cubicBezTo>
                  <a:pt x="15024" y="4624"/>
                  <a:pt x="14992" y="4656"/>
                  <a:pt x="14992" y="4656"/>
                </a:cubicBezTo>
                <a:cubicBezTo>
                  <a:pt x="14960" y="4656"/>
                  <a:pt x="14960" y="4624"/>
                  <a:pt x="14960" y="4593"/>
                </a:cubicBezTo>
                <a:cubicBezTo>
                  <a:pt x="14960" y="4561"/>
                  <a:pt x="14960" y="4561"/>
                  <a:pt x="14992" y="4498"/>
                </a:cubicBezTo>
                <a:cubicBezTo>
                  <a:pt x="15024" y="4466"/>
                  <a:pt x="15056" y="4435"/>
                  <a:pt x="15120" y="4403"/>
                </a:cubicBezTo>
                <a:cubicBezTo>
                  <a:pt x="15152" y="4340"/>
                  <a:pt x="15152" y="4308"/>
                  <a:pt x="15185" y="4277"/>
                </a:cubicBezTo>
                <a:cubicBezTo>
                  <a:pt x="15217" y="4182"/>
                  <a:pt x="15281" y="4119"/>
                  <a:pt x="15313" y="4087"/>
                </a:cubicBezTo>
                <a:cubicBezTo>
                  <a:pt x="15345" y="4024"/>
                  <a:pt x="15377" y="3993"/>
                  <a:pt x="15377" y="3961"/>
                </a:cubicBezTo>
                <a:cubicBezTo>
                  <a:pt x="15410" y="3898"/>
                  <a:pt x="15442" y="3898"/>
                  <a:pt x="15442" y="3835"/>
                </a:cubicBezTo>
                <a:cubicBezTo>
                  <a:pt x="15442" y="3803"/>
                  <a:pt x="15410" y="3771"/>
                  <a:pt x="15377" y="3740"/>
                </a:cubicBezTo>
                <a:cubicBezTo>
                  <a:pt x="15313" y="3740"/>
                  <a:pt x="15281" y="3771"/>
                  <a:pt x="15249" y="3835"/>
                </a:cubicBezTo>
                <a:cubicBezTo>
                  <a:pt x="15217" y="3866"/>
                  <a:pt x="15185" y="3929"/>
                  <a:pt x="15152" y="3993"/>
                </a:cubicBezTo>
                <a:cubicBezTo>
                  <a:pt x="15088" y="4056"/>
                  <a:pt x="15088" y="4087"/>
                  <a:pt x="15024" y="4150"/>
                </a:cubicBezTo>
                <a:cubicBezTo>
                  <a:pt x="14992" y="4182"/>
                  <a:pt x="14960" y="4214"/>
                  <a:pt x="14960" y="4245"/>
                </a:cubicBezTo>
                <a:cubicBezTo>
                  <a:pt x="14927" y="4277"/>
                  <a:pt x="14895" y="4308"/>
                  <a:pt x="14895" y="4340"/>
                </a:cubicBezTo>
                <a:cubicBezTo>
                  <a:pt x="14863" y="4371"/>
                  <a:pt x="14863" y="4371"/>
                  <a:pt x="14831" y="4403"/>
                </a:cubicBezTo>
                <a:cubicBezTo>
                  <a:pt x="14831" y="4403"/>
                  <a:pt x="14799" y="4340"/>
                  <a:pt x="14799" y="4340"/>
                </a:cubicBezTo>
                <a:cubicBezTo>
                  <a:pt x="14799" y="4340"/>
                  <a:pt x="14799" y="4340"/>
                  <a:pt x="14831" y="4308"/>
                </a:cubicBezTo>
                <a:cubicBezTo>
                  <a:pt x="14831" y="4277"/>
                  <a:pt x="14895" y="4214"/>
                  <a:pt x="14927" y="4182"/>
                </a:cubicBezTo>
                <a:cubicBezTo>
                  <a:pt x="14960" y="4119"/>
                  <a:pt x="14960" y="4087"/>
                  <a:pt x="14960" y="4056"/>
                </a:cubicBezTo>
                <a:cubicBezTo>
                  <a:pt x="14992" y="4024"/>
                  <a:pt x="15024" y="3961"/>
                  <a:pt x="15056" y="3898"/>
                </a:cubicBezTo>
                <a:cubicBezTo>
                  <a:pt x="15088" y="3835"/>
                  <a:pt x="15088" y="3835"/>
                  <a:pt x="15120" y="3771"/>
                </a:cubicBezTo>
                <a:cubicBezTo>
                  <a:pt x="15152" y="3740"/>
                  <a:pt x="15152" y="3708"/>
                  <a:pt x="15185" y="3677"/>
                </a:cubicBezTo>
                <a:cubicBezTo>
                  <a:pt x="15185" y="3614"/>
                  <a:pt x="15217" y="3614"/>
                  <a:pt x="15217" y="3550"/>
                </a:cubicBezTo>
                <a:cubicBezTo>
                  <a:pt x="15217" y="3487"/>
                  <a:pt x="15152" y="3456"/>
                  <a:pt x="15120" y="3456"/>
                </a:cubicBezTo>
                <a:cubicBezTo>
                  <a:pt x="15056" y="3456"/>
                  <a:pt x="15024" y="3519"/>
                  <a:pt x="14992" y="3582"/>
                </a:cubicBezTo>
                <a:cubicBezTo>
                  <a:pt x="14960" y="3645"/>
                  <a:pt x="14927" y="3708"/>
                  <a:pt x="14895" y="3771"/>
                </a:cubicBezTo>
                <a:cubicBezTo>
                  <a:pt x="14863" y="3835"/>
                  <a:pt x="14831" y="3866"/>
                  <a:pt x="14799" y="3898"/>
                </a:cubicBezTo>
                <a:cubicBezTo>
                  <a:pt x="14767" y="3929"/>
                  <a:pt x="14767" y="3961"/>
                  <a:pt x="14767" y="3993"/>
                </a:cubicBezTo>
                <a:cubicBezTo>
                  <a:pt x="14767" y="4024"/>
                  <a:pt x="14735" y="4024"/>
                  <a:pt x="14735" y="4056"/>
                </a:cubicBezTo>
                <a:cubicBezTo>
                  <a:pt x="14702" y="4087"/>
                  <a:pt x="14702" y="4119"/>
                  <a:pt x="14670" y="4150"/>
                </a:cubicBezTo>
                <a:cubicBezTo>
                  <a:pt x="14670" y="4182"/>
                  <a:pt x="14638" y="4214"/>
                  <a:pt x="14638" y="4214"/>
                </a:cubicBezTo>
                <a:cubicBezTo>
                  <a:pt x="14606" y="4245"/>
                  <a:pt x="14606" y="4214"/>
                  <a:pt x="14606" y="4214"/>
                </a:cubicBezTo>
                <a:cubicBezTo>
                  <a:pt x="14574" y="4214"/>
                  <a:pt x="14574" y="4150"/>
                  <a:pt x="14606" y="4119"/>
                </a:cubicBezTo>
                <a:cubicBezTo>
                  <a:pt x="14606" y="4056"/>
                  <a:pt x="14606" y="4024"/>
                  <a:pt x="14638" y="3993"/>
                </a:cubicBezTo>
                <a:cubicBezTo>
                  <a:pt x="14638" y="3929"/>
                  <a:pt x="14638" y="3898"/>
                  <a:pt x="14670" y="3803"/>
                </a:cubicBezTo>
                <a:cubicBezTo>
                  <a:pt x="14702" y="3740"/>
                  <a:pt x="14735" y="3708"/>
                  <a:pt x="14767" y="3645"/>
                </a:cubicBezTo>
                <a:cubicBezTo>
                  <a:pt x="14799" y="3582"/>
                  <a:pt x="14799" y="3519"/>
                  <a:pt x="14831" y="3456"/>
                </a:cubicBezTo>
                <a:cubicBezTo>
                  <a:pt x="14831" y="3393"/>
                  <a:pt x="14767" y="3361"/>
                  <a:pt x="14702" y="3393"/>
                </a:cubicBezTo>
                <a:cubicBezTo>
                  <a:pt x="14638" y="3393"/>
                  <a:pt x="14606" y="3487"/>
                  <a:pt x="14574" y="3519"/>
                </a:cubicBezTo>
                <a:cubicBezTo>
                  <a:pt x="14574" y="3550"/>
                  <a:pt x="14542" y="3614"/>
                  <a:pt x="14542" y="3645"/>
                </a:cubicBezTo>
                <a:cubicBezTo>
                  <a:pt x="14510" y="3677"/>
                  <a:pt x="14510" y="3708"/>
                  <a:pt x="14477" y="3740"/>
                </a:cubicBezTo>
                <a:cubicBezTo>
                  <a:pt x="14445" y="3803"/>
                  <a:pt x="14445" y="3803"/>
                  <a:pt x="14413" y="3898"/>
                </a:cubicBezTo>
                <a:cubicBezTo>
                  <a:pt x="14381" y="3961"/>
                  <a:pt x="14381" y="3993"/>
                  <a:pt x="14381" y="4087"/>
                </a:cubicBezTo>
                <a:cubicBezTo>
                  <a:pt x="14349" y="4150"/>
                  <a:pt x="14317" y="4182"/>
                  <a:pt x="14317" y="4214"/>
                </a:cubicBezTo>
                <a:cubicBezTo>
                  <a:pt x="14285" y="4245"/>
                  <a:pt x="14285" y="4277"/>
                  <a:pt x="14252" y="4308"/>
                </a:cubicBezTo>
                <a:cubicBezTo>
                  <a:pt x="14252" y="4371"/>
                  <a:pt x="14188" y="4371"/>
                  <a:pt x="14156" y="4403"/>
                </a:cubicBezTo>
                <a:cubicBezTo>
                  <a:pt x="14124" y="4403"/>
                  <a:pt x="14027" y="4466"/>
                  <a:pt x="14027" y="4466"/>
                </a:cubicBezTo>
                <a:cubicBezTo>
                  <a:pt x="13995" y="4498"/>
                  <a:pt x="13995" y="4466"/>
                  <a:pt x="13995" y="4466"/>
                </a:cubicBezTo>
                <a:cubicBezTo>
                  <a:pt x="13963" y="4435"/>
                  <a:pt x="13963" y="4435"/>
                  <a:pt x="13963" y="4403"/>
                </a:cubicBezTo>
                <a:cubicBezTo>
                  <a:pt x="13963" y="4371"/>
                  <a:pt x="13963" y="4340"/>
                  <a:pt x="13963" y="4308"/>
                </a:cubicBezTo>
                <a:cubicBezTo>
                  <a:pt x="13931" y="4277"/>
                  <a:pt x="13931" y="4245"/>
                  <a:pt x="13899" y="4214"/>
                </a:cubicBezTo>
                <a:cubicBezTo>
                  <a:pt x="13899" y="4182"/>
                  <a:pt x="13899" y="4150"/>
                  <a:pt x="13835" y="4056"/>
                </a:cubicBezTo>
                <a:cubicBezTo>
                  <a:pt x="13802" y="3993"/>
                  <a:pt x="13738" y="3961"/>
                  <a:pt x="13706" y="3929"/>
                </a:cubicBezTo>
                <a:cubicBezTo>
                  <a:pt x="13674" y="3929"/>
                  <a:pt x="13642" y="3929"/>
                  <a:pt x="13610" y="3961"/>
                </a:cubicBezTo>
                <a:cubicBezTo>
                  <a:pt x="13577" y="3993"/>
                  <a:pt x="13610" y="4024"/>
                  <a:pt x="13610" y="4056"/>
                </a:cubicBezTo>
                <a:cubicBezTo>
                  <a:pt x="13642" y="4056"/>
                  <a:pt x="13642" y="4119"/>
                  <a:pt x="13674" y="4182"/>
                </a:cubicBezTo>
                <a:cubicBezTo>
                  <a:pt x="13674" y="4245"/>
                  <a:pt x="13706" y="4277"/>
                  <a:pt x="13706" y="4340"/>
                </a:cubicBezTo>
                <a:cubicBezTo>
                  <a:pt x="13706" y="4403"/>
                  <a:pt x="13706" y="4435"/>
                  <a:pt x="13706" y="4498"/>
                </a:cubicBezTo>
                <a:cubicBezTo>
                  <a:pt x="13706" y="4529"/>
                  <a:pt x="13674" y="4561"/>
                  <a:pt x="13674" y="4624"/>
                </a:cubicBezTo>
                <a:cubicBezTo>
                  <a:pt x="13674" y="4687"/>
                  <a:pt x="13706" y="4782"/>
                  <a:pt x="13738" y="4845"/>
                </a:cubicBezTo>
                <a:cubicBezTo>
                  <a:pt x="13738" y="4940"/>
                  <a:pt x="13738" y="4971"/>
                  <a:pt x="13770" y="5035"/>
                </a:cubicBezTo>
                <a:cubicBezTo>
                  <a:pt x="13770" y="5129"/>
                  <a:pt x="13770" y="5129"/>
                  <a:pt x="13770" y="5161"/>
                </a:cubicBezTo>
                <a:cubicBezTo>
                  <a:pt x="13738" y="5193"/>
                  <a:pt x="13674" y="5256"/>
                  <a:pt x="13674" y="5256"/>
                </a:cubicBezTo>
                <a:cubicBezTo>
                  <a:pt x="13674" y="5256"/>
                  <a:pt x="13674" y="5256"/>
                  <a:pt x="13642" y="5256"/>
                </a:cubicBezTo>
                <a:cubicBezTo>
                  <a:pt x="13642" y="5256"/>
                  <a:pt x="13642" y="5256"/>
                  <a:pt x="13610" y="5287"/>
                </a:cubicBezTo>
                <a:cubicBezTo>
                  <a:pt x="13610" y="5287"/>
                  <a:pt x="13577" y="5319"/>
                  <a:pt x="13513" y="5350"/>
                </a:cubicBezTo>
                <a:cubicBezTo>
                  <a:pt x="13449" y="5382"/>
                  <a:pt x="13385" y="5445"/>
                  <a:pt x="13256" y="5508"/>
                </a:cubicBezTo>
                <a:cubicBezTo>
                  <a:pt x="13127" y="5571"/>
                  <a:pt x="13063" y="5603"/>
                  <a:pt x="13031" y="5635"/>
                </a:cubicBezTo>
                <a:cubicBezTo>
                  <a:pt x="12967" y="5635"/>
                  <a:pt x="12870" y="5729"/>
                  <a:pt x="12838" y="5761"/>
                </a:cubicBezTo>
                <a:cubicBezTo>
                  <a:pt x="12806" y="5793"/>
                  <a:pt x="12774" y="5856"/>
                  <a:pt x="12774" y="5856"/>
                </a:cubicBezTo>
                <a:cubicBezTo>
                  <a:pt x="12774" y="5856"/>
                  <a:pt x="12774" y="5856"/>
                  <a:pt x="12742" y="5824"/>
                </a:cubicBezTo>
                <a:cubicBezTo>
                  <a:pt x="12710" y="5824"/>
                  <a:pt x="12645" y="5824"/>
                  <a:pt x="12613" y="5856"/>
                </a:cubicBezTo>
                <a:cubicBezTo>
                  <a:pt x="12549" y="5856"/>
                  <a:pt x="12420" y="5919"/>
                  <a:pt x="12388" y="5950"/>
                </a:cubicBezTo>
                <a:cubicBezTo>
                  <a:pt x="12356" y="5982"/>
                  <a:pt x="12292" y="5982"/>
                  <a:pt x="12292" y="6045"/>
                </a:cubicBezTo>
                <a:cubicBezTo>
                  <a:pt x="12260" y="6077"/>
                  <a:pt x="12227" y="6108"/>
                  <a:pt x="12227" y="6108"/>
                </a:cubicBezTo>
                <a:cubicBezTo>
                  <a:pt x="12227" y="6108"/>
                  <a:pt x="12195" y="6140"/>
                  <a:pt x="12131" y="6140"/>
                </a:cubicBezTo>
                <a:cubicBezTo>
                  <a:pt x="12035" y="6171"/>
                  <a:pt x="12002" y="6171"/>
                  <a:pt x="11970" y="6171"/>
                </a:cubicBezTo>
                <a:cubicBezTo>
                  <a:pt x="11970" y="6171"/>
                  <a:pt x="11938" y="6171"/>
                  <a:pt x="11906" y="6171"/>
                </a:cubicBezTo>
                <a:cubicBezTo>
                  <a:pt x="11906" y="6171"/>
                  <a:pt x="11906" y="6140"/>
                  <a:pt x="11874" y="6140"/>
                </a:cubicBezTo>
                <a:cubicBezTo>
                  <a:pt x="11842" y="6140"/>
                  <a:pt x="11842" y="6140"/>
                  <a:pt x="11842" y="6140"/>
                </a:cubicBezTo>
                <a:cubicBezTo>
                  <a:pt x="11842" y="6140"/>
                  <a:pt x="11810" y="6108"/>
                  <a:pt x="11777" y="6014"/>
                </a:cubicBezTo>
                <a:cubicBezTo>
                  <a:pt x="11777" y="5950"/>
                  <a:pt x="11745" y="5887"/>
                  <a:pt x="11713" y="5824"/>
                </a:cubicBezTo>
                <a:cubicBezTo>
                  <a:pt x="11713" y="5793"/>
                  <a:pt x="11681" y="5729"/>
                  <a:pt x="11649" y="5698"/>
                </a:cubicBezTo>
                <a:cubicBezTo>
                  <a:pt x="11617" y="5603"/>
                  <a:pt x="11585" y="5540"/>
                  <a:pt x="11552" y="5477"/>
                </a:cubicBezTo>
                <a:cubicBezTo>
                  <a:pt x="11520" y="5445"/>
                  <a:pt x="11488" y="5382"/>
                  <a:pt x="11456" y="5350"/>
                </a:cubicBezTo>
                <a:cubicBezTo>
                  <a:pt x="11392" y="5287"/>
                  <a:pt x="11360" y="5224"/>
                  <a:pt x="11327" y="5161"/>
                </a:cubicBezTo>
                <a:cubicBezTo>
                  <a:pt x="11295" y="5129"/>
                  <a:pt x="11295" y="5098"/>
                  <a:pt x="11295" y="5066"/>
                </a:cubicBezTo>
                <a:cubicBezTo>
                  <a:pt x="11263" y="5035"/>
                  <a:pt x="11231" y="4940"/>
                  <a:pt x="11135" y="4782"/>
                </a:cubicBezTo>
                <a:cubicBezTo>
                  <a:pt x="11102" y="4687"/>
                  <a:pt x="11038" y="4624"/>
                  <a:pt x="11006" y="4561"/>
                </a:cubicBezTo>
                <a:cubicBezTo>
                  <a:pt x="10942" y="4466"/>
                  <a:pt x="10877" y="4403"/>
                  <a:pt x="10845" y="4371"/>
                </a:cubicBezTo>
                <a:cubicBezTo>
                  <a:pt x="10781" y="4308"/>
                  <a:pt x="10749" y="4245"/>
                  <a:pt x="10685" y="4214"/>
                </a:cubicBezTo>
                <a:cubicBezTo>
                  <a:pt x="10652" y="4182"/>
                  <a:pt x="10652" y="4150"/>
                  <a:pt x="10620" y="4150"/>
                </a:cubicBezTo>
                <a:cubicBezTo>
                  <a:pt x="10588" y="4087"/>
                  <a:pt x="10556" y="4087"/>
                  <a:pt x="10524" y="4024"/>
                </a:cubicBezTo>
                <a:cubicBezTo>
                  <a:pt x="10492" y="3993"/>
                  <a:pt x="10460" y="3961"/>
                  <a:pt x="10363" y="3866"/>
                </a:cubicBezTo>
                <a:cubicBezTo>
                  <a:pt x="10267" y="3740"/>
                  <a:pt x="10138" y="3645"/>
                  <a:pt x="10074" y="3550"/>
                </a:cubicBezTo>
                <a:cubicBezTo>
                  <a:pt x="9977" y="3487"/>
                  <a:pt x="9945" y="3424"/>
                  <a:pt x="9913" y="3393"/>
                </a:cubicBezTo>
                <a:cubicBezTo>
                  <a:pt x="9881" y="3393"/>
                  <a:pt x="9849" y="3329"/>
                  <a:pt x="9817" y="3298"/>
                </a:cubicBezTo>
                <a:cubicBezTo>
                  <a:pt x="9752" y="3235"/>
                  <a:pt x="9688" y="3203"/>
                  <a:pt x="9688" y="3203"/>
                </a:cubicBezTo>
                <a:cubicBezTo>
                  <a:pt x="9688" y="3140"/>
                  <a:pt x="9688" y="3140"/>
                  <a:pt x="9688" y="3140"/>
                </a:cubicBezTo>
                <a:cubicBezTo>
                  <a:pt x="9688" y="3140"/>
                  <a:pt x="9688" y="3140"/>
                  <a:pt x="9720" y="3108"/>
                </a:cubicBezTo>
                <a:cubicBezTo>
                  <a:pt x="9752" y="3077"/>
                  <a:pt x="9752" y="3045"/>
                  <a:pt x="9752" y="3014"/>
                </a:cubicBezTo>
                <a:cubicBezTo>
                  <a:pt x="9720" y="3014"/>
                  <a:pt x="9752" y="3014"/>
                  <a:pt x="9752" y="3014"/>
                </a:cubicBezTo>
                <a:cubicBezTo>
                  <a:pt x="9785" y="3014"/>
                  <a:pt x="9785" y="2982"/>
                  <a:pt x="9817" y="2982"/>
                </a:cubicBezTo>
                <a:cubicBezTo>
                  <a:pt x="9849" y="2950"/>
                  <a:pt x="9913" y="2919"/>
                  <a:pt x="9945" y="2919"/>
                </a:cubicBezTo>
                <a:cubicBezTo>
                  <a:pt x="9977" y="2887"/>
                  <a:pt x="9977" y="2887"/>
                  <a:pt x="10010" y="2856"/>
                </a:cubicBezTo>
                <a:cubicBezTo>
                  <a:pt x="10042" y="2824"/>
                  <a:pt x="10074" y="2824"/>
                  <a:pt x="10138" y="2793"/>
                </a:cubicBezTo>
                <a:cubicBezTo>
                  <a:pt x="10170" y="2761"/>
                  <a:pt x="10202" y="2729"/>
                  <a:pt x="10235" y="2698"/>
                </a:cubicBezTo>
                <a:cubicBezTo>
                  <a:pt x="10267" y="2635"/>
                  <a:pt x="10235" y="2603"/>
                  <a:pt x="10235" y="2571"/>
                </a:cubicBezTo>
                <a:cubicBezTo>
                  <a:pt x="10235" y="2540"/>
                  <a:pt x="10202" y="2477"/>
                  <a:pt x="10202" y="2477"/>
                </a:cubicBezTo>
                <a:cubicBezTo>
                  <a:pt x="10202" y="2477"/>
                  <a:pt x="10202" y="2445"/>
                  <a:pt x="10202" y="2414"/>
                </a:cubicBezTo>
                <a:cubicBezTo>
                  <a:pt x="10235" y="2382"/>
                  <a:pt x="10267" y="2350"/>
                  <a:pt x="10267" y="2319"/>
                </a:cubicBezTo>
                <a:cubicBezTo>
                  <a:pt x="10299" y="2319"/>
                  <a:pt x="10267" y="2256"/>
                  <a:pt x="10235" y="2224"/>
                </a:cubicBezTo>
                <a:cubicBezTo>
                  <a:pt x="10202" y="2193"/>
                  <a:pt x="10170" y="2193"/>
                  <a:pt x="10170" y="2193"/>
                </a:cubicBezTo>
                <a:cubicBezTo>
                  <a:pt x="10170" y="2193"/>
                  <a:pt x="10202" y="2161"/>
                  <a:pt x="10235" y="2129"/>
                </a:cubicBezTo>
                <a:cubicBezTo>
                  <a:pt x="10267" y="2129"/>
                  <a:pt x="10267" y="2098"/>
                  <a:pt x="10299" y="2066"/>
                </a:cubicBezTo>
                <a:cubicBezTo>
                  <a:pt x="10331" y="2035"/>
                  <a:pt x="10331" y="2003"/>
                  <a:pt x="10299" y="1971"/>
                </a:cubicBezTo>
                <a:cubicBezTo>
                  <a:pt x="10299" y="1940"/>
                  <a:pt x="10299" y="1908"/>
                  <a:pt x="10299" y="1845"/>
                </a:cubicBezTo>
                <a:cubicBezTo>
                  <a:pt x="10299" y="1814"/>
                  <a:pt x="10299" y="1782"/>
                  <a:pt x="10331" y="1782"/>
                </a:cubicBezTo>
                <a:cubicBezTo>
                  <a:pt x="10363" y="1750"/>
                  <a:pt x="10395" y="1750"/>
                  <a:pt x="10427" y="1750"/>
                </a:cubicBezTo>
                <a:cubicBezTo>
                  <a:pt x="10460" y="1750"/>
                  <a:pt x="10492" y="1719"/>
                  <a:pt x="10492" y="1687"/>
                </a:cubicBezTo>
                <a:cubicBezTo>
                  <a:pt x="10524" y="1624"/>
                  <a:pt x="10460" y="1593"/>
                  <a:pt x="10427" y="1529"/>
                </a:cubicBezTo>
                <a:cubicBezTo>
                  <a:pt x="10363" y="1498"/>
                  <a:pt x="10331" y="1435"/>
                  <a:pt x="10267" y="1371"/>
                </a:cubicBezTo>
                <a:cubicBezTo>
                  <a:pt x="10202" y="1340"/>
                  <a:pt x="10170" y="1340"/>
                  <a:pt x="10138" y="1308"/>
                </a:cubicBezTo>
                <a:cubicBezTo>
                  <a:pt x="10138" y="1277"/>
                  <a:pt x="10138" y="1277"/>
                  <a:pt x="10106" y="1277"/>
                </a:cubicBezTo>
                <a:cubicBezTo>
                  <a:pt x="10074" y="1214"/>
                  <a:pt x="10106" y="1119"/>
                  <a:pt x="10106" y="1087"/>
                </a:cubicBezTo>
                <a:cubicBezTo>
                  <a:pt x="10138" y="1056"/>
                  <a:pt x="10106" y="1024"/>
                  <a:pt x="10106" y="1024"/>
                </a:cubicBezTo>
                <a:cubicBezTo>
                  <a:pt x="10074" y="1024"/>
                  <a:pt x="10106" y="993"/>
                  <a:pt x="10074" y="961"/>
                </a:cubicBezTo>
                <a:cubicBezTo>
                  <a:pt x="10042" y="898"/>
                  <a:pt x="10042" y="929"/>
                  <a:pt x="10042" y="929"/>
                </a:cubicBezTo>
                <a:cubicBezTo>
                  <a:pt x="10042" y="929"/>
                  <a:pt x="10042" y="898"/>
                  <a:pt x="10010" y="866"/>
                </a:cubicBezTo>
                <a:cubicBezTo>
                  <a:pt x="10010" y="866"/>
                  <a:pt x="10010" y="803"/>
                  <a:pt x="9977" y="803"/>
                </a:cubicBezTo>
                <a:cubicBezTo>
                  <a:pt x="9945" y="771"/>
                  <a:pt x="9945" y="771"/>
                  <a:pt x="9945" y="740"/>
                </a:cubicBezTo>
                <a:cubicBezTo>
                  <a:pt x="9945" y="740"/>
                  <a:pt x="9945" y="708"/>
                  <a:pt x="9945" y="708"/>
                </a:cubicBezTo>
                <a:cubicBezTo>
                  <a:pt x="9913" y="708"/>
                  <a:pt x="9913" y="677"/>
                  <a:pt x="9913" y="677"/>
                </a:cubicBezTo>
                <a:cubicBezTo>
                  <a:pt x="9913" y="645"/>
                  <a:pt x="9881" y="614"/>
                  <a:pt x="9881" y="614"/>
                </a:cubicBezTo>
                <a:cubicBezTo>
                  <a:pt x="9849" y="614"/>
                  <a:pt x="9849" y="582"/>
                  <a:pt x="9849" y="550"/>
                </a:cubicBezTo>
                <a:cubicBezTo>
                  <a:pt x="9817" y="519"/>
                  <a:pt x="9785" y="487"/>
                  <a:pt x="9785" y="487"/>
                </a:cubicBezTo>
                <a:cubicBezTo>
                  <a:pt x="9785" y="487"/>
                  <a:pt x="9817" y="487"/>
                  <a:pt x="9817" y="487"/>
                </a:cubicBezTo>
                <a:cubicBezTo>
                  <a:pt x="9817" y="456"/>
                  <a:pt x="9849" y="456"/>
                  <a:pt x="9849" y="361"/>
                </a:cubicBezTo>
                <a:cubicBezTo>
                  <a:pt x="9849" y="298"/>
                  <a:pt x="9785" y="235"/>
                  <a:pt x="9720" y="171"/>
                </a:cubicBezTo>
                <a:cubicBezTo>
                  <a:pt x="9656" y="140"/>
                  <a:pt x="9560" y="77"/>
                  <a:pt x="9495" y="45"/>
                </a:cubicBezTo>
                <a:cubicBezTo>
                  <a:pt x="9431" y="14"/>
                  <a:pt x="9335" y="14"/>
                  <a:pt x="9302" y="14"/>
                </a:cubicBezTo>
                <a:cubicBezTo>
                  <a:pt x="9238" y="14"/>
                  <a:pt x="9142" y="14"/>
                  <a:pt x="9077" y="14"/>
                </a:cubicBezTo>
                <a:cubicBezTo>
                  <a:pt x="9013" y="14"/>
                  <a:pt x="8981" y="-18"/>
                  <a:pt x="8917" y="14"/>
                </a:cubicBezTo>
                <a:cubicBezTo>
                  <a:pt x="8852" y="14"/>
                  <a:pt x="8820" y="45"/>
                  <a:pt x="8788" y="45"/>
                </a:cubicBezTo>
                <a:cubicBezTo>
                  <a:pt x="8756" y="45"/>
                  <a:pt x="8692" y="45"/>
                  <a:pt x="8627" y="45"/>
                </a:cubicBezTo>
                <a:cubicBezTo>
                  <a:pt x="8595" y="45"/>
                  <a:pt x="8531" y="77"/>
                  <a:pt x="8499" y="77"/>
                </a:cubicBezTo>
                <a:cubicBezTo>
                  <a:pt x="8435" y="77"/>
                  <a:pt x="8370" y="108"/>
                  <a:pt x="8338" y="108"/>
                </a:cubicBezTo>
                <a:cubicBezTo>
                  <a:pt x="8306" y="140"/>
                  <a:pt x="8242" y="140"/>
                  <a:pt x="8210" y="171"/>
                </a:cubicBezTo>
                <a:cubicBezTo>
                  <a:pt x="8177" y="171"/>
                  <a:pt x="8145" y="203"/>
                  <a:pt x="8113" y="235"/>
                </a:cubicBezTo>
                <a:cubicBezTo>
                  <a:pt x="8049" y="235"/>
                  <a:pt x="8017" y="298"/>
                  <a:pt x="7952" y="329"/>
                </a:cubicBezTo>
                <a:cubicBezTo>
                  <a:pt x="7920" y="393"/>
                  <a:pt x="7888" y="424"/>
                  <a:pt x="7792" y="519"/>
                </a:cubicBezTo>
                <a:cubicBezTo>
                  <a:pt x="7695" y="614"/>
                  <a:pt x="7727" y="677"/>
                  <a:pt x="7695" y="708"/>
                </a:cubicBezTo>
                <a:cubicBezTo>
                  <a:pt x="7663" y="771"/>
                  <a:pt x="7663" y="803"/>
                  <a:pt x="7631" y="866"/>
                </a:cubicBezTo>
                <a:cubicBezTo>
                  <a:pt x="7631" y="898"/>
                  <a:pt x="7631" y="929"/>
                  <a:pt x="7599" y="961"/>
                </a:cubicBezTo>
                <a:cubicBezTo>
                  <a:pt x="7599" y="1024"/>
                  <a:pt x="7599" y="1056"/>
                  <a:pt x="7599" y="1150"/>
                </a:cubicBezTo>
                <a:cubicBezTo>
                  <a:pt x="7599" y="1214"/>
                  <a:pt x="7599" y="1245"/>
                  <a:pt x="7599" y="1277"/>
                </a:cubicBezTo>
                <a:cubicBezTo>
                  <a:pt x="7599" y="1308"/>
                  <a:pt x="7631" y="1308"/>
                  <a:pt x="7631" y="1340"/>
                </a:cubicBezTo>
                <a:cubicBezTo>
                  <a:pt x="7631" y="1371"/>
                  <a:pt x="7599" y="1371"/>
                  <a:pt x="7599" y="1403"/>
                </a:cubicBezTo>
                <a:cubicBezTo>
                  <a:pt x="7599" y="1466"/>
                  <a:pt x="7631" y="1498"/>
                  <a:pt x="7631" y="1529"/>
                </a:cubicBezTo>
                <a:cubicBezTo>
                  <a:pt x="7631" y="1529"/>
                  <a:pt x="7631" y="1561"/>
                  <a:pt x="7631" y="1593"/>
                </a:cubicBezTo>
                <a:cubicBezTo>
                  <a:pt x="7631" y="1593"/>
                  <a:pt x="7631" y="1624"/>
                  <a:pt x="7631" y="1656"/>
                </a:cubicBezTo>
                <a:cubicBezTo>
                  <a:pt x="7631" y="1750"/>
                  <a:pt x="7663" y="1782"/>
                  <a:pt x="7663" y="1845"/>
                </a:cubicBezTo>
                <a:cubicBezTo>
                  <a:pt x="7663" y="1877"/>
                  <a:pt x="7695" y="1877"/>
                  <a:pt x="7695" y="1908"/>
                </a:cubicBezTo>
                <a:cubicBezTo>
                  <a:pt x="7695" y="1908"/>
                  <a:pt x="7695" y="1908"/>
                  <a:pt x="7695" y="1940"/>
                </a:cubicBezTo>
                <a:cubicBezTo>
                  <a:pt x="7695" y="1940"/>
                  <a:pt x="7727" y="1971"/>
                  <a:pt x="7727" y="2003"/>
                </a:cubicBezTo>
                <a:cubicBezTo>
                  <a:pt x="7760" y="2035"/>
                  <a:pt x="7760" y="2066"/>
                  <a:pt x="7792" y="2066"/>
                </a:cubicBezTo>
                <a:cubicBezTo>
                  <a:pt x="7792" y="2098"/>
                  <a:pt x="7792" y="2129"/>
                  <a:pt x="7824" y="2161"/>
                </a:cubicBezTo>
                <a:cubicBezTo>
                  <a:pt x="7824" y="2161"/>
                  <a:pt x="7824" y="2193"/>
                  <a:pt x="7824" y="2193"/>
                </a:cubicBezTo>
                <a:cubicBezTo>
                  <a:pt x="7824" y="2224"/>
                  <a:pt x="7824" y="2256"/>
                  <a:pt x="7824" y="2287"/>
                </a:cubicBezTo>
                <a:cubicBezTo>
                  <a:pt x="7856" y="2287"/>
                  <a:pt x="7856" y="2319"/>
                  <a:pt x="7888" y="2319"/>
                </a:cubicBezTo>
                <a:cubicBezTo>
                  <a:pt x="7888" y="2350"/>
                  <a:pt x="7888" y="2350"/>
                  <a:pt x="7888" y="2382"/>
                </a:cubicBezTo>
                <a:cubicBezTo>
                  <a:pt x="7888" y="2382"/>
                  <a:pt x="7920" y="2382"/>
                  <a:pt x="7920" y="2414"/>
                </a:cubicBezTo>
                <a:cubicBezTo>
                  <a:pt x="7952" y="2445"/>
                  <a:pt x="7985" y="2445"/>
                  <a:pt x="7985" y="2477"/>
                </a:cubicBezTo>
                <a:cubicBezTo>
                  <a:pt x="8017" y="2477"/>
                  <a:pt x="8049" y="2508"/>
                  <a:pt x="8081" y="2477"/>
                </a:cubicBezTo>
                <a:cubicBezTo>
                  <a:pt x="8113" y="2477"/>
                  <a:pt x="8145" y="2477"/>
                  <a:pt x="8145" y="2477"/>
                </a:cubicBezTo>
                <a:cubicBezTo>
                  <a:pt x="8145" y="2477"/>
                  <a:pt x="8145" y="2508"/>
                  <a:pt x="8145" y="2540"/>
                </a:cubicBezTo>
                <a:cubicBezTo>
                  <a:pt x="8145" y="2571"/>
                  <a:pt x="8113" y="2603"/>
                  <a:pt x="8081" y="2666"/>
                </a:cubicBezTo>
                <a:cubicBezTo>
                  <a:pt x="8081" y="2698"/>
                  <a:pt x="8049" y="2729"/>
                  <a:pt x="8049" y="2761"/>
                </a:cubicBezTo>
                <a:cubicBezTo>
                  <a:pt x="8017" y="2761"/>
                  <a:pt x="7952" y="2729"/>
                  <a:pt x="7888" y="2698"/>
                </a:cubicBezTo>
                <a:cubicBezTo>
                  <a:pt x="7824" y="2698"/>
                  <a:pt x="7824" y="2698"/>
                  <a:pt x="7663" y="2698"/>
                </a:cubicBezTo>
                <a:cubicBezTo>
                  <a:pt x="7631" y="2698"/>
                  <a:pt x="7567" y="2698"/>
                  <a:pt x="7535" y="2698"/>
                </a:cubicBezTo>
                <a:cubicBezTo>
                  <a:pt x="7502" y="2698"/>
                  <a:pt x="7438" y="2729"/>
                  <a:pt x="7374" y="2729"/>
                </a:cubicBezTo>
                <a:cubicBezTo>
                  <a:pt x="7342" y="2729"/>
                  <a:pt x="7310" y="2761"/>
                  <a:pt x="7277" y="2761"/>
                </a:cubicBezTo>
                <a:cubicBezTo>
                  <a:pt x="7181" y="2793"/>
                  <a:pt x="7149" y="2824"/>
                  <a:pt x="7052" y="2887"/>
                </a:cubicBezTo>
                <a:cubicBezTo>
                  <a:pt x="6988" y="2919"/>
                  <a:pt x="6892" y="2982"/>
                  <a:pt x="6860" y="3045"/>
                </a:cubicBezTo>
                <a:cubicBezTo>
                  <a:pt x="6795" y="3077"/>
                  <a:pt x="6763" y="3108"/>
                  <a:pt x="6699" y="3171"/>
                </a:cubicBezTo>
                <a:cubicBezTo>
                  <a:pt x="6635" y="3235"/>
                  <a:pt x="6602" y="3266"/>
                  <a:pt x="6570" y="3329"/>
                </a:cubicBezTo>
                <a:cubicBezTo>
                  <a:pt x="6538" y="3393"/>
                  <a:pt x="6538" y="3393"/>
                  <a:pt x="6506" y="3456"/>
                </a:cubicBezTo>
                <a:cubicBezTo>
                  <a:pt x="6506" y="3519"/>
                  <a:pt x="6506" y="3550"/>
                  <a:pt x="6506" y="3582"/>
                </a:cubicBezTo>
                <a:cubicBezTo>
                  <a:pt x="6474" y="3645"/>
                  <a:pt x="6474" y="3677"/>
                  <a:pt x="6474" y="3677"/>
                </a:cubicBezTo>
                <a:cubicBezTo>
                  <a:pt x="6474" y="3677"/>
                  <a:pt x="6442" y="3708"/>
                  <a:pt x="6410" y="3740"/>
                </a:cubicBezTo>
                <a:cubicBezTo>
                  <a:pt x="6345" y="3740"/>
                  <a:pt x="6313" y="3803"/>
                  <a:pt x="6281" y="3835"/>
                </a:cubicBezTo>
                <a:cubicBezTo>
                  <a:pt x="6249" y="3835"/>
                  <a:pt x="6217" y="3835"/>
                  <a:pt x="6217" y="3835"/>
                </a:cubicBezTo>
                <a:cubicBezTo>
                  <a:pt x="6185" y="3835"/>
                  <a:pt x="6185" y="3835"/>
                  <a:pt x="6120" y="3898"/>
                </a:cubicBezTo>
                <a:cubicBezTo>
                  <a:pt x="6056" y="3929"/>
                  <a:pt x="6024" y="3993"/>
                  <a:pt x="5992" y="4056"/>
                </a:cubicBezTo>
                <a:cubicBezTo>
                  <a:pt x="5960" y="4087"/>
                  <a:pt x="5960" y="4119"/>
                  <a:pt x="5927" y="4150"/>
                </a:cubicBezTo>
                <a:cubicBezTo>
                  <a:pt x="5895" y="4150"/>
                  <a:pt x="5863" y="4182"/>
                  <a:pt x="5863" y="4182"/>
                </a:cubicBezTo>
                <a:cubicBezTo>
                  <a:pt x="5831" y="4182"/>
                  <a:pt x="5799" y="4214"/>
                  <a:pt x="5767" y="4214"/>
                </a:cubicBezTo>
                <a:cubicBezTo>
                  <a:pt x="5702" y="4214"/>
                  <a:pt x="5702" y="4214"/>
                  <a:pt x="5606" y="4245"/>
                </a:cubicBezTo>
                <a:cubicBezTo>
                  <a:pt x="5542" y="4277"/>
                  <a:pt x="5477" y="4308"/>
                  <a:pt x="5445" y="4340"/>
                </a:cubicBezTo>
                <a:cubicBezTo>
                  <a:pt x="5413" y="4371"/>
                  <a:pt x="5381" y="4403"/>
                  <a:pt x="5349" y="4435"/>
                </a:cubicBezTo>
                <a:cubicBezTo>
                  <a:pt x="5285" y="4466"/>
                  <a:pt x="5285" y="4466"/>
                  <a:pt x="5156" y="4529"/>
                </a:cubicBezTo>
                <a:cubicBezTo>
                  <a:pt x="5124" y="4561"/>
                  <a:pt x="5060" y="4593"/>
                  <a:pt x="5027" y="4624"/>
                </a:cubicBezTo>
                <a:cubicBezTo>
                  <a:pt x="4995" y="4656"/>
                  <a:pt x="4963" y="4656"/>
                  <a:pt x="4931" y="4687"/>
                </a:cubicBezTo>
                <a:cubicBezTo>
                  <a:pt x="4867" y="4750"/>
                  <a:pt x="4802" y="4782"/>
                  <a:pt x="4706" y="4845"/>
                </a:cubicBezTo>
                <a:cubicBezTo>
                  <a:pt x="4610" y="4908"/>
                  <a:pt x="4513" y="5003"/>
                  <a:pt x="4481" y="5098"/>
                </a:cubicBezTo>
                <a:cubicBezTo>
                  <a:pt x="4417" y="5193"/>
                  <a:pt x="4385" y="5477"/>
                  <a:pt x="4320" y="5666"/>
                </a:cubicBezTo>
                <a:cubicBezTo>
                  <a:pt x="4288" y="5887"/>
                  <a:pt x="4224" y="6298"/>
                  <a:pt x="4160" y="6456"/>
                </a:cubicBezTo>
                <a:cubicBezTo>
                  <a:pt x="4127" y="6645"/>
                  <a:pt x="4127" y="6740"/>
                  <a:pt x="4095" y="6866"/>
                </a:cubicBezTo>
                <a:cubicBezTo>
                  <a:pt x="4063" y="6993"/>
                  <a:pt x="4063" y="7056"/>
                  <a:pt x="4031" y="7182"/>
                </a:cubicBezTo>
                <a:cubicBezTo>
                  <a:pt x="4031" y="7308"/>
                  <a:pt x="4031" y="7308"/>
                  <a:pt x="3999" y="7466"/>
                </a:cubicBezTo>
                <a:cubicBezTo>
                  <a:pt x="3967" y="7624"/>
                  <a:pt x="3967" y="7814"/>
                  <a:pt x="3935" y="7940"/>
                </a:cubicBezTo>
                <a:cubicBezTo>
                  <a:pt x="3935" y="8066"/>
                  <a:pt x="3902" y="8161"/>
                  <a:pt x="3902" y="8224"/>
                </a:cubicBezTo>
                <a:cubicBezTo>
                  <a:pt x="3902" y="8256"/>
                  <a:pt x="3902" y="8319"/>
                  <a:pt x="3870" y="8350"/>
                </a:cubicBezTo>
                <a:cubicBezTo>
                  <a:pt x="3870" y="8382"/>
                  <a:pt x="3870" y="8445"/>
                  <a:pt x="3838" y="8477"/>
                </a:cubicBezTo>
                <a:cubicBezTo>
                  <a:pt x="3838" y="8571"/>
                  <a:pt x="3806" y="8635"/>
                  <a:pt x="3806" y="8666"/>
                </a:cubicBezTo>
                <a:cubicBezTo>
                  <a:pt x="3806" y="8666"/>
                  <a:pt x="3806" y="8666"/>
                  <a:pt x="3838" y="8666"/>
                </a:cubicBezTo>
                <a:cubicBezTo>
                  <a:pt x="3870" y="8666"/>
                  <a:pt x="3902" y="8666"/>
                  <a:pt x="3999" y="8698"/>
                </a:cubicBezTo>
                <a:cubicBezTo>
                  <a:pt x="4127" y="8729"/>
                  <a:pt x="4288" y="8761"/>
                  <a:pt x="4288" y="8761"/>
                </a:cubicBezTo>
                <a:cubicBezTo>
                  <a:pt x="4288" y="8761"/>
                  <a:pt x="4288" y="8793"/>
                  <a:pt x="4288" y="8793"/>
                </a:cubicBezTo>
                <a:cubicBezTo>
                  <a:pt x="4288" y="8824"/>
                  <a:pt x="4288" y="8824"/>
                  <a:pt x="4320" y="8824"/>
                </a:cubicBezTo>
                <a:cubicBezTo>
                  <a:pt x="4320" y="8824"/>
                  <a:pt x="4352" y="8824"/>
                  <a:pt x="4352" y="8856"/>
                </a:cubicBezTo>
                <a:cubicBezTo>
                  <a:pt x="4352" y="8856"/>
                  <a:pt x="4320" y="8856"/>
                  <a:pt x="4320" y="8887"/>
                </a:cubicBezTo>
                <a:cubicBezTo>
                  <a:pt x="4288" y="8950"/>
                  <a:pt x="4288" y="8950"/>
                  <a:pt x="4288" y="9014"/>
                </a:cubicBezTo>
                <a:cubicBezTo>
                  <a:pt x="4256" y="9108"/>
                  <a:pt x="4256" y="9140"/>
                  <a:pt x="4256" y="9140"/>
                </a:cubicBezTo>
                <a:cubicBezTo>
                  <a:pt x="4256" y="9140"/>
                  <a:pt x="4224" y="9171"/>
                  <a:pt x="4224" y="9171"/>
                </a:cubicBezTo>
                <a:cubicBezTo>
                  <a:pt x="4192" y="9203"/>
                  <a:pt x="4192" y="9203"/>
                  <a:pt x="4192" y="9235"/>
                </a:cubicBezTo>
                <a:cubicBezTo>
                  <a:pt x="4160" y="9298"/>
                  <a:pt x="4095" y="9393"/>
                  <a:pt x="4095" y="9424"/>
                </a:cubicBezTo>
                <a:cubicBezTo>
                  <a:pt x="4063" y="9487"/>
                  <a:pt x="4063" y="9487"/>
                  <a:pt x="4063" y="9487"/>
                </a:cubicBezTo>
                <a:cubicBezTo>
                  <a:pt x="4063" y="9519"/>
                  <a:pt x="4063" y="9519"/>
                  <a:pt x="4031" y="9519"/>
                </a:cubicBezTo>
                <a:cubicBezTo>
                  <a:pt x="4031" y="9550"/>
                  <a:pt x="4031" y="9582"/>
                  <a:pt x="4031" y="9582"/>
                </a:cubicBezTo>
                <a:cubicBezTo>
                  <a:pt x="4031" y="9582"/>
                  <a:pt x="3806" y="9456"/>
                  <a:pt x="3645" y="9329"/>
                </a:cubicBezTo>
                <a:cubicBezTo>
                  <a:pt x="3452" y="9235"/>
                  <a:pt x="3292" y="9140"/>
                  <a:pt x="3292" y="9140"/>
                </a:cubicBezTo>
                <a:cubicBezTo>
                  <a:pt x="3292" y="9140"/>
                  <a:pt x="3292" y="9108"/>
                  <a:pt x="3292" y="9077"/>
                </a:cubicBezTo>
                <a:cubicBezTo>
                  <a:pt x="3292" y="9077"/>
                  <a:pt x="3260" y="9045"/>
                  <a:pt x="3227" y="9045"/>
                </a:cubicBezTo>
                <a:cubicBezTo>
                  <a:pt x="3195" y="9014"/>
                  <a:pt x="3163" y="8982"/>
                  <a:pt x="3131" y="8982"/>
                </a:cubicBezTo>
                <a:cubicBezTo>
                  <a:pt x="3099" y="8950"/>
                  <a:pt x="3067" y="8950"/>
                  <a:pt x="3035" y="8950"/>
                </a:cubicBezTo>
                <a:cubicBezTo>
                  <a:pt x="3035" y="8950"/>
                  <a:pt x="3002" y="8950"/>
                  <a:pt x="3002" y="8950"/>
                </a:cubicBezTo>
                <a:cubicBezTo>
                  <a:pt x="2970" y="8950"/>
                  <a:pt x="2906" y="8887"/>
                  <a:pt x="2810" y="8824"/>
                </a:cubicBezTo>
                <a:cubicBezTo>
                  <a:pt x="2681" y="8761"/>
                  <a:pt x="2681" y="8761"/>
                  <a:pt x="2617" y="8729"/>
                </a:cubicBezTo>
                <a:cubicBezTo>
                  <a:pt x="2585" y="8698"/>
                  <a:pt x="2552" y="8666"/>
                  <a:pt x="2552" y="8635"/>
                </a:cubicBezTo>
                <a:cubicBezTo>
                  <a:pt x="2520" y="8603"/>
                  <a:pt x="2456" y="8635"/>
                  <a:pt x="2456" y="8635"/>
                </a:cubicBezTo>
                <a:cubicBezTo>
                  <a:pt x="2424" y="8635"/>
                  <a:pt x="2392" y="8635"/>
                  <a:pt x="2392" y="8666"/>
                </a:cubicBezTo>
                <a:cubicBezTo>
                  <a:pt x="2392" y="8666"/>
                  <a:pt x="2392" y="8666"/>
                  <a:pt x="2327" y="8666"/>
                </a:cubicBezTo>
                <a:cubicBezTo>
                  <a:pt x="2295" y="8666"/>
                  <a:pt x="2295" y="8666"/>
                  <a:pt x="2263" y="8666"/>
                </a:cubicBezTo>
                <a:cubicBezTo>
                  <a:pt x="2231" y="8666"/>
                  <a:pt x="2199" y="8635"/>
                  <a:pt x="2167" y="8635"/>
                </a:cubicBezTo>
                <a:cubicBezTo>
                  <a:pt x="2135" y="8635"/>
                  <a:pt x="2135" y="8635"/>
                  <a:pt x="2102" y="8635"/>
                </a:cubicBezTo>
                <a:cubicBezTo>
                  <a:pt x="2070" y="8635"/>
                  <a:pt x="2070" y="8698"/>
                  <a:pt x="2070" y="8698"/>
                </a:cubicBezTo>
                <a:cubicBezTo>
                  <a:pt x="2038" y="8729"/>
                  <a:pt x="2038" y="8761"/>
                  <a:pt x="2038" y="8793"/>
                </a:cubicBezTo>
                <a:cubicBezTo>
                  <a:pt x="2006" y="8824"/>
                  <a:pt x="2006" y="8856"/>
                  <a:pt x="2006" y="8856"/>
                </a:cubicBezTo>
                <a:cubicBezTo>
                  <a:pt x="2006" y="8856"/>
                  <a:pt x="1749" y="9329"/>
                  <a:pt x="1395" y="9898"/>
                </a:cubicBezTo>
                <a:cubicBezTo>
                  <a:pt x="1235" y="10245"/>
                  <a:pt x="1042" y="10593"/>
                  <a:pt x="849" y="10908"/>
                </a:cubicBezTo>
                <a:cubicBezTo>
                  <a:pt x="463" y="11635"/>
                  <a:pt x="142" y="12235"/>
                  <a:pt x="142" y="12235"/>
                </a:cubicBezTo>
                <a:cubicBezTo>
                  <a:pt x="142" y="12235"/>
                  <a:pt x="110" y="12235"/>
                  <a:pt x="110" y="12235"/>
                </a:cubicBezTo>
                <a:cubicBezTo>
                  <a:pt x="77" y="12235"/>
                  <a:pt x="77" y="12266"/>
                  <a:pt x="77" y="12298"/>
                </a:cubicBezTo>
                <a:cubicBezTo>
                  <a:pt x="77" y="12329"/>
                  <a:pt x="45" y="12329"/>
                  <a:pt x="45" y="12329"/>
                </a:cubicBezTo>
                <a:cubicBezTo>
                  <a:pt x="13" y="12361"/>
                  <a:pt x="-19" y="12393"/>
                  <a:pt x="13" y="12424"/>
                </a:cubicBezTo>
                <a:cubicBezTo>
                  <a:pt x="13" y="12487"/>
                  <a:pt x="77" y="12487"/>
                  <a:pt x="110" y="12519"/>
                </a:cubicBezTo>
                <a:close/>
                <a:moveTo>
                  <a:pt x="4224" y="9677"/>
                </a:moveTo>
                <a:cubicBezTo>
                  <a:pt x="4224" y="9677"/>
                  <a:pt x="4224" y="9645"/>
                  <a:pt x="4224" y="9645"/>
                </a:cubicBezTo>
                <a:cubicBezTo>
                  <a:pt x="4256" y="9614"/>
                  <a:pt x="4256" y="9582"/>
                  <a:pt x="4288" y="9550"/>
                </a:cubicBezTo>
                <a:cubicBezTo>
                  <a:pt x="4288" y="9519"/>
                  <a:pt x="4320" y="9487"/>
                  <a:pt x="4320" y="9456"/>
                </a:cubicBezTo>
                <a:cubicBezTo>
                  <a:pt x="4352" y="9456"/>
                  <a:pt x="4352" y="9456"/>
                  <a:pt x="4352" y="9456"/>
                </a:cubicBezTo>
                <a:cubicBezTo>
                  <a:pt x="4352" y="9456"/>
                  <a:pt x="4352" y="9456"/>
                  <a:pt x="4352" y="9487"/>
                </a:cubicBezTo>
                <a:cubicBezTo>
                  <a:pt x="4352" y="9519"/>
                  <a:pt x="4352" y="9519"/>
                  <a:pt x="4385" y="9550"/>
                </a:cubicBezTo>
                <a:cubicBezTo>
                  <a:pt x="4417" y="9582"/>
                  <a:pt x="4449" y="9582"/>
                  <a:pt x="4449" y="9582"/>
                </a:cubicBezTo>
                <a:cubicBezTo>
                  <a:pt x="4449" y="9582"/>
                  <a:pt x="4481" y="9614"/>
                  <a:pt x="4513" y="9614"/>
                </a:cubicBezTo>
                <a:cubicBezTo>
                  <a:pt x="4513" y="9645"/>
                  <a:pt x="4513" y="9645"/>
                  <a:pt x="4545" y="9645"/>
                </a:cubicBezTo>
                <a:cubicBezTo>
                  <a:pt x="4545" y="9614"/>
                  <a:pt x="4577" y="9614"/>
                  <a:pt x="4577" y="9614"/>
                </a:cubicBezTo>
                <a:cubicBezTo>
                  <a:pt x="4577" y="9614"/>
                  <a:pt x="4545" y="9677"/>
                  <a:pt x="4610" y="9708"/>
                </a:cubicBezTo>
                <a:cubicBezTo>
                  <a:pt x="4642" y="9740"/>
                  <a:pt x="4642" y="9740"/>
                  <a:pt x="4674" y="9740"/>
                </a:cubicBezTo>
                <a:cubicBezTo>
                  <a:pt x="4738" y="9771"/>
                  <a:pt x="4738" y="9771"/>
                  <a:pt x="4738" y="9740"/>
                </a:cubicBezTo>
                <a:cubicBezTo>
                  <a:pt x="4770" y="9740"/>
                  <a:pt x="4770" y="9740"/>
                  <a:pt x="4770" y="9740"/>
                </a:cubicBezTo>
                <a:cubicBezTo>
                  <a:pt x="4770" y="9740"/>
                  <a:pt x="4770" y="9803"/>
                  <a:pt x="4802" y="9835"/>
                </a:cubicBezTo>
                <a:cubicBezTo>
                  <a:pt x="4835" y="9866"/>
                  <a:pt x="4867" y="9866"/>
                  <a:pt x="4899" y="9898"/>
                </a:cubicBezTo>
                <a:cubicBezTo>
                  <a:pt x="4931" y="9898"/>
                  <a:pt x="4963" y="9898"/>
                  <a:pt x="4963" y="9866"/>
                </a:cubicBezTo>
                <a:cubicBezTo>
                  <a:pt x="4995" y="9866"/>
                  <a:pt x="4995" y="9866"/>
                  <a:pt x="4995" y="9866"/>
                </a:cubicBezTo>
                <a:cubicBezTo>
                  <a:pt x="4995" y="9866"/>
                  <a:pt x="4995" y="9961"/>
                  <a:pt x="5027" y="9961"/>
                </a:cubicBezTo>
                <a:cubicBezTo>
                  <a:pt x="5027" y="9993"/>
                  <a:pt x="5060" y="9993"/>
                  <a:pt x="5092" y="10024"/>
                </a:cubicBezTo>
                <a:cubicBezTo>
                  <a:pt x="5124" y="10024"/>
                  <a:pt x="5156" y="10024"/>
                  <a:pt x="5188" y="9993"/>
                </a:cubicBezTo>
                <a:cubicBezTo>
                  <a:pt x="5220" y="9993"/>
                  <a:pt x="5220" y="9993"/>
                  <a:pt x="5252" y="9961"/>
                </a:cubicBezTo>
                <a:cubicBezTo>
                  <a:pt x="5252" y="9961"/>
                  <a:pt x="5285" y="9961"/>
                  <a:pt x="5285" y="9961"/>
                </a:cubicBezTo>
                <a:cubicBezTo>
                  <a:pt x="5285" y="9961"/>
                  <a:pt x="5285" y="9993"/>
                  <a:pt x="5252" y="10056"/>
                </a:cubicBezTo>
                <a:cubicBezTo>
                  <a:pt x="5220" y="10119"/>
                  <a:pt x="5188" y="10182"/>
                  <a:pt x="5188" y="10182"/>
                </a:cubicBezTo>
                <a:cubicBezTo>
                  <a:pt x="5188" y="10182"/>
                  <a:pt x="5188" y="10150"/>
                  <a:pt x="5156" y="10182"/>
                </a:cubicBezTo>
                <a:cubicBezTo>
                  <a:pt x="5156" y="10182"/>
                  <a:pt x="5124" y="10214"/>
                  <a:pt x="5124" y="10214"/>
                </a:cubicBezTo>
                <a:cubicBezTo>
                  <a:pt x="5124" y="10214"/>
                  <a:pt x="5124" y="10214"/>
                  <a:pt x="5124" y="10214"/>
                </a:cubicBezTo>
                <a:cubicBezTo>
                  <a:pt x="5124" y="10214"/>
                  <a:pt x="4995" y="10150"/>
                  <a:pt x="4867" y="10087"/>
                </a:cubicBezTo>
                <a:cubicBezTo>
                  <a:pt x="4738" y="9993"/>
                  <a:pt x="4224" y="9677"/>
                  <a:pt x="4224" y="9677"/>
                </a:cubicBezTo>
                <a:close/>
              </a:path>
            </a:pathLst>
          </a:custGeom>
          <a:solidFill>
            <a:srgbClr val="808080"/>
          </a:solidFill>
          <a:ln w="12700">
            <a:miter lim="400000"/>
          </a:ln>
          <a:effectLst>
            <a:outerShdw blurRad="152400" dist="317500" dir="5400000" rotWithShape="0">
              <a:srgbClr val="000000">
                <a:alpha val="15000"/>
              </a:srgbClr>
            </a:outerShdw>
          </a:effectLst>
        </p:spPr>
        <p:txBody>
          <a:bodyPr lIns="45718" tIns="45718" rIns="45718" bIns="45718"/>
          <a:lstStyle/>
          <a:p>
            <a:pPr>
              <a:defRPr>
                <a:latin typeface="微软雅黑"/>
                <a:ea typeface="微软雅黑"/>
                <a:cs typeface="微软雅黑"/>
                <a:sym typeface="微软雅黑"/>
              </a:defRPr>
            </a:pPr>
            <a:endParaRPr/>
          </a:p>
        </p:txBody>
      </p:sp>
      <p:sp>
        <p:nvSpPr>
          <p:cNvPr id="1193" name="Shape 1193"/>
          <p:cNvSpPr/>
          <p:nvPr/>
        </p:nvSpPr>
        <p:spPr>
          <a:xfrm>
            <a:off x="1534266" y="3623474"/>
            <a:ext cx="3884615" cy="955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2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a:t>
            </a:r>
          </a:p>
        </p:txBody>
      </p:sp>
      <p:sp>
        <p:nvSpPr>
          <p:cNvPr id="1194" name="Shape 1194"/>
          <p:cNvSpPr/>
          <p:nvPr/>
        </p:nvSpPr>
        <p:spPr>
          <a:xfrm>
            <a:off x="1494177" y="2138238"/>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a:solidFill>
                  <a:srgbClr val="808080"/>
                </a:solidFill>
                <a:latin typeface="微软雅黑"/>
                <a:ea typeface="微软雅黑"/>
                <a:cs typeface="微软雅黑"/>
                <a:sym typeface="微软雅黑"/>
              </a:defRPr>
            </a:lvl1pPr>
          </a:lstStyle>
          <a:p>
            <a:r>
              <a:t>输入你的文字信息</a:t>
            </a:r>
          </a:p>
        </p:txBody>
      </p:sp>
      <p:sp>
        <p:nvSpPr>
          <p:cNvPr id="1195" name="Shape 1195"/>
          <p:cNvSpPr/>
          <p:nvPr/>
        </p:nvSpPr>
        <p:spPr>
          <a:xfrm>
            <a:off x="2885906" y="2676847"/>
            <a:ext cx="2497665" cy="802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just">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1196" name="Shape 1196"/>
          <p:cNvSpPr/>
          <p:nvPr/>
        </p:nvSpPr>
        <p:spPr>
          <a:xfrm>
            <a:off x="1494176" y="2642130"/>
            <a:ext cx="1222558" cy="7645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4400" b="1">
                <a:solidFill>
                  <a:srgbClr val="0F6FC6"/>
                </a:solidFill>
                <a:latin typeface="微软雅黑"/>
                <a:ea typeface="微软雅黑"/>
                <a:cs typeface="微软雅黑"/>
                <a:sym typeface="微软雅黑"/>
              </a:defRPr>
            </a:lvl1pPr>
          </a:lstStyle>
          <a:p>
            <a:r>
              <a:t>89%</a:t>
            </a:r>
          </a:p>
        </p:txBody>
      </p:sp>
      <p:grpSp>
        <p:nvGrpSpPr>
          <p:cNvPr id="1203" name="Group 1203"/>
          <p:cNvGrpSpPr/>
          <p:nvPr/>
        </p:nvGrpSpPr>
        <p:grpSpPr>
          <a:xfrm>
            <a:off x="1581058" y="5100191"/>
            <a:ext cx="1601863" cy="729964"/>
            <a:chOff x="-1" y="0"/>
            <a:chExt cx="1601861" cy="729963"/>
          </a:xfrm>
        </p:grpSpPr>
        <p:grpSp>
          <p:nvGrpSpPr>
            <p:cNvPr id="1201" name="Group 1201"/>
            <p:cNvGrpSpPr/>
            <p:nvPr/>
          </p:nvGrpSpPr>
          <p:grpSpPr>
            <a:xfrm>
              <a:off x="-2" y="-1"/>
              <a:ext cx="1601863" cy="610813"/>
              <a:chOff x="-1" y="0"/>
              <a:chExt cx="1601861" cy="610812"/>
            </a:xfrm>
          </p:grpSpPr>
          <p:grpSp>
            <p:nvGrpSpPr>
              <p:cNvPr id="1199" name="Group 1199"/>
              <p:cNvGrpSpPr/>
              <p:nvPr/>
            </p:nvGrpSpPr>
            <p:grpSpPr>
              <a:xfrm>
                <a:off x="-2" y="107307"/>
                <a:ext cx="229962" cy="503506"/>
                <a:chOff x="-1" y="0"/>
                <a:chExt cx="229961" cy="503504"/>
              </a:xfrm>
            </p:grpSpPr>
            <p:sp>
              <p:nvSpPr>
                <p:cNvPr id="1197" name="Shape 1197"/>
                <p:cNvSpPr/>
                <p:nvPr/>
              </p:nvSpPr>
              <p:spPr>
                <a:xfrm>
                  <a:off x="76659" y="0"/>
                  <a:ext cx="74237" cy="76387"/>
                </a:xfrm>
                <a:prstGeom prst="ellipse">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198" name="Shape 1198"/>
                <p:cNvSpPr/>
                <p:nvPr/>
              </p:nvSpPr>
              <p:spPr>
                <a:xfrm>
                  <a:off x="-2" y="91447"/>
                  <a:ext cx="229962" cy="41205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667"/>
                        <a:pt x="4052" y="800"/>
                        <a:pt x="4052" y="933"/>
                      </a:cubicBezTo>
                      <a:cubicBezTo>
                        <a:pt x="4052" y="933"/>
                        <a:pt x="4052" y="933"/>
                        <a:pt x="4052" y="933"/>
                      </a:cubicBezTo>
                      <a:cubicBezTo>
                        <a:pt x="4052" y="933"/>
                        <a:pt x="3817" y="1067"/>
                        <a:pt x="3817" y="1067"/>
                      </a:cubicBez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533"/>
                        <a:pt x="6635" y="20533"/>
                        <a:pt x="6635" y="20533"/>
                      </a:cubicBezTo>
                      <a:cubicBezTo>
                        <a:pt x="6635" y="21200"/>
                        <a:pt x="7574" y="21600"/>
                        <a:pt x="8513" y="21600"/>
                      </a:cubicBezTo>
                      <a:cubicBezTo>
                        <a:pt x="9452" y="21600"/>
                        <a:pt x="10156" y="21200"/>
                        <a:pt x="10156" y="20533"/>
                      </a:cubicBezTo>
                      <a:cubicBezTo>
                        <a:pt x="10156" y="12800"/>
                        <a:pt x="10156" y="12800"/>
                        <a:pt x="10156" y="12800"/>
                      </a:cubicBezTo>
                      <a:cubicBezTo>
                        <a:pt x="11330" y="12800"/>
                        <a:pt x="11330" y="12800"/>
                        <a:pt x="11330" y="12800"/>
                      </a:cubicBezTo>
                      <a:cubicBezTo>
                        <a:pt x="11330" y="20533"/>
                        <a:pt x="11330" y="20533"/>
                        <a:pt x="11330" y="20533"/>
                      </a:cubicBezTo>
                      <a:cubicBezTo>
                        <a:pt x="11330" y="21200"/>
                        <a:pt x="12035" y="21600"/>
                        <a:pt x="12974" y="21600"/>
                      </a:cubicBezTo>
                      <a:cubicBezTo>
                        <a:pt x="13913" y="21600"/>
                        <a:pt x="14852" y="21200"/>
                        <a:pt x="14852" y="20533"/>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200" name="Shape 1200"/>
              <p:cNvSpPr/>
              <p:nvPr/>
            </p:nvSpPr>
            <p:spPr>
              <a:xfrm>
                <a:off x="217179" y="-1"/>
                <a:ext cx="1384682"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spcBef>
                    <a:spcPts val="600"/>
                  </a:spcBef>
                  <a:defRPr sz="2800" b="1">
                    <a:solidFill>
                      <a:srgbClr val="0BD0D9"/>
                    </a:solidFill>
                    <a:latin typeface="微软雅黑"/>
                    <a:ea typeface="微软雅黑"/>
                    <a:cs typeface="微软雅黑"/>
                    <a:sym typeface="微软雅黑"/>
                  </a:defRPr>
                </a:lvl1pPr>
              </a:lstStyle>
              <a:p>
                <a:r>
                  <a:t>76%</a:t>
                </a:r>
              </a:p>
            </p:txBody>
          </p:sp>
        </p:grpSp>
        <p:sp>
          <p:nvSpPr>
            <p:cNvPr id="1202" name="Shape 1202"/>
            <p:cNvSpPr/>
            <p:nvPr/>
          </p:nvSpPr>
          <p:spPr>
            <a:xfrm>
              <a:off x="231582" y="384524"/>
              <a:ext cx="1370278" cy="345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1400">
                  <a:solidFill>
                    <a:srgbClr val="A6A6A6"/>
                  </a:solidFill>
                  <a:latin typeface="微软雅黑"/>
                  <a:ea typeface="微软雅黑"/>
                  <a:cs typeface="微软雅黑"/>
                  <a:sym typeface="微软雅黑"/>
                </a:defRPr>
              </a:lvl1pPr>
            </a:lstStyle>
            <a:p>
              <a:r>
                <a:t>文字信息</a:t>
              </a:r>
            </a:p>
          </p:txBody>
        </p:sp>
      </p:grpSp>
      <p:grpSp>
        <p:nvGrpSpPr>
          <p:cNvPr id="1210" name="Group 1210"/>
          <p:cNvGrpSpPr/>
          <p:nvPr/>
        </p:nvGrpSpPr>
        <p:grpSpPr>
          <a:xfrm>
            <a:off x="3314952" y="5100188"/>
            <a:ext cx="1582627" cy="730928"/>
            <a:chOff x="-1" y="-1"/>
            <a:chExt cx="1582626" cy="730926"/>
          </a:xfrm>
        </p:grpSpPr>
        <p:grpSp>
          <p:nvGrpSpPr>
            <p:cNvPr id="1208" name="Group 1208"/>
            <p:cNvGrpSpPr/>
            <p:nvPr/>
          </p:nvGrpSpPr>
          <p:grpSpPr>
            <a:xfrm>
              <a:off x="-2" y="-2"/>
              <a:ext cx="1582628" cy="611037"/>
              <a:chOff x="-1" y="0"/>
              <a:chExt cx="1582626" cy="611035"/>
            </a:xfrm>
          </p:grpSpPr>
          <p:grpSp>
            <p:nvGrpSpPr>
              <p:cNvPr id="1206" name="Group 1206"/>
              <p:cNvGrpSpPr/>
              <p:nvPr/>
            </p:nvGrpSpPr>
            <p:grpSpPr>
              <a:xfrm>
                <a:off x="-2" y="91618"/>
                <a:ext cx="204217" cy="519418"/>
                <a:chOff x="-1" y="0"/>
                <a:chExt cx="204215" cy="519417"/>
              </a:xfrm>
            </p:grpSpPr>
            <p:sp>
              <p:nvSpPr>
                <p:cNvPr id="1204" name="Shape 1204"/>
                <p:cNvSpPr/>
                <p:nvPr/>
              </p:nvSpPr>
              <p:spPr>
                <a:xfrm>
                  <a:off x="-2" y="88788"/>
                  <a:ext cx="204217" cy="43063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2107"/>
                        <a:pt x="0" y="2107"/>
                        <a:pt x="0" y="2107"/>
                      </a:cubicBezTo>
                      <a:cubicBezTo>
                        <a:pt x="0" y="2502"/>
                        <a:pt x="0" y="2502"/>
                        <a:pt x="0" y="2502"/>
                      </a:cubicBezTo>
                      <a:cubicBezTo>
                        <a:pt x="0" y="9746"/>
                        <a:pt x="0" y="9746"/>
                        <a:pt x="0" y="9746"/>
                      </a:cubicBezTo>
                      <a:cubicBezTo>
                        <a:pt x="0" y="10141"/>
                        <a:pt x="831" y="10537"/>
                        <a:pt x="1938" y="10537"/>
                      </a:cubicBezTo>
                      <a:cubicBezTo>
                        <a:pt x="2769"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615"/>
                      </a:cubicBezTo>
                      <a:cubicBezTo>
                        <a:pt x="5262" y="20283"/>
                        <a:pt x="5262" y="20283"/>
                        <a:pt x="5262" y="20283"/>
                      </a:cubicBezTo>
                      <a:cubicBezTo>
                        <a:pt x="5262" y="20941"/>
                        <a:pt x="6369" y="21600"/>
                        <a:pt x="7754" y="21600"/>
                      </a:cubicBezTo>
                      <a:cubicBezTo>
                        <a:pt x="9138" y="21600"/>
                        <a:pt x="10246" y="20941"/>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0941"/>
                        <a:pt x="12462" y="21600"/>
                        <a:pt x="13846" y="21600"/>
                      </a:cubicBezTo>
                      <a:cubicBezTo>
                        <a:pt x="15231" y="21600"/>
                        <a:pt x="16338" y="20941"/>
                        <a:pt x="16338" y="20283"/>
                      </a:cubicBezTo>
                      <a:cubicBezTo>
                        <a:pt x="16338" y="9483"/>
                        <a:pt x="16338" y="9483"/>
                        <a:pt x="16338" y="9483"/>
                      </a:cubicBezTo>
                      <a:cubicBezTo>
                        <a:pt x="16338" y="9351"/>
                        <a:pt x="16338" y="9351"/>
                        <a:pt x="16338" y="9351"/>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2502"/>
                        <a:pt x="21600" y="2502"/>
                        <a:pt x="21600" y="2502"/>
                      </a:cubicBezTo>
                      <a:cubicBezTo>
                        <a:pt x="21600" y="2107"/>
                        <a:pt x="21600" y="2107"/>
                        <a:pt x="21600" y="2107"/>
                      </a:cubicBezTo>
                      <a:cubicBezTo>
                        <a:pt x="21600" y="1976"/>
                        <a:pt x="21600" y="1976"/>
                        <a:pt x="21600" y="1976"/>
                      </a:cubicBezTo>
                      <a:cubicBezTo>
                        <a:pt x="21600" y="1317"/>
                        <a:pt x="19938" y="0"/>
                        <a:pt x="16338" y="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05" name="Shape 1205"/>
                <p:cNvSpPr/>
                <p:nvPr/>
              </p:nvSpPr>
              <p:spPr>
                <a:xfrm>
                  <a:off x="62151" y="0"/>
                  <a:ext cx="81023" cy="81023"/>
                </a:xfrm>
                <a:prstGeom prst="ellipse">
                  <a:avLst/>
                </a:pr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207" name="Shape 1207"/>
              <p:cNvSpPr/>
              <p:nvPr/>
            </p:nvSpPr>
            <p:spPr>
              <a:xfrm>
                <a:off x="197943" y="-1"/>
                <a:ext cx="1384683"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spcBef>
                    <a:spcPts val="600"/>
                  </a:spcBef>
                  <a:defRPr sz="2800" b="1">
                    <a:solidFill>
                      <a:srgbClr val="0F6FC6"/>
                    </a:solidFill>
                    <a:latin typeface="微软雅黑"/>
                    <a:ea typeface="微软雅黑"/>
                    <a:cs typeface="微软雅黑"/>
                    <a:sym typeface="微软雅黑"/>
                  </a:defRPr>
                </a:lvl1pPr>
              </a:lstStyle>
              <a:p>
                <a:r>
                  <a:t>24%</a:t>
                </a:r>
              </a:p>
            </p:txBody>
          </p:sp>
        </p:grpSp>
        <p:sp>
          <p:nvSpPr>
            <p:cNvPr id="1209" name="Shape 1209"/>
            <p:cNvSpPr/>
            <p:nvPr/>
          </p:nvSpPr>
          <p:spPr>
            <a:xfrm>
              <a:off x="212346" y="360087"/>
              <a:ext cx="1370279"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rmAutofit/>
            </a:bodyPr>
            <a:lstStyle>
              <a:lvl1pPr>
                <a:defRPr sz="1600">
                  <a:solidFill>
                    <a:srgbClr val="A6A6A6"/>
                  </a:solidFill>
                  <a:latin typeface="微软雅黑"/>
                  <a:ea typeface="微软雅黑"/>
                  <a:cs typeface="微软雅黑"/>
                  <a:sym typeface="微软雅黑"/>
                </a:defRPr>
              </a:lvl1pPr>
            </a:lstStyle>
            <a:p>
              <a:r>
                <a:t>文字信息</a:t>
              </a:r>
            </a:p>
          </p:txBody>
        </p:sp>
      </p:grpSp>
      <p:sp>
        <p:nvSpPr>
          <p:cNvPr id="1211" name="Shape 1211"/>
          <p:cNvSpPr/>
          <p:nvPr/>
        </p:nvSpPr>
        <p:spPr>
          <a:xfrm>
            <a:off x="1425424" y="4957448"/>
            <a:ext cx="4102299" cy="2"/>
          </a:xfrm>
          <a:prstGeom prst="line">
            <a:avLst/>
          </a:prstGeom>
          <a:ln>
            <a:solidFill>
              <a:srgbClr val="D9D9D9"/>
            </a:solidFill>
            <a:prstDash val="dash"/>
          </a:ln>
        </p:spPr>
        <p:txBody>
          <a:bodyPr lIns="45718" tIns="45718" rIns="45718" bIns="45718"/>
          <a:lstStyle/>
          <a:p>
            <a:endParaRPr/>
          </a:p>
        </p:txBody>
      </p:sp>
      <p:sp>
        <p:nvSpPr>
          <p:cNvPr id="1212" name="Shape 1212"/>
          <p:cNvSpPr/>
          <p:nvPr/>
        </p:nvSpPr>
        <p:spPr>
          <a:xfrm flipH="1">
            <a:off x="5807097" y="2186398"/>
            <a:ext cx="2" cy="3898902"/>
          </a:xfrm>
          <a:prstGeom prst="line">
            <a:avLst/>
          </a:prstGeom>
          <a:ln>
            <a:solidFill>
              <a:srgbClr val="D9D9D9"/>
            </a:solidFill>
            <a:prstDash val="dash"/>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7" name="Group 1217"/>
          <p:cNvGrpSpPr/>
          <p:nvPr/>
        </p:nvGrpSpPr>
        <p:grpSpPr>
          <a:xfrm>
            <a:off x="1817663" y="2732644"/>
            <a:ext cx="8722066" cy="1683600"/>
            <a:chOff x="0" y="130226"/>
            <a:chExt cx="8722065" cy="1683599"/>
          </a:xfrm>
        </p:grpSpPr>
        <p:sp>
          <p:nvSpPr>
            <p:cNvPr id="1214" name="Shape 1214"/>
            <p:cNvSpPr/>
            <p:nvPr/>
          </p:nvSpPr>
          <p:spPr>
            <a:xfrm>
              <a:off x="0" y="206261"/>
              <a:ext cx="7912283" cy="1551058"/>
            </a:xfrm>
            <a:prstGeom prst="rect">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1215" name="Shape 1215"/>
            <p:cNvSpPr/>
            <p:nvPr/>
          </p:nvSpPr>
          <p:spPr>
            <a:xfrm rot="5400000">
              <a:off x="7475373" y="567134"/>
              <a:ext cx="1683600" cy="809785"/>
            </a:xfrm>
            <a:prstGeom prst="triangle">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1216" name="Shape 1216"/>
            <p:cNvSpPr/>
            <p:nvPr/>
          </p:nvSpPr>
          <p:spPr>
            <a:xfrm>
              <a:off x="3757360" y="537984"/>
              <a:ext cx="4076064" cy="951864"/>
            </a:xfrm>
            <a:prstGeom prst="rect">
              <a:avLst/>
            </a:prstGeom>
            <a:solidFill>
              <a:srgbClr val="0BD0D9"/>
            </a:solidFill>
            <a:ln w="9525" cap="flat">
              <a:solidFill>
                <a:srgbClr val="0BD0D9"/>
              </a:solidFill>
              <a:prstDash val="solid"/>
              <a:round/>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4800" spc="400">
                  <a:solidFill>
                    <a:srgbClr val="FFFFFF"/>
                  </a:solidFill>
                  <a:latin typeface="微软雅黑"/>
                  <a:ea typeface="微软雅黑"/>
                  <a:cs typeface="微软雅黑"/>
                  <a:sym typeface="微软雅黑"/>
                </a:defRPr>
              </a:lvl1pPr>
            </a:lstStyle>
            <a:p>
              <a:r>
                <a:t>点击添加标题</a:t>
              </a:r>
            </a:p>
          </p:txBody>
        </p:sp>
      </p:grpSp>
      <p:grpSp>
        <p:nvGrpSpPr>
          <p:cNvPr id="1222" name="Group 1222"/>
          <p:cNvGrpSpPr/>
          <p:nvPr/>
        </p:nvGrpSpPr>
        <p:grpSpPr>
          <a:xfrm>
            <a:off x="2081803" y="1831085"/>
            <a:ext cx="3493225" cy="3493225"/>
            <a:chOff x="0" y="0"/>
            <a:chExt cx="3493223" cy="3493223"/>
          </a:xfrm>
        </p:grpSpPr>
        <p:sp>
          <p:nvSpPr>
            <p:cNvPr id="1218" name="Shape 12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1219" name="Shape 1219"/>
            <p:cNvSpPr/>
            <p:nvPr/>
          </p:nvSpPr>
          <p:spPr>
            <a:xfrm>
              <a:off x="585897" y="582641"/>
              <a:ext cx="2321437" cy="2321437"/>
            </a:xfrm>
            <a:prstGeom prst="ellipse">
              <a:avLst/>
            </a:prstGeom>
            <a:solidFill>
              <a:srgbClr val="0BD0D9"/>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1220" name="Shape 12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a:ea typeface="Arial"/>
                  <a:cs typeface="Arial"/>
                  <a:sym typeface="Arial"/>
                </a:defRPr>
              </a:pPr>
              <a:endParaRPr/>
            </a:p>
          </p:txBody>
        </p:sp>
        <p:sp>
          <p:nvSpPr>
            <p:cNvPr id="1221" name="Shape 1221"/>
            <p:cNvSpPr/>
            <p:nvPr/>
          </p:nvSpPr>
          <p:spPr>
            <a:xfrm>
              <a:off x="792077" y="627010"/>
              <a:ext cx="1912301" cy="19051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12800">
                  <a:solidFill>
                    <a:srgbClr val="FFFFFF"/>
                  </a:solidFill>
                  <a:latin typeface="Arial"/>
                  <a:ea typeface="Arial"/>
                  <a:cs typeface="Arial"/>
                  <a:sym typeface="Arial"/>
                </a:defRPr>
              </a:lvl1pPr>
            </a:lstStyle>
            <a:p>
              <a:r>
                <a:t>04</a:t>
              </a: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Shape 1224"/>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1229" name="Group 1229"/>
          <p:cNvGrpSpPr/>
          <p:nvPr/>
        </p:nvGrpSpPr>
        <p:grpSpPr>
          <a:xfrm>
            <a:off x="4222570" y="3268988"/>
            <a:ext cx="3746862" cy="3515309"/>
            <a:chOff x="0" y="0"/>
            <a:chExt cx="3746861" cy="3515307"/>
          </a:xfrm>
        </p:grpSpPr>
        <p:pic>
          <p:nvPicPr>
            <p:cNvPr id="1225" name="image17.png"/>
            <p:cNvPicPr>
              <a:picLocks noChangeAspect="1"/>
            </p:cNvPicPr>
            <p:nvPr/>
          </p:nvPicPr>
          <p:blipFill>
            <a:blip r:embed="rId2" cstate="print">
              <a:extLst/>
            </a:blip>
            <a:stretch>
              <a:fillRect/>
            </a:stretch>
          </p:blipFill>
          <p:spPr>
            <a:xfrm>
              <a:off x="0" y="0"/>
              <a:ext cx="3746862" cy="3515309"/>
            </a:xfrm>
            <a:prstGeom prst="rect">
              <a:avLst/>
            </a:prstGeom>
            <a:ln w="12700" cap="flat">
              <a:noFill/>
              <a:miter lim="400000"/>
            </a:ln>
            <a:effectLst/>
          </p:spPr>
        </p:pic>
        <p:grpSp>
          <p:nvGrpSpPr>
            <p:cNvPr id="1228" name="Group 1228"/>
            <p:cNvGrpSpPr/>
            <p:nvPr/>
          </p:nvGrpSpPr>
          <p:grpSpPr>
            <a:xfrm>
              <a:off x="418237" y="433492"/>
              <a:ext cx="3029176" cy="1710236"/>
              <a:chOff x="0" y="0"/>
              <a:chExt cx="3029175" cy="1710234"/>
            </a:xfrm>
          </p:grpSpPr>
          <p:sp>
            <p:nvSpPr>
              <p:cNvPr id="1226" name="Shape 1226"/>
              <p:cNvSpPr/>
              <p:nvPr/>
            </p:nvSpPr>
            <p:spPr>
              <a:xfrm>
                <a:off x="-1" y="-1"/>
                <a:ext cx="3029176" cy="1710236"/>
              </a:xfrm>
              <a:prstGeom prst="rect">
                <a:avLst/>
              </a:pr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27" name="Shape 1227"/>
              <p:cNvSpPr/>
              <p:nvPr/>
            </p:nvSpPr>
            <p:spPr>
              <a:xfrm>
                <a:off x="-1" y="-1"/>
                <a:ext cx="3029176" cy="17102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FFFFFF">
                  <a:alpha val="2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sp>
        <p:nvSpPr>
          <p:cNvPr id="1230" name="Shape 1230"/>
          <p:cNvSpPr/>
          <p:nvPr/>
        </p:nvSpPr>
        <p:spPr>
          <a:xfrm>
            <a:off x="5657088" y="4108827"/>
            <a:ext cx="887295" cy="888130"/>
          </a:xfrm>
          <a:custGeom>
            <a:avLst/>
            <a:gdLst/>
            <a:ahLst/>
            <a:cxnLst>
              <a:cxn ang="0">
                <a:pos x="wd2" y="hd2"/>
              </a:cxn>
              <a:cxn ang="5400000">
                <a:pos x="wd2" y="hd2"/>
              </a:cxn>
              <a:cxn ang="10800000">
                <a:pos x="wd2" y="hd2"/>
              </a:cxn>
              <a:cxn ang="16200000">
                <a:pos x="wd2" y="hd2"/>
              </a:cxn>
            </a:cxnLst>
            <a:rect l="0" t="0" r="r" b="b"/>
            <a:pathLst>
              <a:path w="21600" h="21600" extrusionOk="0">
                <a:moveTo>
                  <a:pt x="10810" y="5410"/>
                </a:moveTo>
                <a:lnTo>
                  <a:pt x="10810" y="0"/>
                </a:lnTo>
                <a:lnTo>
                  <a:pt x="1359" y="0"/>
                </a:lnTo>
                <a:lnTo>
                  <a:pt x="1359" y="20242"/>
                </a:lnTo>
                <a:lnTo>
                  <a:pt x="0" y="20242"/>
                </a:lnTo>
                <a:lnTo>
                  <a:pt x="0" y="21600"/>
                </a:lnTo>
                <a:lnTo>
                  <a:pt x="21600" y="21600"/>
                </a:lnTo>
                <a:lnTo>
                  <a:pt x="21600" y="5410"/>
                </a:lnTo>
                <a:lnTo>
                  <a:pt x="10810" y="5410"/>
                </a:lnTo>
                <a:close/>
                <a:moveTo>
                  <a:pt x="8113" y="20242"/>
                </a:moveTo>
                <a:lnTo>
                  <a:pt x="4056" y="20242"/>
                </a:lnTo>
                <a:lnTo>
                  <a:pt x="4056" y="17547"/>
                </a:lnTo>
                <a:lnTo>
                  <a:pt x="8113" y="17547"/>
                </a:lnTo>
                <a:lnTo>
                  <a:pt x="8113" y="20242"/>
                </a:lnTo>
                <a:close/>
                <a:moveTo>
                  <a:pt x="9451" y="14853"/>
                </a:moveTo>
                <a:lnTo>
                  <a:pt x="2697" y="14853"/>
                </a:lnTo>
                <a:lnTo>
                  <a:pt x="2697" y="13495"/>
                </a:lnTo>
                <a:lnTo>
                  <a:pt x="9451" y="13495"/>
                </a:lnTo>
                <a:lnTo>
                  <a:pt x="9451" y="14853"/>
                </a:lnTo>
                <a:close/>
                <a:moveTo>
                  <a:pt x="9451" y="12158"/>
                </a:moveTo>
                <a:lnTo>
                  <a:pt x="2697" y="12158"/>
                </a:lnTo>
                <a:lnTo>
                  <a:pt x="2697" y="10800"/>
                </a:lnTo>
                <a:lnTo>
                  <a:pt x="9451" y="10800"/>
                </a:lnTo>
                <a:lnTo>
                  <a:pt x="9451" y="12158"/>
                </a:lnTo>
                <a:close/>
                <a:moveTo>
                  <a:pt x="9451" y="9442"/>
                </a:moveTo>
                <a:lnTo>
                  <a:pt x="2697" y="9442"/>
                </a:lnTo>
                <a:lnTo>
                  <a:pt x="2697" y="8105"/>
                </a:lnTo>
                <a:lnTo>
                  <a:pt x="9451" y="8105"/>
                </a:lnTo>
                <a:lnTo>
                  <a:pt x="9451" y="9442"/>
                </a:lnTo>
                <a:close/>
                <a:moveTo>
                  <a:pt x="9451" y="6747"/>
                </a:moveTo>
                <a:lnTo>
                  <a:pt x="2697" y="6747"/>
                </a:lnTo>
                <a:lnTo>
                  <a:pt x="2697" y="5410"/>
                </a:lnTo>
                <a:lnTo>
                  <a:pt x="9451" y="5410"/>
                </a:lnTo>
                <a:lnTo>
                  <a:pt x="9451" y="6747"/>
                </a:lnTo>
                <a:close/>
                <a:moveTo>
                  <a:pt x="9451" y="4053"/>
                </a:moveTo>
                <a:lnTo>
                  <a:pt x="2697" y="4053"/>
                </a:lnTo>
                <a:lnTo>
                  <a:pt x="2697" y="2715"/>
                </a:lnTo>
                <a:lnTo>
                  <a:pt x="9451" y="2715"/>
                </a:lnTo>
                <a:lnTo>
                  <a:pt x="9451" y="4053"/>
                </a:lnTo>
                <a:close/>
                <a:moveTo>
                  <a:pt x="16205" y="18885"/>
                </a:moveTo>
                <a:lnTo>
                  <a:pt x="13508" y="18885"/>
                </a:lnTo>
                <a:lnTo>
                  <a:pt x="13508" y="16190"/>
                </a:lnTo>
                <a:lnTo>
                  <a:pt x="16205" y="16190"/>
                </a:lnTo>
                <a:lnTo>
                  <a:pt x="16205" y="18885"/>
                </a:lnTo>
                <a:close/>
                <a:moveTo>
                  <a:pt x="16205" y="14853"/>
                </a:moveTo>
                <a:lnTo>
                  <a:pt x="13508" y="14853"/>
                </a:lnTo>
                <a:lnTo>
                  <a:pt x="13508" y="12158"/>
                </a:lnTo>
                <a:lnTo>
                  <a:pt x="16205" y="12158"/>
                </a:lnTo>
                <a:lnTo>
                  <a:pt x="16205" y="14853"/>
                </a:lnTo>
                <a:close/>
                <a:moveTo>
                  <a:pt x="16205" y="10800"/>
                </a:moveTo>
                <a:lnTo>
                  <a:pt x="13508" y="10800"/>
                </a:lnTo>
                <a:lnTo>
                  <a:pt x="13508" y="8105"/>
                </a:lnTo>
                <a:lnTo>
                  <a:pt x="16205" y="8105"/>
                </a:lnTo>
                <a:lnTo>
                  <a:pt x="16205" y="10800"/>
                </a:lnTo>
                <a:close/>
                <a:moveTo>
                  <a:pt x="20261" y="18885"/>
                </a:moveTo>
                <a:lnTo>
                  <a:pt x="17564" y="18885"/>
                </a:lnTo>
                <a:lnTo>
                  <a:pt x="17564" y="16190"/>
                </a:lnTo>
                <a:lnTo>
                  <a:pt x="20261" y="16190"/>
                </a:lnTo>
                <a:lnTo>
                  <a:pt x="20261" y="18885"/>
                </a:lnTo>
                <a:close/>
                <a:moveTo>
                  <a:pt x="20261" y="14853"/>
                </a:moveTo>
                <a:lnTo>
                  <a:pt x="17564" y="14853"/>
                </a:lnTo>
                <a:lnTo>
                  <a:pt x="17564" y="12158"/>
                </a:lnTo>
                <a:lnTo>
                  <a:pt x="20261" y="12158"/>
                </a:lnTo>
                <a:lnTo>
                  <a:pt x="20261" y="14853"/>
                </a:lnTo>
                <a:close/>
                <a:moveTo>
                  <a:pt x="20261" y="10800"/>
                </a:moveTo>
                <a:lnTo>
                  <a:pt x="17564" y="10800"/>
                </a:lnTo>
                <a:lnTo>
                  <a:pt x="17564" y="8105"/>
                </a:lnTo>
                <a:lnTo>
                  <a:pt x="20261" y="8105"/>
                </a:lnTo>
                <a:lnTo>
                  <a:pt x="20261" y="10800"/>
                </a:ln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1235" name="Group 1235"/>
          <p:cNvGrpSpPr/>
          <p:nvPr/>
        </p:nvGrpSpPr>
        <p:grpSpPr>
          <a:xfrm>
            <a:off x="2720350" y="4493494"/>
            <a:ext cx="1363273" cy="1042255"/>
            <a:chOff x="-1" y="-1"/>
            <a:chExt cx="1363272" cy="1042254"/>
          </a:xfrm>
        </p:grpSpPr>
        <p:sp>
          <p:nvSpPr>
            <p:cNvPr id="1231" name="Shape 1231"/>
            <p:cNvSpPr/>
            <p:nvPr/>
          </p:nvSpPr>
          <p:spPr>
            <a:xfrm>
              <a:off x="59395" y="59395"/>
              <a:ext cx="922048" cy="927705"/>
            </a:xfrm>
            <a:custGeom>
              <a:avLst/>
              <a:gdLst/>
              <a:ahLst/>
              <a:cxnLst>
                <a:cxn ang="0">
                  <a:pos x="wd2" y="hd2"/>
                </a:cxn>
                <a:cxn ang="5400000">
                  <a:pos x="wd2" y="hd2"/>
                </a:cxn>
                <a:cxn ang="10800000">
                  <a:pos x="wd2" y="hd2"/>
                </a:cxn>
                <a:cxn ang="16200000">
                  <a:pos x="wd2" y="hd2"/>
                </a:cxn>
              </a:cxnLst>
              <a:rect l="0" t="0" r="r" b="b"/>
              <a:pathLst>
                <a:path w="21600" h="21600" extrusionOk="0">
                  <a:moveTo>
                    <a:pt x="10800" y="20037"/>
                  </a:moveTo>
                  <a:cubicBezTo>
                    <a:pt x="5723" y="20037"/>
                    <a:pt x="1569" y="15901"/>
                    <a:pt x="1569" y="10754"/>
                  </a:cubicBezTo>
                  <a:cubicBezTo>
                    <a:pt x="1569" y="5699"/>
                    <a:pt x="5723" y="1563"/>
                    <a:pt x="10800" y="1563"/>
                  </a:cubicBezTo>
                  <a:cubicBezTo>
                    <a:pt x="15877" y="1563"/>
                    <a:pt x="20031" y="5699"/>
                    <a:pt x="20031" y="10754"/>
                  </a:cubicBezTo>
                  <a:cubicBezTo>
                    <a:pt x="20031" y="15901"/>
                    <a:pt x="15877" y="20037"/>
                    <a:pt x="10800" y="20037"/>
                  </a:cubicBezTo>
                  <a:moveTo>
                    <a:pt x="10800" y="0"/>
                  </a:moveTo>
                  <a:cubicBezTo>
                    <a:pt x="4800" y="0"/>
                    <a:pt x="0" y="4871"/>
                    <a:pt x="0" y="10754"/>
                  </a:cubicBezTo>
                  <a:cubicBezTo>
                    <a:pt x="0" y="16729"/>
                    <a:pt x="4800" y="21600"/>
                    <a:pt x="10800" y="21600"/>
                  </a:cubicBezTo>
                  <a:cubicBezTo>
                    <a:pt x="16800" y="21600"/>
                    <a:pt x="21600" y="16729"/>
                    <a:pt x="21600" y="10754"/>
                  </a:cubicBezTo>
                  <a:cubicBezTo>
                    <a:pt x="21600" y="4871"/>
                    <a:pt x="16800" y="0"/>
                    <a:pt x="10800" y="0"/>
                  </a:cubicBezTo>
                </a:path>
              </a:pathLst>
            </a:custGeom>
            <a:solidFill>
              <a:srgbClr val="B0DFA1"/>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32" name="Shape 1232"/>
            <p:cNvSpPr/>
            <p:nvPr/>
          </p:nvSpPr>
          <p:spPr>
            <a:xfrm>
              <a:off x="-2" y="-2"/>
              <a:ext cx="1040841" cy="1042256"/>
            </a:xfrm>
            <a:custGeom>
              <a:avLst/>
              <a:gdLst/>
              <a:ahLst/>
              <a:cxnLst>
                <a:cxn ang="0">
                  <a:pos x="wd2" y="hd2"/>
                </a:cxn>
                <a:cxn ang="5400000">
                  <a:pos x="wd2" y="hd2"/>
                </a:cxn>
                <a:cxn ang="10800000">
                  <a:pos x="wd2" y="hd2"/>
                </a:cxn>
                <a:cxn ang="16200000">
                  <a:pos x="wd2" y="hd2"/>
                </a:cxn>
              </a:cxnLst>
              <a:rect l="0" t="0" r="r" b="b"/>
              <a:pathLst>
                <a:path w="21600" h="21600" extrusionOk="0">
                  <a:moveTo>
                    <a:pt x="10800" y="21355"/>
                  </a:moveTo>
                  <a:cubicBezTo>
                    <a:pt x="4991" y="21355"/>
                    <a:pt x="245" y="16609"/>
                    <a:pt x="245" y="10800"/>
                  </a:cubicBezTo>
                  <a:cubicBezTo>
                    <a:pt x="245" y="4991"/>
                    <a:pt x="4991" y="327"/>
                    <a:pt x="10800" y="327"/>
                  </a:cubicBezTo>
                  <a:cubicBezTo>
                    <a:pt x="16609" y="327"/>
                    <a:pt x="21355" y="4991"/>
                    <a:pt x="21355" y="10800"/>
                  </a:cubicBezTo>
                  <a:cubicBezTo>
                    <a:pt x="21355" y="16609"/>
                    <a:pt x="16609" y="21355"/>
                    <a:pt x="10800" y="21355"/>
                  </a:cubicBezTo>
                  <a:moveTo>
                    <a:pt x="10800" y="0"/>
                  </a:moveTo>
                  <a:cubicBezTo>
                    <a:pt x="4827" y="0"/>
                    <a:pt x="0" y="4909"/>
                    <a:pt x="0" y="10800"/>
                  </a:cubicBezTo>
                  <a:cubicBezTo>
                    <a:pt x="0" y="16773"/>
                    <a:pt x="4827" y="21600"/>
                    <a:pt x="10800" y="21600"/>
                  </a:cubicBezTo>
                  <a:cubicBezTo>
                    <a:pt x="16773" y="21600"/>
                    <a:pt x="21600" y="16773"/>
                    <a:pt x="21600" y="10800"/>
                  </a:cubicBezTo>
                  <a:cubicBezTo>
                    <a:pt x="21600" y="4909"/>
                    <a:pt x="16773" y="0"/>
                    <a:pt x="10800" y="0"/>
                  </a:cubicBezTo>
                </a:path>
              </a:pathLst>
            </a:custGeom>
            <a:solidFill>
              <a:srgbClr val="CBEAC0"/>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33" name="Shape 1233"/>
            <p:cNvSpPr/>
            <p:nvPr/>
          </p:nvSpPr>
          <p:spPr>
            <a:xfrm>
              <a:off x="125861" y="127276"/>
              <a:ext cx="789115" cy="791943"/>
            </a:xfrm>
            <a:prstGeom prst="ellipse">
              <a:avLst/>
            </a:pr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34" name="Shape 1234"/>
            <p:cNvSpPr/>
            <p:nvPr/>
          </p:nvSpPr>
          <p:spPr>
            <a:xfrm>
              <a:off x="1135586" y="352131"/>
              <a:ext cx="227686" cy="3620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800"/>
                  </a:lnTo>
                  <a:lnTo>
                    <a:pt x="0" y="0"/>
                  </a:ln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40" name="Group 1240"/>
          <p:cNvGrpSpPr/>
          <p:nvPr/>
        </p:nvGrpSpPr>
        <p:grpSpPr>
          <a:xfrm>
            <a:off x="8150803" y="4493494"/>
            <a:ext cx="1320848" cy="1042255"/>
            <a:chOff x="-1" y="-1"/>
            <a:chExt cx="1320847" cy="1042254"/>
          </a:xfrm>
        </p:grpSpPr>
        <p:sp>
          <p:nvSpPr>
            <p:cNvPr id="1236" name="Shape 1236"/>
            <p:cNvSpPr/>
            <p:nvPr/>
          </p:nvSpPr>
          <p:spPr>
            <a:xfrm>
              <a:off x="335160" y="59395"/>
              <a:ext cx="926291" cy="927705"/>
            </a:xfrm>
            <a:custGeom>
              <a:avLst/>
              <a:gdLst/>
              <a:ahLst/>
              <a:cxnLst>
                <a:cxn ang="0">
                  <a:pos x="wd2" y="hd2"/>
                </a:cxn>
                <a:cxn ang="5400000">
                  <a:pos x="wd2" y="hd2"/>
                </a:cxn>
                <a:cxn ang="10800000">
                  <a:pos x="wd2" y="hd2"/>
                </a:cxn>
                <a:cxn ang="16200000">
                  <a:pos x="wd2" y="hd2"/>
                </a:cxn>
              </a:cxnLst>
              <a:rect l="0" t="0" r="r" b="b"/>
              <a:pathLst>
                <a:path w="21600" h="21600" extrusionOk="0">
                  <a:moveTo>
                    <a:pt x="10846" y="20037"/>
                  </a:moveTo>
                  <a:cubicBezTo>
                    <a:pt x="5699" y="20037"/>
                    <a:pt x="1563" y="15901"/>
                    <a:pt x="1563" y="10754"/>
                  </a:cubicBezTo>
                  <a:cubicBezTo>
                    <a:pt x="1563" y="5699"/>
                    <a:pt x="5699" y="1563"/>
                    <a:pt x="10846" y="1563"/>
                  </a:cubicBezTo>
                  <a:cubicBezTo>
                    <a:pt x="15901" y="1563"/>
                    <a:pt x="20037" y="5699"/>
                    <a:pt x="20037" y="10754"/>
                  </a:cubicBezTo>
                  <a:cubicBezTo>
                    <a:pt x="20037" y="15901"/>
                    <a:pt x="15901" y="20037"/>
                    <a:pt x="10846" y="20037"/>
                  </a:cubicBezTo>
                  <a:moveTo>
                    <a:pt x="10846" y="0"/>
                  </a:moveTo>
                  <a:cubicBezTo>
                    <a:pt x="4871" y="0"/>
                    <a:pt x="0" y="4871"/>
                    <a:pt x="0" y="10754"/>
                  </a:cubicBezTo>
                  <a:cubicBezTo>
                    <a:pt x="0" y="16729"/>
                    <a:pt x="4871" y="21600"/>
                    <a:pt x="10846" y="21600"/>
                  </a:cubicBezTo>
                  <a:cubicBezTo>
                    <a:pt x="16729" y="21600"/>
                    <a:pt x="21600" y="16729"/>
                    <a:pt x="21600" y="10754"/>
                  </a:cubicBezTo>
                  <a:cubicBezTo>
                    <a:pt x="21600" y="4871"/>
                    <a:pt x="16729" y="0"/>
                    <a:pt x="10846" y="0"/>
                  </a:cubicBezTo>
                </a:path>
              </a:pathLst>
            </a:custGeom>
            <a:solidFill>
              <a:srgbClr val="4FCE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37" name="Shape 1237"/>
            <p:cNvSpPr/>
            <p:nvPr/>
          </p:nvSpPr>
          <p:spPr>
            <a:xfrm>
              <a:off x="280007" y="-2"/>
              <a:ext cx="1040840" cy="1042256"/>
            </a:xfrm>
            <a:custGeom>
              <a:avLst/>
              <a:gdLst/>
              <a:ahLst/>
              <a:cxnLst>
                <a:cxn ang="0">
                  <a:pos x="wd2" y="hd2"/>
                </a:cxn>
                <a:cxn ang="5400000">
                  <a:pos x="wd2" y="hd2"/>
                </a:cxn>
                <a:cxn ang="10800000">
                  <a:pos x="wd2" y="hd2"/>
                </a:cxn>
                <a:cxn ang="16200000">
                  <a:pos x="wd2" y="hd2"/>
                </a:cxn>
              </a:cxnLst>
              <a:rect l="0" t="0" r="r" b="b"/>
              <a:pathLst>
                <a:path w="21600" h="21600" extrusionOk="0">
                  <a:moveTo>
                    <a:pt x="10800" y="21355"/>
                  </a:moveTo>
                  <a:cubicBezTo>
                    <a:pt x="4991" y="21355"/>
                    <a:pt x="245" y="16609"/>
                    <a:pt x="245" y="10800"/>
                  </a:cubicBezTo>
                  <a:cubicBezTo>
                    <a:pt x="245" y="4991"/>
                    <a:pt x="4991" y="327"/>
                    <a:pt x="10800" y="327"/>
                  </a:cubicBezTo>
                  <a:cubicBezTo>
                    <a:pt x="16609" y="327"/>
                    <a:pt x="21273" y="4991"/>
                    <a:pt x="21273" y="10800"/>
                  </a:cubicBezTo>
                  <a:cubicBezTo>
                    <a:pt x="21273" y="16609"/>
                    <a:pt x="16609" y="21355"/>
                    <a:pt x="10800" y="21355"/>
                  </a:cubicBezTo>
                  <a:moveTo>
                    <a:pt x="10800" y="0"/>
                  </a:moveTo>
                  <a:cubicBezTo>
                    <a:pt x="4827" y="0"/>
                    <a:pt x="0" y="4909"/>
                    <a:pt x="0" y="10800"/>
                  </a:cubicBezTo>
                  <a:cubicBezTo>
                    <a:pt x="0" y="16773"/>
                    <a:pt x="4827" y="21600"/>
                    <a:pt x="10800" y="21600"/>
                  </a:cubicBezTo>
                  <a:cubicBezTo>
                    <a:pt x="16691" y="21600"/>
                    <a:pt x="21600" y="16773"/>
                    <a:pt x="21600" y="10800"/>
                  </a:cubicBezTo>
                  <a:cubicBezTo>
                    <a:pt x="21600" y="4909"/>
                    <a:pt x="16691" y="0"/>
                    <a:pt x="10800" y="0"/>
                  </a:cubicBezTo>
                </a:path>
              </a:pathLst>
            </a:custGeom>
            <a:solidFill>
              <a:srgbClr val="8AD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38" name="Shape 1238"/>
            <p:cNvSpPr/>
            <p:nvPr/>
          </p:nvSpPr>
          <p:spPr>
            <a:xfrm>
              <a:off x="403040" y="127276"/>
              <a:ext cx="791943" cy="791943"/>
            </a:xfrm>
            <a:prstGeom prst="ellipse">
              <a:avLst/>
            </a:pr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39" name="Shape 1239"/>
            <p:cNvSpPr/>
            <p:nvPr/>
          </p:nvSpPr>
          <p:spPr>
            <a:xfrm>
              <a:off x="-2" y="352131"/>
              <a:ext cx="229101" cy="3620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800"/>
                  </a:lnTo>
                  <a:lnTo>
                    <a:pt x="21600" y="21600"/>
                  </a:lnTo>
                  <a:lnTo>
                    <a:pt x="21600" y="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45" name="Group 1245"/>
          <p:cNvGrpSpPr/>
          <p:nvPr/>
        </p:nvGrpSpPr>
        <p:grpSpPr>
          <a:xfrm>
            <a:off x="7579475" y="2410410"/>
            <a:ext cx="1116436" cy="1053566"/>
            <a:chOff x="0" y="0"/>
            <a:chExt cx="1116435" cy="1053564"/>
          </a:xfrm>
        </p:grpSpPr>
        <p:sp>
          <p:nvSpPr>
            <p:cNvPr id="1241" name="Shape 1241"/>
            <p:cNvSpPr/>
            <p:nvPr/>
          </p:nvSpPr>
          <p:spPr>
            <a:xfrm>
              <a:off x="134346" y="59395"/>
              <a:ext cx="926291" cy="927705"/>
            </a:xfrm>
            <a:custGeom>
              <a:avLst/>
              <a:gdLst/>
              <a:ahLst/>
              <a:cxnLst>
                <a:cxn ang="0">
                  <a:pos x="wd2" y="hd2"/>
                </a:cxn>
                <a:cxn ang="5400000">
                  <a:pos x="wd2" y="hd2"/>
                </a:cxn>
                <a:cxn ang="10800000">
                  <a:pos x="wd2" y="hd2"/>
                </a:cxn>
                <a:cxn ang="16200000">
                  <a:pos x="wd2" y="hd2"/>
                </a:cxn>
              </a:cxnLst>
              <a:rect l="0" t="0" r="r" b="b"/>
              <a:pathLst>
                <a:path w="21600" h="21600" extrusionOk="0">
                  <a:moveTo>
                    <a:pt x="10754" y="20037"/>
                  </a:moveTo>
                  <a:cubicBezTo>
                    <a:pt x="8456" y="20037"/>
                    <a:pt x="6066" y="19118"/>
                    <a:pt x="4228" y="17280"/>
                  </a:cubicBezTo>
                  <a:cubicBezTo>
                    <a:pt x="643" y="13695"/>
                    <a:pt x="643" y="7905"/>
                    <a:pt x="4228" y="4320"/>
                  </a:cubicBezTo>
                  <a:cubicBezTo>
                    <a:pt x="6066" y="2482"/>
                    <a:pt x="8456" y="1563"/>
                    <a:pt x="10754" y="1563"/>
                  </a:cubicBezTo>
                  <a:cubicBezTo>
                    <a:pt x="13144" y="1563"/>
                    <a:pt x="15534" y="2482"/>
                    <a:pt x="17280" y="4320"/>
                  </a:cubicBezTo>
                  <a:cubicBezTo>
                    <a:pt x="20865" y="7905"/>
                    <a:pt x="20865" y="13695"/>
                    <a:pt x="17280" y="17280"/>
                  </a:cubicBezTo>
                  <a:cubicBezTo>
                    <a:pt x="15534" y="19118"/>
                    <a:pt x="13144" y="20037"/>
                    <a:pt x="10754" y="20037"/>
                  </a:cubicBezTo>
                  <a:moveTo>
                    <a:pt x="10754" y="0"/>
                  </a:moveTo>
                  <a:cubicBezTo>
                    <a:pt x="7997" y="0"/>
                    <a:pt x="5239" y="1103"/>
                    <a:pt x="3125" y="3125"/>
                  </a:cubicBezTo>
                  <a:cubicBezTo>
                    <a:pt x="1011" y="5239"/>
                    <a:pt x="0" y="7997"/>
                    <a:pt x="0" y="10754"/>
                  </a:cubicBezTo>
                  <a:cubicBezTo>
                    <a:pt x="0" y="13511"/>
                    <a:pt x="1011" y="16361"/>
                    <a:pt x="3125" y="18383"/>
                  </a:cubicBezTo>
                  <a:cubicBezTo>
                    <a:pt x="5239" y="20497"/>
                    <a:pt x="7997" y="21600"/>
                    <a:pt x="10754" y="21600"/>
                  </a:cubicBezTo>
                  <a:cubicBezTo>
                    <a:pt x="13511" y="21600"/>
                    <a:pt x="16269" y="20497"/>
                    <a:pt x="18383" y="18383"/>
                  </a:cubicBezTo>
                  <a:cubicBezTo>
                    <a:pt x="20497" y="16361"/>
                    <a:pt x="21600" y="13511"/>
                    <a:pt x="21600" y="10754"/>
                  </a:cubicBezTo>
                  <a:cubicBezTo>
                    <a:pt x="21600" y="7997"/>
                    <a:pt x="20497" y="5239"/>
                    <a:pt x="18383" y="3125"/>
                  </a:cubicBezTo>
                  <a:cubicBezTo>
                    <a:pt x="16269" y="1103"/>
                    <a:pt x="13511" y="0"/>
                    <a:pt x="10754" y="0"/>
                  </a:cubicBezTo>
                </a:path>
              </a:pathLst>
            </a:custGeom>
            <a:solidFill>
              <a:srgbClr val="59AAF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42" name="Shape 1242"/>
            <p:cNvSpPr/>
            <p:nvPr/>
          </p:nvSpPr>
          <p:spPr>
            <a:xfrm>
              <a:off x="74951" y="0"/>
              <a:ext cx="1041485" cy="1042253"/>
            </a:xfrm>
            <a:custGeom>
              <a:avLst/>
              <a:gdLst/>
              <a:ahLst/>
              <a:cxnLst>
                <a:cxn ang="0">
                  <a:pos x="wd2" y="hd2"/>
                </a:cxn>
                <a:cxn ang="5400000">
                  <a:pos x="wd2" y="hd2"/>
                </a:cxn>
                <a:cxn ang="10800000">
                  <a:pos x="wd2" y="hd2"/>
                </a:cxn>
                <a:cxn ang="16200000">
                  <a:pos x="wd2" y="hd2"/>
                </a:cxn>
              </a:cxnLst>
              <a:rect l="0" t="0" r="r" b="b"/>
              <a:pathLst>
                <a:path w="20606" h="21600" extrusionOk="0">
                  <a:moveTo>
                    <a:pt x="10293" y="21355"/>
                  </a:moveTo>
                  <a:cubicBezTo>
                    <a:pt x="7642" y="21355"/>
                    <a:pt x="5147" y="20291"/>
                    <a:pt x="3197" y="18245"/>
                  </a:cubicBezTo>
                  <a:cubicBezTo>
                    <a:pt x="1326" y="16282"/>
                    <a:pt x="312" y="13664"/>
                    <a:pt x="312" y="10800"/>
                  </a:cubicBezTo>
                  <a:cubicBezTo>
                    <a:pt x="312" y="8018"/>
                    <a:pt x="1326" y="5400"/>
                    <a:pt x="3197" y="3355"/>
                  </a:cubicBezTo>
                  <a:cubicBezTo>
                    <a:pt x="5147" y="1391"/>
                    <a:pt x="7642" y="327"/>
                    <a:pt x="10293" y="327"/>
                  </a:cubicBezTo>
                  <a:cubicBezTo>
                    <a:pt x="13022" y="327"/>
                    <a:pt x="15518" y="1391"/>
                    <a:pt x="17389" y="3355"/>
                  </a:cubicBezTo>
                  <a:cubicBezTo>
                    <a:pt x="21366" y="7527"/>
                    <a:pt x="21366" y="14155"/>
                    <a:pt x="17389" y="18245"/>
                  </a:cubicBezTo>
                  <a:cubicBezTo>
                    <a:pt x="15518" y="20291"/>
                    <a:pt x="13022" y="21355"/>
                    <a:pt x="10293" y="21355"/>
                  </a:cubicBezTo>
                  <a:moveTo>
                    <a:pt x="10293" y="0"/>
                  </a:moveTo>
                  <a:cubicBezTo>
                    <a:pt x="7564" y="0"/>
                    <a:pt x="4991" y="1145"/>
                    <a:pt x="3041" y="3191"/>
                  </a:cubicBezTo>
                  <a:cubicBezTo>
                    <a:pt x="1092" y="5236"/>
                    <a:pt x="0" y="7936"/>
                    <a:pt x="0" y="10800"/>
                  </a:cubicBezTo>
                  <a:cubicBezTo>
                    <a:pt x="0" y="13745"/>
                    <a:pt x="1092" y="16445"/>
                    <a:pt x="3041" y="18491"/>
                  </a:cubicBezTo>
                  <a:cubicBezTo>
                    <a:pt x="4991" y="20536"/>
                    <a:pt x="7564" y="21600"/>
                    <a:pt x="10293" y="21600"/>
                  </a:cubicBezTo>
                  <a:cubicBezTo>
                    <a:pt x="13100" y="21600"/>
                    <a:pt x="15674" y="20536"/>
                    <a:pt x="17623" y="18491"/>
                  </a:cubicBezTo>
                  <a:cubicBezTo>
                    <a:pt x="21600" y="14236"/>
                    <a:pt x="21600" y="7445"/>
                    <a:pt x="17623" y="3191"/>
                  </a:cubicBezTo>
                  <a:cubicBezTo>
                    <a:pt x="15674" y="1145"/>
                    <a:pt x="13100" y="0"/>
                    <a:pt x="10293" y="0"/>
                  </a:cubicBezTo>
                </a:path>
              </a:pathLst>
            </a:custGeom>
            <a:solidFill>
              <a:srgbClr val="91C6F7"/>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43" name="Shape 1243"/>
            <p:cNvSpPr/>
            <p:nvPr/>
          </p:nvSpPr>
          <p:spPr>
            <a:xfrm>
              <a:off x="201059" y="127276"/>
              <a:ext cx="790077" cy="791942"/>
            </a:xfrm>
            <a:custGeom>
              <a:avLst/>
              <a:gdLst/>
              <a:ahLst/>
              <a:cxnLst>
                <a:cxn ang="0">
                  <a:pos x="wd2" y="hd2"/>
                </a:cxn>
                <a:cxn ang="5400000">
                  <a:pos x="wd2" y="hd2"/>
                </a:cxn>
                <a:cxn ang="10800000">
                  <a:pos x="wd2" y="hd2"/>
                </a:cxn>
                <a:cxn ang="16200000">
                  <a:pos x="wd2" y="hd2"/>
                </a:cxn>
              </a:cxnLst>
              <a:rect l="0" t="0" r="r" b="b"/>
              <a:pathLst>
                <a:path w="19685" h="21600" extrusionOk="0">
                  <a:moveTo>
                    <a:pt x="9843" y="0"/>
                  </a:moveTo>
                  <a:cubicBezTo>
                    <a:pt x="7388" y="0"/>
                    <a:pt x="4836" y="1075"/>
                    <a:pt x="2872" y="3224"/>
                  </a:cubicBezTo>
                  <a:cubicBezTo>
                    <a:pt x="-957" y="7415"/>
                    <a:pt x="-957" y="14185"/>
                    <a:pt x="2872" y="18376"/>
                  </a:cubicBezTo>
                  <a:cubicBezTo>
                    <a:pt x="4836" y="20525"/>
                    <a:pt x="7388" y="21600"/>
                    <a:pt x="9843" y="21600"/>
                  </a:cubicBezTo>
                  <a:cubicBezTo>
                    <a:pt x="12396" y="21600"/>
                    <a:pt x="14948" y="20525"/>
                    <a:pt x="16814" y="18376"/>
                  </a:cubicBezTo>
                  <a:cubicBezTo>
                    <a:pt x="20643" y="14185"/>
                    <a:pt x="20643" y="7415"/>
                    <a:pt x="16814" y="3224"/>
                  </a:cubicBezTo>
                  <a:cubicBezTo>
                    <a:pt x="14948" y="1075"/>
                    <a:pt x="12396" y="0"/>
                    <a:pt x="9843" y="0"/>
                  </a:cubicBezTo>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44" name="Shape 1244"/>
            <p:cNvSpPr/>
            <p:nvPr/>
          </p:nvSpPr>
          <p:spPr>
            <a:xfrm>
              <a:off x="-1" y="762242"/>
              <a:ext cx="288495" cy="291323"/>
            </a:xfrm>
            <a:custGeom>
              <a:avLst/>
              <a:gdLst/>
              <a:ahLst/>
              <a:cxnLst>
                <a:cxn ang="0">
                  <a:pos x="wd2" y="hd2"/>
                </a:cxn>
                <a:cxn ang="5400000">
                  <a:pos x="wd2" y="hd2"/>
                </a:cxn>
                <a:cxn ang="10800000">
                  <a:pos x="wd2" y="hd2"/>
                </a:cxn>
                <a:cxn ang="16200000">
                  <a:pos x="wd2" y="hd2"/>
                </a:cxn>
              </a:cxnLst>
              <a:rect l="0" t="0" r="r" b="b"/>
              <a:pathLst>
                <a:path w="21600" h="21600" extrusionOk="0">
                  <a:moveTo>
                    <a:pt x="2435" y="0"/>
                  </a:moveTo>
                  <a:lnTo>
                    <a:pt x="0" y="21600"/>
                  </a:lnTo>
                  <a:lnTo>
                    <a:pt x="21600" y="19293"/>
                  </a:lnTo>
                  <a:lnTo>
                    <a:pt x="2435" y="0"/>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50" name="Group 1250"/>
          <p:cNvGrpSpPr/>
          <p:nvPr/>
        </p:nvGrpSpPr>
        <p:grpSpPr>
          <a:xfrm>
            <a:off x="3492608" y="2410410"/>
            <a:ext cx="1163760" cy="1053566"/>
            <a:chOff x="0" y="0"/>
            <a:chExt cx="1163759" cy="1053564"/>
          </a:xfrm>
        </p:grpSpPr>
        <p:sp>
          <p:nvSpPr>
            <p:cNvPr id="1246" name="Shape 1246"/>
            <p:cNvSpPr/>
            <p:nvPr/>
          </p:nvSpPr>
          <p:spPr>
            <a:xfrm>
              <a:off x="59282" y="59395"/>
              <a:ext cx="926291" cy="927705"/>
            </a:xfrm>
            <a:custGeom>
              <a:avLst/>
              <a:gdLst/>
              <a:ahLst/>
              <a:cxnLst>
                <a:cxn ang="0">
                  <a:pos x="wd2" y="hd2"/>
                </a:cxn>
                <a:cxn ang="5400000">
                  <a:pos x="wd2" y="hd2"/>
                </a:cxn>
                <a:cxn ang="10800000">
                  <a:pos x="wd2" y="hd2"/>
                </a:cxn>
                <a:cxn ang="16200000">
                  <a:pos x="wd2" y="hd2"/>
                </a:cxn>
              </a:cxnLst>
              <a:rect l="0" t="0" r="r" b="b"/>
              <a:pathLst>
                <a:path w="21600" h="21600" extrusionOk="0">
                  <a:moveTo>
                    <a:pt x="10754" y="20037"/>
                  </a:moveTo>
                  <a:cubicBezTo>
                    <a:pt x="8456" y="20037"/>
                    <a:pt x="6066" y="19118"/>
                    <a:pt x="4228" y="17280"/>
                  </a:cubicBezTo>
                  <a:cubicBezTo>
                    <a:pt x="643" y="13695"/>
                    <a:pt x="643" y="7905"/>
                    <a:pt x="4228" y="4320"/>
                  </a:cubicBezTo>
                  <a:cubicBezTo>
                    <a:pt x="6066" y="2482"/>
                    <a:pt x="8456" y="1563"/>
                    <a:pt x="10754" y="1563"/>
                  </a:cubicBezTo>
                  <a:cubicBezTo>
                    <a:pt x="13144" y="1563"/>
                    <a:pt x="15534" y="2482"/>
                    <a:pt x="17280" y="4320"/>
                  </a:cubicBezTo>
                  <a:cubicBezTo>
                    <a:pt x="20865" y="7905"/>
                    <a:pt x="20865" y="13695"/>
                    <a:pt x="17280" y="17280"/>
                  </a:cubicBezTo>
                  <a:cubicBezTo>
                    <a:pt x="15534" y="19118"/>
                    <a:pt x="13144" y="20037"/>
                    <a:pt x="10754" y="20037"/>
                  </a:cubicBezTo>
                  <a:moveTo>
                    <a:pt x="10754" y="0"/>
                  </a:moveTo>
                  <a:cubicBezTo>
                    <a:pt x="7997" y="0"/>
                    <a:pt x="5239" y="1103"/>
                    <a:pt x="3125" y="3125"/>
                  </a:cubicBezTo>
                  <a:cubicBezTo>
                    <a:pt x="1011" y="5239"/>
                    <a:pt x="0" y="7997"/>
                    <a:pt x="0" y="10754"/>
                  </a:cubicBezTo>
                  <a:cubicBezTo>
                    <a:pt x="0" y="13511"/>
                    <a:pt x="1011" y="16361"/>
                    <a:pt x="3125" y="18383"/>
                  </a:cubicBezTo>
                  <a:cubicBezTo>
                    <a:pt x="5239" y="20497"/>
                    <a:pt x="7997" y="21600"/>
                    <a:pt x="10754" y="21600"/>
                  </a:cubicBezTo>
                  <a:cubicBezTo>
                    <a:pt x="13511" y="21600"/>
                    <a:pt x="16269" y="20497"/>
                    <a:pt x="18383" y="18383"/>
                  </a:cubicBezTo>
                  <a:cubicBezTo>
                    <a:pt x="20497" y="16361"/>
                    <a:pt x="21600" y="13511"/>
                    <a:pt x="21600" y="10754"/>
                  </a:cubicBezTo>
                  <a:cubicBezTo>
                    <a:pt x="21600" y="7997"/>
                    <a:pt x="20497" y="5239"/>
                    <a:pt x="18383" y="3125"/>
                  </a:cubicBezTo>
                  <a:cubicBezTo>
                    <a:pt x="16269" y="1103"/>
                    <a:pt x="13511" y="0"/>
                    <a:pt x="10754" y="0"/>
                  </a:cubicBezTo>
                </a:path>
              </a:pathLst>
            </a:custGeom>
            <a:solidFill>
              <a:srgbClr val="5FF3CA"/>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47" name="Shape 1247"/>
            <p:cNvSpPr/>
            <p:nvPr/>
          </p:nvSpPr>
          <p:spPr>
            <a:xfrm>
              <a:off x="0" y="0"/>
              <a:ext cx="1041390" cy="1042253"/>
            </a:xfrm>
            <a:custGeom>
              <a:avLst/>
              <a:gdLst/>
              <a:ahLst/>
              <a:cxnLst>
                <a:cxn ang="0">
                  <a:pos x="wd2" y="hd2"/>
                </a:cxn>
                <a:cxn ang="5400000">
                  <a:pos x="wd2" y="hd2"/>
                </a:cxn>
                <a:cxn ang="10800000">
                  <a:pos x="wd2" y="hd2"/>
                </a:cxn>
                <a:cxn ang="16200000">
                  <a:pos x="wd2" y="hd2"/>
                </a:cxn>
              </a:cxnLst>
              <a:rect l="0" t="0" r="r" b="b"/>
              <a:pathLst>
                <a:path w="19957" h="21600" extrusionOk="0">
                  <a:moveTo>
                    <a:pt x="9969" y="21355"/>
                  </a:moveTo>
                  <a:cubicBezTo>
                    <a:pt x="7401" y="21355"/>
                    <a:pt x="4984" y="20291"/>
                    <a:pt x="3096" y="18245"/>
                  </a:cubicBezTo>
                  <a:cubicBezTo>
                    <a:pt x="-680" y="14155"/>
                    <a:pt x="-680" y="7527"/>
                    <a:pt x="3096" y="3355"/>
                  </a:cubicBezTo>
                  <a:cubicBezTo>
                    <a:pt x="4984" y="1391"/>
                    <a:pt x="7401" y="327"/>
                    <a:pt x="9969" y="327"/>
                  </a:cubicBezTo>
                  <a:cubicBezTo>
                    <a:pt x="12612" y="327"/>
                    <a:pt x="15029" y="1391"/>
                    <a:pt x="16842" y="3355"/>
                  </a:cubicBezTo>
                  <a:cubicBezTo>
                    <a:pt x="20693" y="7527"/>
                    <a:pt x="20693" y="14155"/>
                    <a:pt x="16842" y="18245"/>
                  </a:cubicBezTo>
                  <a:cubicBezTo>
                    <a:pt x="15029" y="20291"/>
                    <a:pt x="12612" y="21355"/>
                    <a:pt x="9969" y="21355"/>
                  </a:cubicBezTo>
                  <a:moveTo>
                    <a:pt x="9969" y="0"/>
                  </a:moveTo>
                  <a:cubicBezTo>
                    <a:pt x="7326" y="0"/>
                    <a:pt x="4833" y="1145"/>
                    <a:pt x="2945" y="3191"/>
                  </a:cubicBezTo>
                  <a:cubicBezTo>
                    <a:pt x="1057" y="5236"/>
                    <a:pt x="0" y="7936"/>
                    <a:pt x="0" y="10800"/>
                  </a:cubicBezTo>
                  <a:cubicBezTo>
                    <a:pt x="0" y="13745"/>
                    <a:pt x="1057" y="16445"/>
                    <a:pt x="2945" y="18491"/>
                  </a:cubicBezTo>
                  <a:cubicBezTo>
                    <a:pt x="4833" y="20536"/>
                    <a:pt x="7326" y="21600"/>
                    <a:pt x="9969" y="21600"/>
                  </a:cubicBezTo>
                  <a:cubicBezTo>
                    <a:pt x="9969" y="21600"/>
                    <a:pt x="9969" y="21600"/>
                    <a:pt x="9969" y="21600"/>
                  </a:cubicBezTo>
                  <a:cubicBezTo>
                    <a:pt x="12688" y="21600"/>
                    <a:pt x="15180" y="20536"/>
                    <a:pt x="17068" y="18491"/>
                  </a:cubicBezTo>
                  <a:cubicBezTo>
                    <a:pt x="20920" y="14236"/>
                    <a:pt x="20920" y="7445"/>
                    <a:pt x="17068" y="3191"/>
                  </a:cubicBezTo>
                  <a:cubicBezTo>
                    <a:pt x="15180" y="1145"/>
                    <a:pt x="12688" y="0"/>
                    <a:pt x="9969" y="0"/>
                  </a:cubicBezTo>
                </a:path>
              </a:pathLst>
            </a:custGeom>
            <a:solidFill>
              <a:srgbClr val="94F7DC"/>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48" name="Shape 1248"/>
            <p:cNvSpPr/>
            <p:nvPr/>
          </p:nvSpPr>
          <p:spPr>
            <a:xfrm>
              <a:off x="125994" y="127276"/>
              <a:ext cx="790078" cy="791942"/>
            </a:xfrm>
            <a:custGeom>
              <a:avLst/>
              <a:gdLst/>
              <a:ahLst/>
              <a:cxnLst>
                <a:cxn ang="0">
                  <a:pos x="wd2" y="hd2"/>
                </a:cxn>
                <a:cxn ang="5400000">
                  <a:pos x="wd2" y="hd2"/>
                </a:cxn>
                <a:cxn ang="10800000">
                  <a:pos x="wd2" y="hd2"/>
                </a:cxn>
                <a:cxn ang="16200000">
                  <a:pos x="wd2" y="hd2"/>
                </a:cxn>
              </a:cxnLst>
              <a:rect l="0" t="0" r="r" b="b"/>
              <a:pathLst>
                <a:path w="19686" h="21600" extrusionOk="0">
                  <a:moveTo>
                    <a:pt x="9843" y="0"/>
                  </a:moveTo>
                  <a:cubicBezTo>
                    <a:pt x="7388" y="0"/>
                    <a:pt x="4836" y="1075"/>
                    <a:pt x="2872" y="3224"/>
                  </a:cubicBezTo>
                  <a:cubicBezTo>
                    <a:pt x="-957" y="7415"/>
                    <a:pt x="-957" y="14185"/>
                    <a:pt x="2872" y="18376"/>
                  </a:cubicBezTo>
                  <a:cubicBezTo>
                    <a:pt x="4836" y="20525"/>
                    <a:pt x="7388" y="21600"/>
                    <a:pt x="9843" y="21600"/>
                  </a:cubicBezTo>
                  <a:cubicBezTo>
                    <a:pt x="12396" y="21600"/>
                    <a:pt x="14948" y="20525"/>
                    <a:pt x="16814" y="18376"/>
                  </a:cubicBezTo>
                  <a:cubicBezTo>
                    <a:pt x="20643" y="14185"/>
                    <a:pt x="20643" y="7415"/>
                    <a:pt x="16814" y="3224"/>
                  </a:cubicBezTo>
                  <a:cubicBezTo>
                    <a:pt x="14948" y="1075"/>
                    <a:pt x="12396" y="0"/>
                    <a:pt x="9843" y="0"/>
                  </a:cubicBezTo>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49" name="Shape 1249"/>
            <p:cNvSpPr/>
            <p:nvPr/>
          </p:nvSpPr>
          <p:spPr>
            <a:xfrm>
              <a:off x="875264" y="762242"/>
              <a:ext cx="288496" cy="291323"/>
            </a:xfrm>
            <a:custGeom>
              <a:avLst/>
              <a:gdLst/>
              <a:ahLst/>
              <a:cxnLst>
                <a:cxn ang="0">
                  <a:pos x="wd2" y="hd2"/>
                </a:cxn>
                <a:cxn ang="5400000">
                  <a:pos x="wd2" y="hd2"/>
                </a:cxn>
                <a:cxn ang="10800000">
                  <a:pos x="wd2" y="hd2"/>
                </a:cxn>
                <a:cxn ang="16200000">
                  <a:pos x="wd2" y="hd2"/>
                </a:cxn>
              </a:cxnLst>
              <a:rect l="0" t="0" r="r" b="b"/>
              <a:pathLst>
                <a:path w="21600" h="21600" extrusionOk="0">
                  <a:moveTo>
                    <a:pt x="19165" y="0"/>
                  </a:moveTo>
                  <a:lnTo>
                    <a:pt x="0" y="19293"/>
                  </a:lnTo>
                  <a:lnTo>
                    <a:pt x="21600" y="21600"/>
                  </a:lnTo>
                  <a:lnTo>
                    <a:pt x="19165"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53" name="Group 1253"/>
          <p:cNvGrpSpPr/>
          <p:nvPr/>
        </p:nvGrpSpPr>
        <p:grpSpPr>
          <a:xfrm>
            <a:off x="3179491" y="2410409"/>
            <a:ext cx="277650" cy="276823"/>
            <a:chOff x="0" y="0"/>
            <a:chExt cx="277648" cy="276822"/>
          </a:xfrm>
        </p:grpSpPr>
        <p:sp>
          <p:nvSpPr>
            <p:cNvPr id="1251" name="Shape 1251"/>
            <p:cNvSpPr/>
            <p:nvPr/>
          </p:nvSpPr>
          <p:spPr>
            <a:xfrm>
              <a:off x="71620" y="71068"/>
              <a:ext cx="134411" cy="134687"/>
            </a:xfrm>
            <a:prstGeom prst="ellipse">
              <a:avLst/>
            </a:pr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52" name="Shape 1252"/>
            <p:cNvSpPr/>
            <p:nvPr/>
          </p:nvSpPr>
          <p:spPr>
            <a:xfrm>
              <a:off x="-1" y="-2"/>
              <a:ext cx="277650" cy="276824"/>
            </a:xfrm>
            <a:custGeom>
              <a:avLst/>
              <a:gdLst/>
              <a:ahLst/>
              <a:cxnLst>
                <a:cxn ang="0">
                  <a:pos x="wd2" y="hd2"/>
                </a:cxn>
                <a:cxn ang="5400000">
                  <a:pos x="wd2" y="hd2"/>
                </a:cxn>
                <a:cxn ang="10800000">
                  <a:pos x="wd2" y="hd2"/>
                </a:cxn>
                <a:cxn ang="16200000">
                  <a:pos x="wd2" y="hd2"/>
                </a:cxn>
              </a:cxnLst>
              <a:rect l="0" t="0" r="r" b="b"/>
              <a:pathLst>
                <a:path w="21600" h="21600" extrusionOk="0">
                  <a:moveTo>
                    <a:pt x="10826" y="0"/>
                  </a:moveTo>
                  <a:cubicBezTo>
                    <a:pt x="4851" y="0"/>
                    <a:pt x="0" y="4840"/>
                    <a:pt x="0" y="10800"/>
                  </a:cubicBezTo>
                  <a:cubicBezTo>
                    <a:pt x="0" y="16760"/>
                    <a:pt x="4851" y="21600"/>
                    <a:pt x="10826" y="21600"/>
                  </a:cubicBezTo>
                  <a:cubicBezTo>
                    <a:pt x="16800" y="21600"/>
                    <a:pt x="21600" y="16760"/>
                    <a:pt x="21600" y="10800"/>
                  </a:cubicBezTo>
                  <a:cubicBezTo>
                    <a:pt x="21600" y="4840"/>
                    <a:pt x="16800" y="0"/>
                    <a:pt x="10826" y="0"/>
                  </a:cubicBezTo>
                  <a:close/>
                  <a:moveTo>
                    <a:pt x="10826" y="19664"/>
                  </a:moveTo>
                  <a:cubicBezTo>
                    <a:pt x="5923" y="19664"/>
                    <a:pt x="1940" y="15691"/>
                    <a:pt x="1940" y="10800"/>
                  </a:cubicBezTo>
                  <a:cubicBezTo>
                    <a:pt x="1940" y="5909"/>
                    <a:pt x="5923" y="1936"/>
                    <a:pt x="10826" y="1936"/>
                  </a:cubicBezTo>
                  <a:cubicBezTo>
                    <a:pt x="15728" y="1936"/>
                    <a:pt x="19711" y="5909"/>
                    <a:pt x="19711" y="10800"/>
                  </a:cubicBezTo>
                  <a:cubicBezTo>
                    <a:pt x="19711" y="15691"/>
                    <a:pt x="15728" y="19664"/>
                    <a:pt x="10826" y="19664"/>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56" name="Group 1256"/>
          <p:cNvGrpSpPr/>
          <p:nvPr/>
        </p:nvGrpSpPr>
        <p:grpSpPr>
          <a:xfrm>
            <a:off x="8731446" y="2410409"/>
            <a:ext cx="277650" cy="276823"/>
            <a:chOff x="0" y="0"/>
            <a:chExt cx="277648" cy="276822"/>
          </a:xfrm>
        </p:grpSpPr>
        <p:sp>
          <p:nvSpPr>
            <p:cNvPr id="1254" name="Shape 1254"/>
            <p:cNvSpPr/>
            <p:nvPr/>
          </p:nvSpPr>
          <p:spPr>
            <a:xfrm>
              <a:off x="71619" y="71068"/>
              <a:ext cx="134411" cy="134687"/>
            </a:xfrm>
            <a:prstGeom prst="ellipse">
              <a:avLst/>
            </a:pr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55" name="Shape 1255"/>
            <p:cNvSpPr/>
            <p:nvPr/>
          </p:nvSpPr>
          <p:spPr>
            <a:xfrm>
              <a:off x="-1" y="-2"/>
              <a:ext cx="277650" cy="276824"/>
            </a:xfrm>
            <a:custGeom>
              <a:avLst/>
              <a:gdLst/>
              <a:ahLst/>
              <a:cxnLst>
                <a:cxn ang="0">
                  <a:pos x="wd2" y="hd2"/>
                </a:cxn>
                <a:cxn ang="5400000">
                  <a:pos x="wd2" y="hd2"/>
                </a:cxn>
                <a:cxn ang="10800000">
                  <a:pos x="wd2" y="hd2"/>
                </a:cxn>
                <a:cxn ang="16200000">
                  <a:pos x="wd2" y="hd2"/>
                </a:cxn>
              </a:cxnLst>
              <a:rect l="0" t="0" r="r" b="b"/>
              <a:pathLst>
                <a:path w="21600" h="21600" extrusionOk="0">
                  <a:moveTo>
                    <a:pt x="10826" y="0"/>
                  </a:moveTo>
                  <a:cubicBezTo>
                    <a:pt x="4851" y="0"/>
                    <a:pt x="0" y="4840"/>
                    <a:pt x="0" y="10800"/>
                  </a:cubicBezTo>
                  <a:cubicBezTo>
                    <a:pt x="0" y="16760"/>
                    <a:pt x="4851" y="21600"/>
                    <a:pt x="10826" y="21600"/>
                  </a:cubicBezTo>
                  <a:cubicBezTo>
                    <a:pt x="16800" y="21600"/>
                    <a:pt x="21600" y="16760"/>
                    <a:pt x="21600" y="10800"/>
                  </a:cubicBezTo>
                  <a:cubicBezTo>
                    <a:pt x="21600" y="4840"/>
                    <a:pt x="16800" y="0"/>
                    <a:pt x="10826" y="0"/>
                  </a:cubicBezTo>
                  <a:close/>
                  <a:moveTo>
                    <a:pt x="10826" y="19664"/>
                  </a:moveTo>
                  <a:cubicBezTo>
                    <a:pt x="5923" y="19664"/>
                    <a:pt x="1940" y="15691"/>
                    <a:pt x="1940" y="10800"/>
                  </a:cubicBezTo>
                  <a:cubicBezTo>
                    <a:pt x="1940" y="5909"/>
                    <a:pt x="5923" y="1936"/>
                    <a:pt x="10826" y="1936"/>
                  </a:cubicBezTo>
                  <a:cubicBezTo>
                    <a:pt x="15728" y="1936"/>
                    <a:pt x="19711" y="5909"/>
                    <a:pt x="19711" y="10800"/>
                  </a:cubicBezTo>
                  <a:cubicBezTo>
                    <a:pt x="19711" y="15691"/>
                    <a:pt x="15728" y="19664"/>
                    <a:pt x="10826" y="19664"/>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59" name="Group 1259"/>
          <p:cNvGrpSpPr/>
          <p:nvPr/>
        </p:nvGrpSpPr>
        <p:grpSpPr>
          <a:xfrm>
            <a:off x="2446321" y="4583949"/>
            <a:ext cx="277650" cy="276823"/>
            <a:chOff x="0" y="0"/>
            <a:chExt cx="277648" cy="276822"/>
          </a:xfrm>
        </p:grpSpPr>
        <p:sp>
          <p:nvSpPr>
            <p:cNvPr id="1257" name="Shape 1257"/>
            <p:cNvSpPr/>
            <p:nvPr/>
          </p:nvSpPr>
          <p:spPr>
            <a:xfrm>
              <a:off x="71620" y="71068"/>
              <a:ext cx="134411" cy="134687"/>
            </a:xfrm>
            <a:prstGeom prst="ellipse">
              <a:avLst/>
            </a:pr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58" name="Shape 1258"/>
            <p:cNvSpPr/>
            <p:nvPr/>
          </p:nvSpPr>
          <p:spPr>
            <a:xfrm>
              <a:off x="-1" y="-2"/>
              <a:ext cx="277650" cy="276824"/>
            </a:xfrm>
            <a:custGeom>
              <a:avLst/>
              <a:gdLst/>
              <a:ahLst/>
              <a:cxnLst>
                <a:cxn ang="0">
                  <a:pos x="wd2" y="hd2"/>
                </a:cxn>
                <a:cxn ang="5400000">
                  <a:pos x="wd2" y="hd2"/>
                </a:cxn>
                <a:cxn ang="10800000">
                  <a:pos x="wd2" y="hd2"/>
                </a:cxn>
                <a:cxn ang="16200000">
                  <a:pos x="wd2" y="hd2"/>
                </a:cxn>
              </a:cxnLst>
              <a:rect l="0" t="0" r="r" b="b"/>
              <a:pathLst>
                <a:path w="21600" h="21600" extrusionOk="0">
                  <a:moveTo>
                    <a:pt x="10826" y="0"/>
                  </a:moveTo>
                  <a:cubicBezTo>
                    <a:pt x="4851" y="0"/>
                    <a:pt x="0" y="4840"/>
                    <a:pt x="0" y="10800"/>
                  </a:cubicBezTo>
                  <a:cubicBezTo>
                    <a:pt x="0" y="16760"/>
                    <a:pt x="4851" y="21600"/>
                    <a:pt x="10826" y="21600"/>
                  </a:cubicBezTo>
                  <a:cubicBezTo>
                    <a:pt x="16800" y="21600"/>
                    <a:pt x="21600" y="16760"/>
                    <a:pt x="21600" y="10800"/>
                  </a:cubicBezTo>
                  <a:cubicBezTo>
                    <a:pt x="21600" y="4840"/>
                    <a:pt x="16800" y="0"/>
                    <a:pt x="10826" y="0"/>
                  </a:cubicBezTo>
                  <a:close/>
                  <a:moveTo>
                    <a:pt x="10826" y="19664"/>
                  </a:moveTo>
                  <a:cubicBezTo>
                    <a:pt x="5923" y="19664"/>
                    <a:pt x="1940" y="15691"/>
                    <a:pt x="1940" y="10800"/>
                  </a:cubicBezTo>
                  <a:cubicBezTo>
                    <a:pt x="1940" y="5909"/>
                    <a:pt x="5923" y="1936"/>
                    <a:pt x="10826" y="1936"/>
                  </a:cubicBezTo>
                  <a:cubicBezTo>
                    <a:pt x="15728" y="1936"/>
                    <a:pt x="19711" y="5909"/>
                    <a:pt x="19711" y="10800"/>
                  </a:cubicBezTo>
                  <a:cubicBezTo>
                    <a:pt x="19711" y="15691"/>
                    <a:pt x="15728" y="19664"/>
                    <a:pt x="10826" y="19664"/>
                  </a:cubicBezTo>
                  <a:close/>
                </a:path>
              </a:pathLst>
            </a:custGeom>
            <a:solidFill>
              <a:srgbClr val="7CCA62"/>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62" name="Group 1262"/>
          <p:cNvGrpSpPr/>
          <p:nvPr/>
        </p:nvGrpSpPr>
        <p:grpSpPr>
          <a:xfrm>
            <a:off x="9467404" y="4583949"/>
            <a:ext cx="277650" cy="276823"/>
            <a:chOff x="0" y="0"/>
            <a:chExt cx="277648" cy="276822"/>
          </a:xfrm>
        </p:grpSpPr>
        <p:sp>
          <p:nvSpPr>
            <p:cNvPr id="1260" name="Shape 1260"/>
            <p:cNvSpPr/>
            <p:nvPr/>
          </p:nvSpPr>
          <p:spPr>
            <a:xfrm>
              <a:off x="71620" y="71068"/>
              <a:ext cx="134411" cy="134687"/>
            </a:xfrm>
            <a:prstGeom prst="ellipse">
              <a:avLst/>
            </a:pr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61" name="Shape 1261"/>
            <p:cNvSpPr/>
            <p:nvPr/>
          </p:nvSpPr>
          <p:spPr>
            <a:xfrm>
              <a:off x="-1" y="-2"/>
              <a:ext cx="277650" cy="276824"/>
            </a:xfrm>
            <a:custGeom>
              <a:avLst/>
              <a:gdLst/>
              <a:ahLst/>
              <a:cxnLst>
                <a:cxn ang="0">
                  <a:pos x="wd2" y="hd2"/>
                </a:cxn>
                <a:cxn ang="5400000">
                  <a:pos x="wd2" y="hd2"/>
                </a:cxn>
                <a:cxn ang="10800000">
                  <a:pos x="wd2" y="hd2"/>
                </a:cxn>
                <a:cxn ang="16200000">
                  <a:pos x="wd2" y="hd2"/>
                </a:cxn>
              </a:cxnLst>
              <a:rect l="0" t="0" r="r" b="b"/>
              <a:pathLst>
                <a:path w="21600" h="21600" extrusionOk="0">
                  <a:moveTo>
                    <a:pt x="10826" y="0"/>
                  </a:moveTo>
                  <a:cubicBezTo>
                    <a:pt x="4851" y="0"/>
                    <a:pt x="0" y="4840"/>
                    <a:pt x="0" y="10800"/>
                  </a:cubicBezTo>
                  <a:cubicBezTo>
                    <a:pt x="0" y="16760"/>
                    <a:pt x="4851" y="21600"/>
                    <a:pt x="10826" y="21600"/>
                  </a:cubicBezTo>
                  <a:cubicBezTo>
                    <a:pt x="16800" y="21600"/>
                    <a:pt x="21600" y="16760"/>
                    <a:pt x="21600" y="10800"/>
                  </a:cubicBezTo>
                  <a:cubicBezTo>
                    <a:pt x="21600" y="4840"/>
                    <a:pt x="16800" y="0"/>
                    <a:pt x="10826" y="0"/>
                  </a:cubicBezTo>
                  <a:close/>
                  <a:moveTo>
                    <a:pt x="10826" y="19664"/>
                  </a:moveTo>
                  <a:cubicBezTo>
                    <a:pt x="5923" y="19664"/>
                    <a:pt x="1940" y="15691"/>
                    <a:pt x="1940" y="10800"/>
                  </a:cubicBezTo>
                  <a:cubicBezTo>
                    <a:pt x="1940" y="5909"/>
                    <a:pt x="5923" y="1936"/>
                    <a:pt x="10826" y="1936"/>
                  </a:cubicBezTo>
                  <a:cubicBezTo>
                    <a:pt x="15728" y="1936"/>
                    <a:pt x="19711" y="5909"/>
                    <a:pt x="19711" y="10800"/>
                  </a:cubicBezTo>
                  <a:cubicBezTo>
                    <a:pt x="19711" y="15691"/>
                    <a:pt x="15728" y="19664"/>
                    <a:pt x="10826" y="19664"/>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263" name="Shape 1263"/>
          <p:cNvSpPr/>
          <p:nvPr/>
        </p:nvSpPr>
        <p:spPr>
          <a:xfrm>
            <a:off x="2068290" y="2337629"/>
            <a:ext cx="1120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r">
              <a:defRPr sz="2000">
                <a:solidFill>
                  <a:srgbClr val="808080"/>
                </a:solidFill>
                <a:latin typeface="微软雅黑"/>
                <a:ea typeface="微软雅黑"/>
                <a:cs typeface="微软雅黑"/>
                <a:sym typeface="微软雅黑"/>
              </a:defRPr>
            </a:lvl1pPr>
          </a:lstStyle>
          <a:p>
            <a:r>
              <a:t>文字信息</a:t>
            </a:r>
          </a:p>
        </p:txBody>
      </p:sp>
      <p:sp>
        <p:nvSpPr>
          <p:cNvPr id="1264" name="Shape 1264"/>
          <p:cNvSpPr/>
          <p:nvPr/>
        </p:nvSpPr>
        <p:spPr>
          <a:xfrm>
            <a:off x="999987" y="2678513"/>
            <a:ext cx="2188444"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265" name="Shape 1265"/>
          <p:cNvSpPr/>
          <p:nvPr/>
        </p:nvSpPr>
        <p:spPr>
          <a:xfrm>
            <a:off x="1335262" y="4503020"/>
            <a:ext cx="1120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r">
              <a:defRPr sz="2000">
                <a:solidFill>
                  <a:srgbClr val="808080"/>
                </a:solidFill>
                <a:latin typeface="微软雅黑"/>
                <a:ea typeface="微软雅黑"/>
                <a:cs typeface="微软雅黑"/>
                <a:sym typeface="微软雅黑"/>
              </a:defRPr>
            </a:lvl1pPr>
          </a:lstStyle>
          <a:p>
            <a:r>
              <a:t>文字信息</a:t>
            </a:r>
          </a:p>
        </p:txBody>
      </p:sp>
      <p:sp>
        <p:nvSpPr>
          <p:cNvPr id="1266" name="Shape 1266"/>
          <p:cNvSpPr/>
          <p:nvPr/>
        </p:nvSpPr>
        <p:spPr>
          <a:xfrm>
            <a:off x="266961" y="4843903"/>
            <a:ext cx="2188444"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267" name="Shape 1267"/>
          <p:cNvSpPr/>
          <p:nvPr/>
        </p:nvSpPr>
        <p:spPr>
          <a:xfrm>
            <a:off x="9025072" y="2337629"/>
            <a:ext cx="1120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a:solidFill>
                  <a:srgbClr val="808080"/>
                </a:solidFill>
                <a:latin typeface="微软雅黑"/>
                <a:ea typeface="微软雅黑"/>
                <a:cs typeface="微软雅黑"/>
                <a:sym typeface="微软雅黑"/>
              </a:defRPr>
            </a:lvl1pPr>
          </a:lstStyle>
          <a:p>
            <a:r>
              <a:t>文字信息</a:t>
            </a:r>
          </a:p>
        </p:txBody>
      </p:sp>
      <p:sp>
        <p:nvSpPr>
          <p:cNvPr id="1268" name="Shape 1268"/>
          <p:cNvSpPr/>
          <p:nvPr/>
        </p:nvSpPr>
        <p:spPr>
          <a:xfrm>
            <a:off x="9025072" y="2678513"/>
            <a:ext cx="2188445"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269" name="Shape 1269"/>
          <p:cNvSpPr/>
          <p:nvPr/>
        </p:nvSpPr>
        <p:spPr>
          <a:xfrm>
            <a:off x="9707815" y="4503020"/>
            <a:ext cx="1628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a:solidFill>
                  <a:srgbClr val="808080"/>
                </a:solidFill>
                <a:latin typeface="微软雅黑"/>
                <a:ea typeface="微软雅黑"/>
                <a:cs typeface="微软雅黑"/>
                <a:sym typeface="微软雅黑"/>
              </a:defRPr>
            </a:lvl1pPr>
          </a:lstStyle>
          <a:p>
            <a:r>
              <a:t>你的文字信息</a:t>
            </a:r>
          </a:p>
        </p:txBody>
      </p:sp>
      <p:sp>
        <p:nvSpPr>
          <p:cNvPr id="1270" name="Shape 1270"/>
          <p:cNvSpPr/>
          <p:nvPr/>
        </p:nvSpPr>
        <p:spPr>
          <a:xfrm>
            <a:off x="9707816" y="4843903"/>
            <a:ext cx="2188444"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1271" name="Shape 1271"/>
          <p:cNvSpPr/>
          <p:nvPr/>
        </p:nvSpPr>
        <p:spPr>
          <a:xfrm>
            <a:off x="3837542" y="2703394"/>
            <a:ext cx="353484" cy="412033"/>
          </a:xfrm>
          <a:custGeom>
            <a:avLst/>
            <a:gdLst/>
            <a:ahLst/>
            <a:cxnLst>
              <a:cxn ang="0">
                <a:pos x="wd2" y="hd2"/>
              </a:cxn>
              <a:cxn ang="5400000">
                <a:pos x="wd2" y="hd2"/>
              </a:cxn>
              <a:cxn ang="10800000">
                <a:pos x="wd2" y="hd2"/>
              </a:cxn>
              <a:cxn ang="16200000">
                <a:pos x="wd2" y="hd2"/>
              </a:cxn>
            </a:cxnLst>
            <a:rect l="0" t="0" r="r" b="b"/>
            <a:pathLst>
              <a:path w="21519" h="20241" extrusionOk="0">
                <a:moveTo>
                  <a:pt x="7" y="11786"/>
                </a:moveTo>
                <a:cubicBezTo>
                  <a:pt x="139" y="10969"/>
                  <a:pt x="1019" y="10365"/>
                  <a:pt x="2075" y="10436"/>
                </a:cubicBezTo>
                <a:cubicBezTo>
                  <a:pt x="4846" y="10649"/>
                  <a:pt x="4846" y="10649"/>
                  <a:pt x="4846" y="10649"/>
                </a:cubicBezTo>
                <a:cubicBezTo>
                  <a:pt x="4846" y="10613"/>
                  <a:pt x="4846" y="10613"/>
                  <a:pt x="4846" y="10613"/>
                </a:cubicBezTo>
                <a:cubicBezTo>
                  <a:pt x="2646" y="10400"/>
                  <a:pt x="2646" y="10400"/>
                  <a:pt x="2646" y="10400"/>
                </a:cubicBezTo>
                <a:cubicBezTo>
                  <a:pt x="1767" y="10329"/>
                  <a:pt x="1107" y="9619"/>
                  <a:pt x="1195" y="8766"/>
                </a:cubicBezTo>
                <a:cubicBezTo>
                  <a:pt x="1327" y="7949"/>
                  <a:pt x="2119" y="7345"/>
                  <a:pt x="3042" y="7416"/>
                </a:cubicBezTo>
                <a:cubicBezTo>
                  <a:pt x="10389" y="8020"/>
                  <a:pt x="10389" y="8020"/>
                  <a:pt x="10389" y="8020"/>
                </a:cubicBezTo>
                <a:cubicBezTo>
                  <a:pt x="11445" y="8020"/>
                  <a:pt x="11445" y="8020"/>
                  <a:pt x="11445" y="8020"/>
                </a:cubicBezTo>
                <a:cubicBezTo>
                  <a:pt x="11445" y="8020"/>
                  <a:pt x="9949" y="7487"/>
                  <a:pt x="11093" y="3046"/>
                </a:cubicBezTo>
                <a:cubicBezTo>
                  <a:pt x="12237" y="-1359"/>
                  <a:pt x="15316" y="311"/>
                  <a:pt x="15316" y="311"/>
                </a:cubicBezTo>
                <a:cubicBezTo>
                  <a:pt x="15316" y="311"/>
                  <a:pt x="15360" y="4077"/>
                  <a:pt x="15536" y="4609"/>
                </a:cubicBezTo>
                <a:cubicBezTo>
                  <a:pt x="15712" y="5142"/>
                  <a:pt x="19275" y="10791"/>
                  <a:pt x="19275" y="10791"/>
                </a:cubicBezTo>
                <a:cubicBezTo>
                  <a:pt x="19275" y="11111"/>
                  <a:pt x="21519" y="11395"/>
                  <a:pt x="21519" y="11715"/>
                </a:cubicBezTo>
                <a:cubicBezTo>
                  <a:pt x="21475" y="14308"/>
                  <a:pt x="21519" y="16511"/>
                  <a:pt x="21519" y="19211"/>
                </a:cubicBezTo>
                <a:cubicBezTo>
                  <a:pt x="19143" y="18713"/>
                  <a:pt x="17868" y="20241"/>
                  <a:pt x="12765" y="20241"/>
                </a:cubicBezTo>
                <a:cubicBezTo>
                  <a:pt x="11093" y="20241"/>
                  <a:pt x="8981" y="19992"/>
                  <a:pt x="7222" y="19779"/>
                </a:cubicBezTo>
                <a:cubicBezTo>
                  <a:pt x="2646" y="19388"/>
                  <a:pt x="2646" y="19388"/>
                  <a:pt x="2646" y="19388"/>
                </a:cubicBezTo>
                <a:cubicBezTo>
                  <a:pt x="1855" y="19317"/>
                  <a:pt x="1283" y="18607"/>
                  <a:pt x="1371" y="17790"/>
                </a:cubicBezTo>
                <a:cubicBezTo>
                  <a:pt x="1459" y="17150"/>
                  <a:pt x="1943" y="16617"/>
                  <a:pt x="2515" y="16475"/>
                </a:cubicBezTo>
                <a:cubicBezTo>
                  <a:pt x="1899" y="16404"/>
                  <a:pt x="1899" y="16404"/>
                  <a:pt x="1899" y="16404"/>
                </a:cubicBezTo>
                <a:cubicBezTo>
                  <a:pt x="1019" y="16333"/>
                  <a:pt x="359" y="15623"/>
                  <a:pt x="447" y="14770"/>
                </a:cubicBezTo>
                <a:cubicBezTo>
                  <a:pt x="535" y="14059"/>
                  <a:pt x="1151" y="13562"/>
                  <a:pt x="1899" y="13455"/>
                </a:cubicBezTo>
                <a:cubicBezTo>
                  <a:pt x="1679" y="13420"/>
                  <a:pt x="1679" y="13420"/>
                  <a:pt x="1679" y="13420"/>
                </a:cubicBezTo>
                <a:cubicBezTo>
                  <a:pt x="667" y="13349"/>
                  <a:pt x="-81" y="12603"/>
                  <a:pt x="7" y="11786"/>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1275" name="Group 1275"/>
          <p:cNvGrpSpPr/>
          <p:nvPr/>
        </p:nvGrpSpPr>
        <p:grpSpPr>
          <a:xfrm>
            <a:off x="3069963" y="4843902"/>
            <a:ext cx="339726" cy="319221"/>
            <a:chOff x="0" y="-1"/>
            <a:chExt cx="339725" cy="319220"/>
          </a:xfrm>
        </p:grpSpPr>
        <p:sp>
          <p:nvSpPr>
            <p:cNvPr id="1272" name="Shape 1272"/>
            <p:cNvSpPr/>
            <p:nvPr/>
          </p:nvSpPr>
          <p:spPr>
            <a:xfrm>
              <a:off x="0" y="-2"/>
              <a:ext cx="339726" cy="127512"/>
            </a:xfrm>
            <a:custGeom>
              <a:avLst/>
              <a:gdLst/>
              <a:ahLst/>
              <a:cxnLst>
                <a:cxn ang="0">
                  <a:pos x="wd2" y="hd2"/>
                </a:cxn>
                <a:cxn ang="5400000">
                  <a:pos x="wd2" y="hd2"/>
                </a:cxn>
                <a:cxn ang="10800000">
                  <a:pos x="wd2" y="hd2"/>
                </a:cxn>
                <a:cxn ang="16200000">
                  <a:pos x="wd2" y="hd2"/>
                </a:cxn>
              </a:cxnLst>
              <a:rect l="0" t="0" r="r" b="b"/>
              <a:pathLst>
                <a:path w="21600" h="21600" extrusionOk="0">
                  <a:moveTo>
                    <a:pt x="20048" y="7380"/>
                  </a:moveTo>
                  <a:cubicBezTo>
                    <a:pt x="18428" y="3600"/>
                    <a:pt x="16200" y="0"/>
                    <a:pt x="10800" y="0"/>
                  </a:cubicBezTo>
                  <a:cubicBezTo>
                    <a:pt x="5400" y="0"/>
                    <a:pt x="3240" y="3600"/>
                    <a:pt x="1553" y="7380"/>
                  </a:cubicBezTo>
                  <a:cubicBezTo>
                    <a:pt x="608" y="9540"/>
                    <a:pt x="0" y="10980"/>
                    <a:pt x="0" y="14220"/>
                  </a:cubicBezTo>
                  <a:cubicBezTo>
                    <a:pt x="0" y="18000"/>
                    <a:pt x="0" y="18000"/>
                    <a:pt x="0" y="18000"/>
                  </a:cubicBezTo>
                  <a:cubicBezTo>
                    <a:pt x="0" y="19980"/>
                    <a:pt x="608" y="21600"/>
                    <a:pt x="1350" y="21600"/>
                  </a:cubicBezTo>
                  <a:cubicBezTo>
                    <a:pt x="4050" y="21600"/>
                    <a:pt x="4050" y="21600"/>
                    <a:pt x="4050" y="21600"/>
                  </a:cubicBezTo>
                  <a:cubicBezTo>
                    <a:pt x="4793" y="21600"/>
                    <a:pt x="5400" y="19980"/>
                    <a:pt x="5400" y="18000"/>
                  </a:cubicBezTo>
                  <a:cubicBezTo>
                    <a:pt x="5400" y="16020"/>
                    <a:pt x="5535" y="14400"/>
                    <a:pt x="6143" y="12060"/>
                  </a:cubicBezTo>
                  <a:cubicBezTo>
                    <a:pt x="6818" y="9900"/>
                    <a:pt x="8100" y="7200"/>
                    <a:pt x="10800" y="7380"/>
                  </a:cubicBezTo>
                  <a:cubicBezTo>
                    <a:pt x="13500" y="7200"/>
                    <a:pt x="14850" y="9900"/>
                    <a:pt x="15458" y="12060"/>
                  </a:cubicBezTo>
                  <a:cubicBezTo>
                    <a:pt x="16133" y="14400"/>
                    <a:pt x="16267" y="16020"/>
                    <a:pt x="16267" y="18000"/>
                  </a:cubicBezTo>
                  <a:cubicBezTo>
                    <a:pt x="16267" y="19980"/>
                    <a:pt x="16875" y="21600"/>
                    <a:pt x="17617" y="21600"/>
                  </a:cubicBezTo>
                  <a:cubicBezTo>
                    <a:pt x="20317" y="21600"/>
                    <a:pt x="20317" y="21600"/>
                    <a:pt x="20317" y="21600"/>
                  </a:cubicBezTo>
                  <a:cubicBezTo>
                    <a:pt x="21060" y="21600"/>
                    <a:pt x="21600" y="19980"/>
                    <a:pt x="21600" y="18000"/>
                  </a:cubicBezTo>
                  <a:cubicBezTo>
                    <a:pt x="21600" y="14220"/>
                    <a:pt x="21600" y="14220"/>
                    <a:pt x="21600" y="14220"/>
                  </a:cubicBezTo>
                  <a:cubicBezTo>
                    <a:pt x="21600" y="10980"/>
                    <a:pt x="20992" y="9540"/>
                    <a:pt x="20048" y="738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73" name="Shape 1273"/>
            <p:cNvSpPr/>
            <p:nvPr/>
          </p:nvSpPr>
          <p:spPr>
            <a:xfrm>
              <a:off x="127508" y="191263"/>
              <a:ext cx="84711" cy="85157"/>
            </a:xfrm>
            <a:prstGeom prst="ellipse">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74" name="Shape 1274"/>
            <p:cNvSpPr/>
            <p:nvPr/>
          </p:nvSpPr>
          <p:spPr>
            <a:xfrm>
              <a:off x="20954" y="85154"/>
              <a:ext cx="297818" cy="234066"/>
            </a:xfrm>
            <a:custGeom>
              <a:avLst/>
              <a:gdLst/>
              <a:ahLst/>
              <a:cxnLst>
                <a:cxn ang="0">
                  <a:pos x="wd2" y="hd2"/>
                </a:cxn>
                <a:cxn ang="5400000">
                  <a:pos x="wd2" y="hd2"/>
                </a:cxn>
                <a:cxn ang="10800000">
                  <a:pos x="wd2" y="hd2"/>
                </a:cxn>
                <a:cxn ang="16200000">
                  <a:pos x="wd2" y="hd2"/>
                </a:cxn>
              </a:cxnLst>
              <a:rect l="0" t="0" r="r" b="b"/>
              <a:pathLst>
                <a:path w="21600" h="21600" extrusionOk="0">
                  <a:moveTo>
                    <a:pt x="16200" y="3927"/>
                  </a:moveTo>
                  <a:cubicBezTo>
                    <a:pt x="15429" y="3927"/>
                    <a:pt x="15429" y="3927"/>
                    <a:pt x="15429" y="3927"/>
                  </a:cubicBezTo>
                  <a:cubicBezTo>
                    <a:pt x="15429" y="1473"/>
                    <a:pt x="15429" y="1473"/>
                    <a:pt x="15429" y="1473"/>
                  </a:cubicBezTo>
                  <a:cubicBezTo>
                    <a:pt x="15429" y="687"/>
                    <a:pt x="14734" y="0"/>
                    <a:pt x="13886" y="0"/>
                  </a:cubicBezTo>
                  <a:cubicBezTo>
                    <a:pt x="13037" y="0"/>
                    <a:pt x="12343" y="687"/>
                    <a:pt x="12343" y="1473"/>
                  </a:cubicBezTo>
                  <a:cubicBezTo>
                    <a:pt x="12343" y="3927"/>
                    <a:pt x="12343" y="3927"/>
                    <a:pt x="12343" y="3927"/>
                  </a:cubicBezTo>
                  <a:cubicBezTo>
                    <a:pt x="9257" y="3927"/>
                    <a:pt x="9257" y="3927"/>
                    <a:pt x="9257" y="3927"/>
                  </a:cubicBezTo>
                  <a:cubicBezTo>
                    <a:pt x="9257" y="1473"/>
                    <a:pt x="9257" y="1473"/>
                    <a:pt x="9257" y="1473"/>
                  </a:cubicBezTo>
                  <a:cubicBezTo>
                    <a:pt x="9257" y="687"/>
                    <a:pt x="8563" y="0"/>
                    <a:pt x="7714" y="0"/>
                  </a:cubicBezTo>
                  <a:cubicBezTo>
                    <a:pt x="6866" y="0"/>
                    <a:pt x="6171" y="687"/>
                    <a:pt x="6171" y="1473"/>
                  </a:cubicBezTo>
                  <a:cubicBezTo>
                    <a:pt x="6171" y="3927"/>
                    <a:pt x="6171" y="3927"/>
                    <a:pt x="6171" y="3927"/>
                  </a:cubicBezTo>
                  <a:cubicBezTo>
                    <a:pt x="5477" y="3927"/>
                    <a:pt x="5477" y="3927"/>
                    <a:pt x="5477" y="3927"/>
                  </a:cubicBezTo>
                  <a:cubicBezTo>
                    <a:pt x="4937" y="3927"/>
                    <a:pt x="4474" y="4222"/>
                    <a:pt x="4166" y="4811"/>
                  </a:cubicBezTo>
                  <a:cubicBezTo>
                    <a:pt x="3009" y="7069"/>
                    <a:pt x="0" y="13058"/>
                    <a:pt x="0" y="15709"/>
                  </a:cubicBezTo>
                  <a:cubicBezTo>
                    <a:pt x="0" y="19636"/>
                    <a:pt x="0" y="19636"/>
                    <a:pt x="0" y="19636"/>
                  </a:cubicBezTo>
                  <a:cubicBezTo>
                    <a:pt x="0" y="20716"/>
                    <a:pt x="694" y="21600"/>
                    <a:pt x="1543" y="21600"/>
                  </a:cubicBezTo>
                  <a:cubicBezTo>
                    <a:pt x="20057" y="21600"/>
                    <a:pt x="20057" y="21600"/>
                    <a:pt x="20057" y="21600"/>
                  </a:cubicBezTo>
                  <a:cubicBezTo>
                    <a:pt x="20906" y="21600"/>
                    <a:pt x="21600" y="20716"/>
                    <a:pt x="21600" y="19636"/>
                  </a:cubicBezTo>
                  <a:cubicBezTo>
                    <a:pt x="21600" y="17967"/>
                    <a:pt x="21600" y="15905"/>
                    <a:pt x="21600" y="15905"/>
                  </a:cubicBezTo>
                  <a:cubicBezTo>
                    <a:pt x="21600" y="12469"/>
                    <a:pt x="18591" y="6873"/>
                    <a:pt x="17434" y="4713"/>
                  </a:cubicBezTo>
                  <a:cubicBezTo>
                    <a:pt x="17126" y="4222"/>
                    <a:pt x="16663" y="3927"/>
                    <a:pt x="16200" y="3927"/>
                  </a:cubicBezTo>
                  <a:close/>
                  <a:moveTo>
                    <a:pt x="10800" y="19636"/>
                  </a:moveTo>
                  <a:cubicBezTo>
                    <a:pt x="8254" y="19636"/>
                    <a:pt x="6171" y="16985"/>
                    <a:pt x="6171" y="13745"/>
                  </a:cubicBezTo>
                  <a:cubicBezTo>
                    <a:pt x="6171" y="10505"/>
                    <a:pt x="8254" y="7855"/>
                    <a:pt x="10800" y="7855"/>
                  </a:cubicBezTo>
                  <a:cubicBezTo>
                    <a:pt x="13346" y="7855"/>
                    <a:pt x="15429" y="10505"/>
                    <a:pt x="15429" y="13745"/>
                  </a:cubicBezTo>
                  <a:cubicBezTo>
                    <a:pt x="15429" y="16985"/>
                    <a:pt x="13346" y="19636"/>
                    <a:pt x="10800" y="19636"/>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81" name="Group 1281"/>
          <p:cNvGrpSpPr/>
          <p:nvPr/>
        </p:nvGrpSpPr>
        <p:grpSpPr>
          <a:xfrm>
            <a:off x="8763679" y="4886833"/>
            <a:ext cx="370861" cy="255579"/>
            <a:chOff x="0" y="0"/>
            <a:chExt cx="370860" cy="255578"/>
          </a:xfrm>
        </p:grpSpPr>
        <p:sp>
          <p:nvSpPr>
            <p:cNvPr id="1276" name="Shape 1276"/>
            <p:cNvSpPr/>
            <p:nvPr/>
          </p:nvSpPr>
          <p:spPr>
            <a:xfrm>
              <a:off x="46282" y="46451"/>
              <a:ext cx="107154" cy="98735"/>
            </a:xfrm>
            <a:custGeom>
              <a:avLst/>
              <a:gdLst/>
              <a:ahLst/>
              <a:cxnLst>
                <a:cxn ang="0">
                  <a:pos x="wd2" y="hd2"/>
                </a:cxn>
                <a:cxn ang="5400000">
                  <a:pos x="wd2" y="hd2"/>
                </a:cxn>
                <a:cxn ang="10800000">
                  <a:pos x="wd2" y="hd2"/>
                </a:cxn>
                <a:cxn ang="16200000">
                  <a:pos x="wd2" y="hd2"/>
                </a:cxn>
              </a:cxnLst>
              <a:rect l="0" t="0" r="r" b="b"/>
              <a:pathLst>
                <a:path w="21293" h="21600" extrusionOk="0">
                  <a:moveTo>
                    <a:pt x="21269" y="21600"/>
                  </a:moveTo>
                  <a:cubicBezTo>
                    <a:pt x="21269" y="21600"/>
                    <a:pt x="21446" y="19352"/>
                    <a:pt x="20826" y="18375"/>
                  </a:cubicBezTo>
                  <a:cubicBezTo>
                    <a:pt x="20207" y="17202"/>
                    <a:pt x="18082" y="16518"/>
                    <a:pt x="15957" y="15540"/>
                  </a:cubicBezTo>
                  <a:cubicBezTo>
                    <a:pt x="13833" y="14563"/>
                    <a:pt x="13302" y="14270"/>
                    <a:pt x="13302" y="14270"/>
                  </a:cubicBezTo>
                  <a:cubicBezTo>
                    <a:pt x="13302" y="12022"/>
                    <a:pt x="13302" y="12022"/>
                    <a:pt x="13302" y="12022"/>
                  </a:cubicBezTo>
                  <a:cubicBezTo>
                    <a:pt x="13302" y="12022"/>
                    <a:pt x="14098" y="11338"/>
                    <a:pt x="14364" y="9187"/>
                  </a:cubicBezTo>
                  <a:cubicBezTo>
                    <a:pt x="14807" y="9383"/>
                    <a:pt x="15338" y="8405"/>
                    <a:pt x="15426" y="7917"/>
                  </a:cubicBezTo>
                  <a:cubicBezTo>
                    <a:pt x="15426" y="7428"/>
                    <a:pt x="15338" y="6060"/>
                    <a:pt x="14718" y="6157"/>
                  </a:cubicBezTo>
                  <a:cubicBezTo>
                    <a:pt x="14807" y="5082"/>
                    <a:pt x="14895" y="4203"/>
                    <a:pt x="14895" y="3714"/>
                  </a:cubicBezTo>
                  <a:cubicBezTo>
                    <a:pt x="14718" y="1857"/>
                    <a:pt x="13125" y="0"/>
                    <a:pt x="10646" y="0"/>
                  </a:cubicBezTo>
                  <a:cubicBezTo>
                    <a:pt x="8167" y="0"/>
                    <a:pt x="6574" y="1857"/>
                    <a:pt x="6397" y="3714"/>
                  </a:cubicBezTo>
                  <a:cubicBezTo>
                    <a:pt x="6397" y="4203"/>
                    <a:pt x="6485" y="5082"/>
                    <a:pt x="6574" y="6157"/>
                  </a:cubicBezTo>
                  <a:cubicBezTo>
                    <a:pt x="5954" y="6060"/>
                    <a:pt x="5866" y="7428"/>
                    <a:pt x="5866" y="7917"/>
                  </a:cubicBezTo>
                  <a:cubicBezTo>
                    <a:pt x="5954" y="8405"/>
                    <a:pt x="6485" y="9383"/>
                    <a:pt x="6928" y="9187"/>
                  </a:cubicBezTo>
                  <a:cubicBezTo>
                    <a:pt x="7194" y="11338"/>
                    <a:pt x="7990" y="12022"/>
                    <a:pt x="7990" y="12022"/>
                  </a:cubicBezTo>
                  <a:cubicBezTo>
                    <a:pt x="7990" y="14270"/>
                    <a:pt x="7990" y="14270"/>
                    <a:pt x="7990" y="14270"/>
                  </a:cubicBezTo>
                  <a:cubicBezTo>
                    <a:pt x="7990" y="14270"/>
                    <a:pt x="7459" y="14563"/>
                    <a:pt x="5335" y="15540"/>
                  </a:cubicBezTo>
                  <a:cubicBezTo>
                    <a:pt x="3210" y="16518"/>
                    <a:pt x="1085" y="17202"/>
                    <a:pt x="466" y="18375"/>
                  </a:cubicBezTo>
                  <a:cubicBezTo>
                    <a:pt x="-154" y="19352"/>
                    <a:pt x="23" y="21600"/>
                    <a:pt x="23" y="21600"/>
                  </a:cubicBezTo>
                  <a:lnTo>
                    <a:pt x="21269"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77" name="Shape 1277"/>
            <p:cNvSpPr/>
            <p:nvPr/>
          </p:nvSpPr>
          <p:spPr>
            <a:xfrm>
              <a:off x="185429" y="46451"/>
              <a:ext cx="92716" cy="23321"/>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78" name="Shape 1278"/>
            <p:cNvSpPr/>
            <p:nvPr/>
          </p:nvSpPr>
          <p:spPr>
            <a:xfrm>
              <a:off x="185429" y="92902"/>
              <a:ext cx="139166" cy="23321"/>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79" name="Shape 1279"/>
            <p:cNvSpPr/>
            <p:nvPr/>
          </p:nvSpPr>
          <p:spPr>
            <a:xfrm>
              <a:off x="185429" y="139354"/>
              <a:ext cx="116036" cy="23321"/>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80" name="Shape 1280"/>
            <p:cNvSpPr/>
            <p:nvPr/>
          </p:nvSpPr>
          <p:spPr>
            <a:xfrm>
              <a:off x="0" y="-1"/>
              <a:ext cx="370861" cy="255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lnTo>
                    <a:pt x="0" y="0"/>
                  </a:lnTo>
                  <a:close/>
                  <a:moveTo>
                    <a:pt x="20250" y="19636"/>
                  </a:moveTo>
                  <a:cubicBezTo>
                    <a:pt x="17420" y="19636"/>
                    <a:pt x="17420" y="19636"/>
                    <a:pt x="17420" y="19636"/>
                  </a:cubicBezTo>
                  <a:cubicBezTo>
                    <a:pt x="17498" y="19334"/>
                    <a:pt x="17550" y="18994"/>
                    <a:pt x="17550" y="18655"/>
                  </a:cubicBezTo>
                  <a:cubicBezTo>
                    <a:pt x="17550" y="17031"/>
                    <a:pt x="16641" y="15709"/>
                    <a:pt x="15525" y="15709"/>
                  </a:cubicBezTo>
                  <a:cubicBezTo>
                    <a:pt x="14409" y="15709"/>
                    <a:pt x="13500" y="17031"/>
                    <a:pt x="13500" y="18655"/>
                  </a:cubicBezTo>
                  <a:cubicBezTo>
                    <a:pt x="13500" y="18994"/>
                    <a:pt x="13552" y="19334"/>
                    <a:pt x="13630" y="19636"/>
                  </a:cubicBezTo>
                  <a:cubicBezTo>
                    <a:pt x="7970" y="19636"/>
                    <a:pt x="7970" y="19636"/>
                    <a:pt x="7970" y="19636"/>
                  </a:cubicBezTo>
                  <a:cubicBezTo>
                    <a:pt x="8048" y="19334"/>
                    <a:pt x="8100" y="18994"/>
                    <a:pt x="8100" y="18655"/>
                  </a:cubicBezTo>
                  <a:cubicBezTo>
                    <a:pt x="8100" y="17031"/>
                    <a:pt x="7191" y="15709"/>
                    <a:pt x="6075" y="15709"/>
                  </a:cubicBezTo>
                  <a:cubicBezTo>
                    <a:pt x="4959" y="15709"/>
                    <a:pt x="4050" y="17031"/>
                    <a:pt x="4050" y="18655"/>
                  </a:cubicBezTo>
                  <a:cubicBezTo>
                    <a:pt x="4050" y="18994"/>
                    <a:pt x="4102" y="19334"/>
                    <a:pt x="4180" y="19636"/>
                  </a:cubicBezTo>
                  <a:cubicBezTo>
                    <a:pt x="1350" y="19636"/>
                    <a:pt x="1350" y="19636"/>
                    <a:pt x="1350" y="19636"/>
                  </a:cubicBezTo>
                  <a:cubicBezTo>
                    <a:pt x="1350" y="1964"/>
                    <a:pt x="1350" y="1964"/>
                    <a:pt x="1350" y="1964"/>
                  </a:cubicBezTo>
                  <a:cubicBezTo>
                    <a:pt x="20250" y="1964"/>
                    <a:pt x="20250" y="1964"/>
                    <a:pt x="20250" y="1964"/>
                  </a:cubicBezTo>
                  <a:lnTo>
                    <a:pt x="20250" y="19636"/>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282" name="Shape 1282"/>
          <p:cNvSpPr/>
          <p:nvPr/>
        </p:nvSpPr>
        <p:spPr>
          <a:xfrm>
            <a:off x="7996115" y="2750610"/>
            <a:ext cx="309379" cy="308225"/>
          </a:xfrm>
          <a:custGeom>
            <a:avLst/>
            <a:gdLst/>
            <a:ahLst/>
            <a:cxnLst>
              <a:cxn ang="0">
                <a:pos x="wd2" y="hd2"/>
              </a:cxn>
              <a:cxn ang="5400000">
                <a:pos x="wd2" y="hd2"/>
              </a:cxn>
              <a:cxn ang="10800000">
                <a:pos x="wd2" y="hd2"/>
              </a:cxn>
              <a:cxn ang="16200000">
                <a:pos x="wd2" y="hd2"/>
              </a:cxn>
            </a:cxnLst>
            <a:rect l="0" t="0" r="r" b="b"/>
            <a:pathLst>
              <a:path w="21600" h="21600" extrusionOk="0">
                <a:moveTo>
                  <a:pt x="17529" y="17078"/>
                </a:moveTo>
                <a:cubicBezTo>
                  <a:pt x="16427" y="17078"/>
                  <a:pt x="15565" y="17848"/>
                  <a:pt x="15326" y="18810"/>
                </a:cubicBezTo>
                <a:cubicBezTo>
                  <a:pt x="8286" y="18810"/>
                  <a:pt x="8286" y="18810"/>
                  <a:pt x="8286" y="18810"/>
                </a:cubicBezTo>
                <a:cubicBezTo>
                  <a:pt x="8142" y="18281"/>
                  <a:pt x="7855" y="17800"/>
                  <a:pt x="7376" y="17463"/>
                </a:cubicBezTo>
                <a:cubicBezTo>
                  <a:pt x="8286" y="14624"/>
                  <a:pt x="8286" y="14624"/>
                  <a:pt x="8286" y="14624"/>
                </a:cubicBezTo>
                <a:cubicBezTo>
                  <a:pt x="19397" y="14624"/>
                  <a:pt x="19397" y="14624"/>
                  <a:pt x="19397" y="14624"/>
                </a:cubicBezTo>
                <a:cubicBezTo>
                  <a:pt x="21600" y="4955"/>
                  <a:pt x="21600" y="4955"/>
                  <a:pt x="21600" y="4955"/>
                </a:cubicBezTo>
                <a:cubicBezTo>
                  <a:pt x="4023" y="2598"/>
                  <a:pt x="4023" y="2598"/>
                  <a:pt x="4023" y="2598"/>
                </a:cubicBezTo>
                <a:cubicBezTo>
                  <a:pt x="2634" y="1684"/>
                  <a:pt x="2634" y="1684"/>
                  <a:pt x="2634" y="1684"/>
                </a:cubicBezTo>
                <a:cubicBezTo>
                  <a:pt x="2682" y="1347"/>
                  <a:pt x="2682" y="1347"/>
                  <a:pt x="2682" y="1347"/>
                </a:cubicBezTo>
                <a:cubicBezTo>
                  <a:pt x="2682" y="625"/>
                  <a:pt x="2059" y="0"/>
                  <a:pt x="1341" y="0"/>
                </a:cubicBezTo>
                <a:cubicBezTo>
                  <a:pt x="575" y="0"/>
                  <a:pt x="0" y="625"/>
                  <a:pt x="0" y="1347"/>
                </a:cubicBezTo>
                <a:cubicBezTo>
                  <a:pt x="0" y="2117"/>
                  <a:pt x="575" y="2694"/>
                  <a:pt x="1341" y="2694"/>
                </a:cubicBezTo>
                <a:cubicBezTo>
                  <a:pt x="1580" y="2646"/>
                  <a:pt x="1580" y="2646"/>
                  <a:pt x="1580" y="2646"/>
                </a:cubicBezTo>
                <a:cubicBezTo>
                  <a:pt x="3257" y="3752"/>
                  <a:pt x="3257" y="3752"/>
                  <a:pt x="3257" y="3752"/>
                </a:cubicBezTo>
                <a:cubicBezTo>
                  <a:pt x="5987" y="14624"/>
                  <a:pt x="5987" y="14624"/>
                  <a:pt x="5987" y="14624"/>
                </a:cubicBezTo>
                <a:cubicBezTo>
                  <a:pt x="6801" y="14624"/>
                  <a:pt x="6801" y="14624"/>
                  <a:pt x="6801" y="14624"/>
                </a:cubicBezTo>
                <a:cubicBezTo>
                  <a:pt x="6082" y="16982"/>
                  <a:pt x="6082" y="16982"/>
                  <a:pt x="6082" y="16982"/>
                </a:cubicBezTo>
                <a:cubicBezTo>
                  <a:pt x="5987" y="16982"/>
                  <a:pt x="5987" y="16982"/>
                  <a:pt x="5987" y="16982"/>
                </a:cubicBezTo>
                <a:cubicBezTo>
                  <a:pt x="4741" y="16982"/>
                  <a:pt x="3688" y="17992"/>
                  <a:pt x="3688" y="19291"/>
                </a:cubicBezTo>
                <a:cubicBezTo>
                  <a:pt x="3688" y="20590"/>
                  <a:pt x="4741" y="21600"/>
                  <a:pt x="5987" y="21600"/>
                </a:cubicBezTo>
                <a:cubicBezTo>
                  <a:pt x="6945" y="21600"/>
                  <a:pt x="7759" y="21023"/>
                  <a:pt x="8142" y="20205"/>
                </a:cubicBezTo>
                <a:cubicBezTo>
                  <a:pt x="15422" y="20205"/>
                  <a:pt x="15422" y="20205"/>
                  <a:pt x="15422" y="20205"/>
                </a:cubicBezTo>
                <a:cubicBezTo>
                  <a:pt x="15757" y="21023"/>
                  <a:pt x="16571" y="21600"/>
                  <a:pt x="17529" y="21600"/>
                </a:cubicBezTo>
                <a:cubicBezTo>
                  <a:pt x="18774" y="21600"/>
                  <a:pt x="19780" y="20590"/>
                  <a:pt x="19780" y="19339"/>
                </a:cubicBezTo>
                <a:cubicBezTo>
                  <a:pt x="19780" y="18088"/>
                  <a:pt x="18774" y="17078"/>
                  <a:pt x="17529" y="17078"/>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Shape 1284"/>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1285" name="Shape 1285"/>
          <p:cNvSpPr/>
          <p:nvPr/>
        </p:nvSpPr>
        <p:spPr>
          <a:xfrm rot="10800000">
            <a:off x="7031641" y="2688094"/>
            <a:ext cx="1532130" cy="1320802"/>
          </a:xfrm>
          <a:prstGeom prst="triangle">
            <a:avLst/>
          </a:prstGeom>
          <a:solidFill>
            <a:srgbClr val="7CCA62"/>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286" name="Shape 1286"/>
          <p:cNvSpPr/>
          <p:nvPr/>
        </p:nvSpPr>
        <p:spPr>
          <a:xfrm rot="10800000">
            <a:off x="5333843" y="2688094"/>
            <a:ext cx="1532129" cy="1320802"/>
          </a:xfrm>
          <a:prstGeom prst="triangle">
            <a:avLst/>
          </a:prstGeom>
          <a:solidFill>
            <a:srgbClr val="0BD0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287" name="Shape 1287"/>
          <p:cNvSpPr/>
          <p:nvPr/>
        </p:nvSpPr>
        <p:spPr>
          <a:xfrm rot="10800000">
            <a:off x="3636045" y="2688094"/>
            <a:ext cx="1532130" cy="1320802"/>
          </a:xfrm>
          <a:prstGeom prst="triangle">
            <a:avLst/>
          </a:prstGeom>
          <a:solidFill>
            <a:srgbClr val="0F6FC6"/>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288" name="Shape 1288"/>
          <p:cNvSpPr/>
          <p:nvPr/>
        </p:nvSpPr>
        <p:spPr>
          <a:xfrm>
            <a:off x="4491580" y="3008039"/>
            <a:ext cx="1532128" cy="1320802"/>
          </a:xfrm>
          <a:prstGeom prst="triangle">
            <a:avLst/>
          </a:prstGeom>
          <a:solidFill>
            <a:srgbClr val="009D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1289" name="Shape 1289"/>
          <p:cNvSpPr/>
          <p:nvPr/>
        </p:nvSpPr>
        <p:spPr>
          <a:xfrm>
            <a:off x="6189378" y="3008039"/>
            <a:ext cx="1532129" cy="1320802"/>
          </a:xfrm>
          <a:prstGeom prst="triangle">
            <a:avLst/>
          </a:prstGeom>
          <a:solidFill>
            <a:srgbClr val="10CF9B"/>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grpSp>
        <p:nvGrpSpPr>
          <p:cNvPr id="1292" name="Group 1292"/>
          <p:cNvGrpSpPr/>
          <p:nvPr/>
        </p:nvGrpSpPr>
        <p:grpSpPr>
          <a:xfrm>
            <a:off x="4246348" y="2976182"/>
            <a:ext cx="332367" cy="323345"/>
            <a:chOff x="0" y="0"/>
            <a:chExt cx="332365" cy="323343"/>
          </a:xfrm>
        </p:grpSpPr>
        <p:sp>
          <p:nvSpPr>
            <p:cNvPr id="1290" name="Shape 1290"/>
            <p:cNvSpPr/>
            <p:nvPr/>
          </p:nvSpPr>
          <p:spPr>
            <a:xfrm>
              <a:off x="165981" y="176761"/>
              <a:ext cx="42037" cy="42037"/>
            </a:xfrm>
            <a:prstGeom prst="ellipse">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91" name="Shape 1291"/>
            <p:cNvSpPr/>
            <p:nvPr/>
          </p:nvSpPr>
          <p:spPr>
            <a:xfrm>
              <a:off x="-1" y="0"/>
              <a:ext cx="332367" cy="323344"/>
            </a:xfrm>
            <a:custGeom>
              <a:avLst/>
              <a:gdLst/>
              <a:ahLst/>
              <a:cxnLst>
                <a:cxn ang="0">
                  <a:pos x="wd2" y="hd2"/>
                </a:cxn>
                <a:cxn ang="5400000">
                  <a:pos x="wd2" y="hd2"/>
                </a:cxn>
                <a:cxn ang="10800000">
                  <a:pos x="wd2" y="hd2"/>
                </a:cxn>
                <a:cxn ang="16200000">
                  <a:pos x="wd2" y="hd2"/>
                </a:cxn>
              </a:cxnLst>
              <a:rect l="0" t="0" r="r" b="b"/>
              <a:pathLst>
                <a:path w="20945" h="21600" extrusionOk="0">
                  <a:moveTo>
                    <a:pt x="18982" y="8361"/>
                  </a:moveTo>
                  <a:cubicBezTo>
                    <a:pt x="18982" y="8361"/>
                    <a:pt x="18982" y="8361"/>
                    <a:pt x="18982" y="8361"/>
                  </a:cubicBezTo>
                  <a:cubicBezTo>
                    <a:pt x="18982" y="4181"/>
                    <a:pt x="18982" y="4181"/>
                    <a:pt x="18982" y="4181"/>
                  </a:cubicBezTo>
                  <a:cubicBezTo>
                    <a:pt x="18982" y="3832"/>
                    <a:pt x="18982" y="3832"/>
                    <a:pt x="18982" y="3832"/>
                  </a:cubicBezTo>
                  <a:cubicBezTo>
                    <a:pt x="18982" y="2090"/>
                    <a:pt x="18982" y="2090"/>
                    <a:pt x="18982" y="2090"/>
                  </a:cubicBezTo>
                  <a:cubicBezTo>
                    <a:pt x="18982" y="871"/>
                    <a:pt x="18164" y="0"/>
                    <a:pt x="17018" y="0"/>
                  </a:cubicBezTo>
                  <a:cubicBezTo>
                    <a:pt x="14400" y="0"/>
                    <a:pt x="14400" y="0"/>
                    <a:pt x="14400" y="0"/>
                  </a:cubicBezTo>
                  <a:cubicBezTo>
                    <a:pt x="3600" y="0"/>
                    <a:pt x="3600" y="0"/>
                    <a:pt x="3600" y="0"/>
                  </a:cubicBezTo>
                  <a:cubicBezTo>
                    <a:pt x="1636" y="0"/>
                    <a:pt x="0" y="1742"/>
                    <a:pt x="0" y="3832"/>
                  </a:cubicBezTo>
                  <a:cubicBezTo>
                    <a:pt x="0" y="17768"/>
                    <a:pt x="0" y="17768"/>
                    <a:pt x="0" y="17768"/>
                  </a:cubicBezTo>
                  <a:cubicBezTo>
                    <a:pt x="0" y="19858"/>
                    <a:pt x="1636" y="21600"/>
                    <a:pt x="3600" y="21600"/>
                  </a:cubicBezTo>
                  <a:cubicBezTo>
                    <a:pt x="15382" y="21600"/>
                    <a:pt x="15382" y="21600"/>
                    <a:pt x="15382" y="21600"/>
                  </a:cubicBezTo>
                  <a:cubicBezTo>
                    <a:pt x="17345" y="21600"/>
                    <a:pt x="18982" y="19858"/>
                    <a:pt x="18982" y="17768"/>
                  </a:cubicBezTo>
                  <a:cubicBezTo>
                    <a:pt x="18982" y="16723"/>
                    <a:pt x="18982" y="16723"/>
                    <a:pt x="18982" y="16723"/>
                  </a:cubicBezTo>
                  <a:cubicBezTo>
                    <a:pt x="18982" y="16723"/>
                    <a:pt x="18982" y="16723"/>
                    <a:pt x="18982" y="16723"/>
                  </a:cubicBezTo>
                  <a:cubicBezTo>
                    <a:pt x="21600" y="14632"/>
                    <a:pt x="21600" y="10452"/>
                    <a:pt x="18982" y="8361"/>
                  </a:cubicBezTo>
                  <a:close/>
                  <a:moveTo>
                    <a:pt x="3600" y="1394"/>
                  </a:moveTo>
                  <a:cubicBezTo>
                    <a:pt x="14400" y="1394"/>
                    <a:pt x="14400" y="1394"/>
                    <a:pt x="14400" y="1394"/>
                  </a:cubicBezTo>
                  <a:cubicBezTo>
                    <a:pt x="17018" y="1394"/>
                    <a:pt x="17018" y="1394"/>
                    <a:pt x="17018" y="1394"/>
                  </a:cubicBezTo>
                  <a:cubicBezTo>
                    <a:pt x="17345" y="1394"/>
                    <a:pt x="17673" y="1742"/>
                    <a:pt x="17673" y="2090"/>
                  </a:cubicBezTo>
                  <a:cubicBezTo>
                    <a:pt x="17673" y="3832"/>
                    <a:pt x="17673" y="3832"/>
                    <a:pt x="17673" y="3832"/>
                  </a:cubicBezTo>
                  <a:cubicBezTo>
                    <a:pt x="17673" y="4181"/>
                    <a:pt x="17673" y="4181"/>
                    <a:pt x="17673" y="4181"/>
                  </a:cubicBezTo>
                  <a:cubicBezTo>
                    <a:pt x="17673" y="6445"/>
                    <a:pt x="17673" y="6445"/>
                    <a:pt x="17673" y="6445"/>
                  </a:cubicBezTo>
                  <a:cubicBezTo>
                    <a:pt x="17509" y="6271"/>
                    <a:pt x="17182" y="6271"/>
                    <a:pt x="17018" y="6271"/>
                  </a:cubicBezTo>
                  <a:cubicBezTo>
                    <a:pt x="17018" y="6271"/>
                    <a:pt x="17018" y="6271"/>
                    <a:pt x="17018" y="6271"/>
                  </a:cubicBezTo>
                  <a:cubicBezTo>
                    <a:pt x="17018" y="5574"/>
                    <a:pt x="17018" y="5574"/>
                    <a:pt x="17018" y="5574"/>
                  </a:cubicBezTo>
                  <a:cubicBezTo>
                    <a:pt x="17018" y="4181"/>
                    <a:pt x="17018" y="4181"/>
                    <a:pt x="17018" y="4181"/>
                  </a:cubicBezTo>
                  <a:cubicBezTo>
                    <a:pt x="17018" y="2787"/>
                    <a:pt x="17018" y="2787"/>
                    <a:pt x="17018" y="2787"/>
                  </a:cubicBezTo>
                  <a:cubicBezTo>
                    <a:pt x="17018" y="2439"/>
                    <a:pt x="16691" y="2090"/>
                    <a:pt x="16364" y="2090"/>
                  </a:cubicBezTo>
                  <a:cubicBezTo>
                    <a:pt x="2618" y="2090"/>
                    <a:pt x="2618" y="2090"/>
                    <a:pt x="2618" y="2090"/>
                  </a:cubicBezTo>
                  <a:cubicBezTo>
                    <a:pt x="2291" y="2090"/>
                    <a:pt x="1964" y="2439"/>
                    <a:pt x="1964" y="2787"/>
                  </a:cubicBezTo>
                  <a:cubicBezTo>
                    <a:pt x="1964" y="4181"/>
                    <a:pt x="1964" y="4181"/>
                    <a:pt x="1964" y="4181"/>
                  </a:cubicBezTo>
                  <a:cubicBezTo>
                    <a:pt x="1964" y="5574"/>
                    <a:pt x="1964" y="5574"/>
                    <a:pt x="1964" y="5574"/>
                  </a:cubicBezTo>
                  <a:cubicBezTo>
                    <a:pt x="1636" y="5052"/>
                    <a:pt x="1309" y="4529"/>
                    <a:pt x="1309" y="3832"/>
                  </a:cubicBezTo>
                  <a:cubicBezTo>
                    <a:pt x="1309" y="2439"/>
                    <a:pt x="2291" y="1394"/>
                    <a:pt x="3600" y="1394"/>
                  </a:cubicBezTo>
                  <a:close/>
                  <a:moveTo>
                    <a:pt x="16364" y="3484"/>
                  </a:moveTo>
                  <a:cubicBezTo>
                    <a:pt x="2618" y="3484"/>
                    <a:pt x="2618" y="3484"/>
                    <a:pt x="2618" y="3484"/>
                  </a:cubicBezTo>
                  <a:cubicBezTo>
                    <a:pt x="2618" y="2787"/>
                    <a:pt x="2618" y="2787"/>
                    <a:pt x="2618" y="2787"/>
                  </a:cubicBezTo>
                  <a:cubicBezTo>
                    <a:pt x="16364" y="2787"/>
                    <a:pt x="16364" y="2787"/>
                    <a:pt x="16364" y="2787"/>
                  </a:cubicBezTo>
                  <a:lnTo>
                    <a:pt x="16364" y="3484"/>
                  </a:lnTo>
                  <a:close/>
                  <a:moveTo>
                    <a:pt x="16364" y="4181"/>
                  </a:moveTo>
                  <a:cubicBezTo>
                    <a:pt x="16364" y="4877"/>
                    <a:pt x="16364" y="4877"/>
                    <a:pt x="16364" y="4877"/>
                  </a:cubicBezTo>
                  <a:cubicBezTo>
                    <a:pt x="2618" y="4877"/>
                    <a:pt x="2618" y="4877"/>
                    <a:pt x="2618" y="4877"/>
                  </a:cubicBezTo>
                  <a:cubicBezTo>
                    <a:pt x="2618" y="4181"/>
                    <a:pt x="2618" y="4181"/>
                    <a:pt x="2618" y="4181"/>
                  </a:cubicBezTo>
                  <a:lnTo>
                    <a:pt x="16364" y="4181"/>
                  </a:lnTo>
                  <a:close/>
                  <a:moveTo>
                    <a:pt x="16364" y="5574"/>
                  </a:moveTo>
                  <a:cubicBezTo>
                    <a:pt x="16364" y="6271"/>
                    <a:pt x="16364" y="6271"/>
                    <a:pt x="16364" y="6271"/>
                  </a:cubicBezTo>
                  <a:cubicBezTo>
                    <a:pt x="14400" y="6271"/>
                    <a:pt x="14400" y="6271"/>
                    <a:pt x="14400" y="6271"/>
                  </a:cubicBezTo>
                  <a:cubicBezTo>
                    <a:pt x="3600" y="6271"/>
                    <a:pt x="3600" y="6271"/>
                    <a:pt x="3600" y="6271"/>
                  </a:cubicBezTo>
                  <a:cubicBezTo>
                    <a:pt x="3273" y="6271"/>
                    <a:pt x="2945" y="6097"/>
                    <a:pt x="2618" y="6097"/>
                  </a:cubicBezTo>
                  <a:cubicBezTo>
                    <a:pt x="2618" y="5574"/>
                    <a:pt x="2618" y="5574"/>
                    <a:pt x="2618" y="5574"/>
                  </a:cubicBezTo>
                  <a:lnTo>
                    <a:pt x="16364" y="5574"/>
                  </a:lnTo>
                  <a:close/>
                  <a:moveTo>
                    <a:pt x="17673" y="17768"/>
                  </a:moveTo>
                  <a:cubicBezTo>
                    <a:pt x="17673" y="19161"/>
                    <a:pt x="16691" y="20206"/>
                    <a:pt x="15382" y="20206"/>
                  </a:cubicBezTo>
                  <a:cubicBezTo>
                    <a:pt x="3600" y="20206"/>
                    <a:pt x="3600" y="20206"/>
                    <a:pt x="3600" y="20206"/>
                  </a:cubicBezTo>
                  <a:cubicBezTo>
                    <a:pt x="2291" y="20206"/>
                    <a:pt x="1309" y="19161"/>
                    <a:pt x="1309" y="17768"/>
                  </a:cubicBezTo>
                  <a:cubicBezTo>
                    <a:pt x="1309" y="6794"/>
                    <a:pt x="1309" y="6794"/>
                    <a:pt x="1309" y="6794"/>
                  </a:cubicBezTo>
                  <a:cubicBezTo>
                    <a:pt x="1964" y="7316"/>
                    <a:pt x="2782" y="7665"/>
                    <a:pt x="3600" y="7665"/>
                  </a:cubicBezTo>
                  <a:cubicBezTo>
                    <a:pt x="14400" y="7665"/>
                    <a:pt x="14400" y="7665"/>
                    <a:pt x="14400" y="7665"/>
                  </a:cubicBezTo>
                  <a:cubicBezTo>
                    <a:pt x="17018" y="7665"/>
                    <a:pt x="17018" y="7665"/>
                    <a:pt x="17018" y="7665"/>
                  </a:cubicBezTo>
                  <a:cubicBezTo>
                    <a:pt x="17345" y="7665"/>
                    <a:pt x="17673" y="8013"/>
                    <a:pt x="17673" y="8361"/>
                  </a:cubicBezTo>
                  <a:cubicBezTo>
                    <a:pt x="17673" y="9755"/>
                    <a:pt x="17673" y="9755"/>
                    <a:pt x="17673" y="9755"/>
                  </a:cubicBezTo>
                  <a:cubicBezTo>
                    <a:pt x="11782" y="9755"/>
                    <a:pt x="11782" y="9755"/>
                    <a:pt x="11782" y="9755"/>
                  </a:cubicBezTo>
                  <a:cubicBezTo>
                    <a:pt x="9982" y="9755"/>
                    <a:pt x="8509" y="11323"/>
                    <a:pt x="8509" y="13239"/>
                  </a:cubicBezTo>
                  <a:cubicBezTo>
                    <a:pt x="8509" y="15155"/>
                    <a:pt x="9982" y="16723"/>
                    <a:pt x="11782" y="16723"/>
                  </a:cubicBezTo>
                  <a:cubicBezTo>
                    <a:pt x="17673" y="16723"/>
                    <a:pt x="17673" y="16723"/>
                    <a:pt x="17673" y="16723"/>
                  </a:cubicBezTo>
                  <a:lnTo>
                    <a:pt x="17673" y="17768"/>
                  </a:lnTo>
                  <a:close/>
                  <a:moveTo>
                    <a:pt x="18491" y="15329"/>
                  </a:moveTo>
                  <a:cubicBezTo>
                    <a:pt x="11782" y="15329"/>
                    <a:pt x="11782" y="15329"/>
                    <a:pt x="11782" y="15329"/>
                  </a:cubicBezTo>
                  <a:cubicBezTo>
                    <a:pt x="10636" y="15329"/>
                    <a:pt x="9818" y="14458"/>
                    <a:pt x="9818" y="13239"/>
                  </a:cubicBezTo>
                  <a:cubicBezTo>
                    <a:pt x="9818" y="12019"/>
                    <a:pt x="10636" y="11148"/>
                    <a:pt x="11782" y="11148"/>
                  </a:cubicBezTo>
                  <a:cubicBezTo>
                    <a:pt x="17673" y="11148"/>
                    <a:pt x="17673" y="11148"/>
                    <a:pt x="17673" y="11148"/>
                  </a:cubicBezTo>
                  <a:cubicBezTo>
                    <a:pt x="18000" y="11148"/>
                    <a:pt x="18491" y="10974"/>
                    <a:pt x="18655" y="10626"/>
                  </a:cubicBezTo>
                  <a:cubicBezTo>
                    <a:pt x="18818" y="10452"/>
                    <a:pt x="18818" y="10452"/>
                    <a:pt x="18818" y="10277"/>
                  </a:cubicBezTo>
                  <a:cubicBezTo>
                    <a:pt x="18818" y="10277"/>
                    <a:pt x="18982" y="10277"/>
                    <a:pt x="18982" y="10277"/>
                  </a:cubicBezTo>
                  <a:cubicBezTo>
                    <a:pt x="19309" y="10800"/>
                    <a:pt x="19636" y="11671"/>
                    <a:pt x="19636" y="12542"/>
                  </a:cubicBezTo>
                  <a:cubicBezTo>
                    <a:pt x="19636" y="13587"/>
                    <a:pt x="19309" y="14632"/>
                    <a:pt x="18491" y="153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95" name="Group 1295"/>
          <p:cNvGrpSpPr/>
          <p:nvPr/>
        </p:nvGrpSpPr>
        <p:grpSpPr>
          <a:xfrm>
            <a:off x="5075983" y="3724679"/>
            <a:ext cx="335297" cy="336383"/>
            <a:chOff x="0" y="-1"/>
            <a:chExt cx="335296" cy="336382"/>
          </a:xfrm>
        </p:grpSpPr>
        <p:sp>
          <p:nvSpPr>
            <p:cNvPr id="1293" name="Shape 1293"/>
            <p:cNvSpPr/>
            <p:nvPr/>
          </p:nvSpPr>
          <p:spPr>
            <a:xfrm>
              <a:off x="-1" y="-2"/>
              <a:ext cx="335297" cy="336384"/>
            </a:xfrm>
            <a:custGeom>
              <a:avLst/>
              <a:gdLst/>
              <a:ahLst/>
              <a:cxnLst>
                <a:cxn ang="0">
                  <a:pos x="wd2" y="hd2"/>
                </a:cxn>
                <a:cxn ang="5400000">
                  <a:pos x="wd2" y="hd2"/>
                </a:cxn>
                <a:cxn ang="10800000">
                  <a:pos x="wd2" y="hd2"/>
                </a:cxn>
                <a:cxn ang="16200000">
                  <a:pos x="wd2" y="hd2"/>
                </a:cxn>
              </a:cxnLst>
              <a:rect l="0" t="0" r="r" b="b"/>
              <a:pathLst>
                <a:path w="21600" h="21600" extrusionOk="0">
                  <a:moveTo>
                    <a:pt x="13500" y="0"/>
                  </a:moveTo>
                  <a:cubicBezTo>
                    <a:pt x="8944" y="0"/>
                    <a:pt x="5400" y="3544"/>
                    <a:pt x="5400" y="8100"/>
                  </a:cubicBezTo>
                  <a:cubicBezTo>
                    <a:pt x="5400" y="9450"/>
                    <a:pt x="5738" y="10800"/>
                    <a:pt x="6413" y="11812"/>
                  </a:cubicBezTo>
                  <a:cubicBezTo>
                    <a:pt x="675" y="17550"/>
                    <a:pt x="675" y="17550"/>
                    <a:pt x="675" y="17550"/>
                  </a:cubicBezTo>
                  <a:cubicBezTo>
                    <a:pt x="675" y="17550"/>
                    <a:pt x="675" y="17550"/>
                    <a:pt x="675" y="17550"/>
                  </a:cubicBezTo>
                  <a:cubicBezTo>
                    <a:pt x="338" y="17887"/>
                    <a:pt x="0" y="18563"/>
                    <a:pt x="0" y="19237"/>
                  </a:cubicBezTo>
                  <a:cubicBezTo>
                    <a:pt x="0" y="20588"/>
                    <a:pt x="1013" y="21600"/>
                    <a:pt x="2363" y="21600"/>
                  </a:cubicBezTo>
                  <a:cubicBezTo>
                    <a:pt x="3038" y="21600"/>
                    <a:pt x="3713" y="21262"/>
                    <a:pt x="4050" y="20925"/>
                  </a:cubicBezTo>
                  <a:cubicBezTo>
                    <a:pt x="4050" y="20925"/>
                    <a:pt x="4050" y="20925"/>
                    <a:pt x="4050" y="20925"/>
                  </a:cubicBezTo>
                  <a:cubicBezTo>
                    <a:pt x="9788" y="15188"/>
                    <a:pt x="9788" y="15188"/>
                    <a:pt x="9788" y="15188"/>
                  </a:cubicBezTo>
                  <a:cubicBezTo>
                    <a:pt x="10800" y="15862"/>
                    <a:pt x="12150" y="16200"/>
                    <a:pt x="13500" y="16200"/>
                  </a:cubicBezTo>
                  <a:cubicBezTo>
                    <a:pt x="18056" y="16200"/>
                    <a:pt x="21600" y="12656"/>
                    <a:pt x="21600" y="8100"/>
                  </a:cubicBezTo>
                  <a:cubicBezTo>
                    <a:pt x="21600" y="3544"/>
                    <a:pt x="18056" y="0"/>
                    <a:pt x="13500" y="0"/>
                  </a:cubicBezTo>
                  <a:close/>
                  <a:moveTo>
                    <a:pt x="3206" y="20081"/>
                  </a:moveTo>
                  <a:cubicBezTo>
                    <a:pt x="3038" y="20250"/>
                    <a:pt x="2700" y="20419"/>
                    <a:pt x="2363" y="20419"/>
                  </a:cubicBezTo>
                  <a:cubicBezTo>
                    <a:pt x="1688" y="20419"/>
                    <a:pt x="1181" y="19912"/>
                    <a:pt x="1181" y="19237"/>
                  </a:cubicBezTo>
                  <a:cubicBezTo>
                    <a:pt x="1181" y="18900"/>
                    <a:pt x="1350" y="18563"/>
                    <a:pt x="1519" y="18394"/>
                  </a:cubicBezTo>
                  <a:cubicBezTo>
                    <a:pt x="1519" y="18394"/>
                    <a:pt x="1519" y="18394"/>
                    <a:pt x="1519" y="18394"/>
                  </a:cubicBezTo>
                  <a:cubicBezTo>
                    <a:pt x="6919" y="12994"/>
                    <a:pt x="6919" y="12994"/>
                    <a:pt x="6919" y="12994"/>
                  </a:cubicBezTo>
                  <a:cubicBezTo>
                    <a:pt x="7425" y="13500"/>
                    <a:pt x="8100" y="14175"/>
                    <a:pt x="8606" y="14681"/>
                  </a:cubicBezTo>
                  <a:lnTo>
                    <a:pt x="3206" y="20081"/>
                  </a:lnTo>
                  <a:close/>
                  <a:moveTo>
                    <a:pt x="13500" y="14850"/>
                  </a:moveTo>
                  <a:cubicBezTo>
                    <a:pt x="9788" y="14850"/>
                    <a:pt x="6750" y="11812"/>
                    <a:pt x="6750" y="8100"/>
                  </a:cubicBezTo>
                  <a:cubicBezTo>
                    <a:pt x="6750" y="4387"/>
                    <a:pt x="9788" y="1350"/>
                    <a:pt x="13500" y="1350"/>
                  </a:cubicBezTo>
                  <a:cubicBezTo>
                    <a:pt x="17213" y="1350"/>
                    <a:pt x="20250" y="4387"/>
                    <a:pt x="20250" y="8100"/>
                  </a:cubicBezTo>
                  <a:cubicBezTo>
                    <a:pt x="20250" y="11812"/>
                    <a:pt x="17213" y="14850"/>
                    <a:pt x="13500" y="1485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94" name="Shape 1294"/>
            <p:cNvSpPr/>
            <p:nvPr/>
          </p:nvSpPr>
          <p:spPr>
            <a:xfrm>
              <a:off x="136721" y="53169"/>
              <a:ext cx="78130" cy="78129"/>
            </a:xfrm>
            <a:custGeom>
              <a:avLst/>
              <a:gdLst/>
              <a:ahLst/>
              <a:cxnLst>
                <a:cxn ang="0">
                  <a:pos x="wd2" y="hd2"/>
                </a:cxn>
                <a:cxn ang="5400000">
                  <a:pos x="wd2" y="hd2"/>
                </a:cxn>
                <a:cxn ang="10800000">
                  <a:pos x="wd2" y="hd2"/>
                </a:cxn>
                <a:cxn ang="16200000">
                  <a:pos x="wd2" y="hd2"/>
                </a:cxn>
              </a:cxnLst>
              <a:rect l="0" t="0" r="r" b="b"/>
              <a:pathLst>
                <a:path w="21600" h="21600" extrusionOk="0">
                  <a:moveTo>
                    <a:pt x="20160" y="0"/>
                  </a:moveTo>
                  <a:cubicBezTo>
                    <a:pt x="9360" y="0"/>
                    <a:pt x="0" y="9360"/>
                    <a:pt x="0" y="20160"/>
                  </a:cubicBezTo>
                  <a:cubicBezTo>
                    <a:pt x="0" y="20880"/>
                    <a:pt x="720" y="21600"/>
                    <a:pt x="1440" y="21600"/>
                  </a:cubicBezTo>
                  <a:cubicBezTo>
                    <a:pt x="2160" y="21600"/>
                    <a:pt x="2880" y="20880"/>
                    <a:pt x="2880" y="20160"/>
                  </a:cubicBezTo>
                  <a:cubicBezTo>
                    <a:pt x="2880" y="10800"/>
                    <a:pt x="10800" y="2880"/>
                    <a:pt x="20160" y="2880"/>
                  </a:cubicBezTo>
                  <a:cubicBezTo>
                    <a:pt x="20880" y="2880"/>
                    <a:pt x="21600" y="2160"/>
                    <a:pt x="21600" y="1440"/>
                  </a:cubicBezTo>
                  <a:cubicBezTo>
                    <a:pt x="21600" y="720"/>
                    <a:pt x="20880" y="0"/>
                    <a:pt x="2016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298" name="Group 1298"/>
          <p:cNvGrpSpPr/>
          <p:nvPr/>
        </p:nvGrpSpPr>
        <p:grpSpPr>
          <a:xfrm>
            <a:off x="5978189" y="2922314"/>
            <a:ext cx="263315" cy="377213"/>
            <a:chOff x="0" y="-1"/>
            <a:chExt cx="263313" cy="377211"/>
          </a:xfrm>
        </p:grpSpPr>
        <p:sp>
          <p:nvSpPr>
            <p:cNvPr id="1296" name="Shape 1296"/>
            <p:cNvSpPr/>
            <p:nvPr/>
          </p:nvSpPr>
          <p:spPr>
            <a:xfrm>
              <a:off x="-1" y="-2"/>
              <a:ext cx="263314" cy="3772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09" y="0"/>
                    <a:pt x="0" y="3375"/>
                    <a:pt x="0" y="7425"/>
                  </a:cubicBezTo>
                  <a:cubicBezTo>
                    <a:pt x="0" y="10125"/>
                    <a:pt x="3682" y="12994"/>
                    <a:pt x="4909" y="15525"/>
                  </a:cubicBezTo>
                  <a:cubicBezTo>
                    <a:pt x="6873" y="19406"/>
                    <a:pt x="6627" y="21600"/>
                    <a:pt x="10800" y="21600"/>
                  </a:cubicBezTo>
                  <a:cubicBezTo>
                    <a:pt x="14973" y="21600"/>
                    <a:pt x="14727" y="19406"/>
                    <a:pt x="16691" y="15525"/>
                  </a:cubicBezTo>
                  <a:cubicBezTo>
                    <a:pt x="17918" y="12994"/>
                    <a:pt x="21600" y="10125"/>
                    <a:pt x="21600" y="7425"/>
                  </a:cubicBezTo>
                  <a:cubicBezTo>
                    <a:pt x="21600" y="3375"/>
                    <a:pt x="16691" y="0"/>
                    <a:pt x="10800" y="0"/>
                  </a:cubicBezTo>
                  <a:close/>
                  <a:moveTo>
                    <a:pt x="13255" y="18394"/>
                  </a:moveTo>
                  <a:cubicBezTo>
                    <a:pt x="8591" y="18731"/>
                    <a:pt x="8591" y="18731"/>
                    <a:pt x="8591" y="18731"/>
                  </a:cubicBezTo>
                  <a:cubicBezTo>
                    <a:pt x="8345" y="18394"/>
                    <a:pt x="8100" y="18056"/>
                    <a:pt x="7855" y="17550"/>
                  </a:cubicBezTo>
                  <a:cubicBezTo>
                    <a:pt x="7855" y="17550"/>
                    <a:pt x="7855" y="17550"/>
                    <a:pt x="7855" y="17381"/>
                  </a:cubicBezTo>
                  <a:cubicBezTo>
                    <a:pt x="13991" y="16875"/>
                    <a:pt x="13991" y="16875"/>
                    <a:pt x="13991" y="16875"/>
                  </a:cubicBezTo>
                  <a:cubicBezTo>
                    <a:pt x="13991" y="17213"/>
                    <a:pt x="13745" y="17381"/>
                    <a:pt x="13745" y="17550"/>
                  </a:cubicBezTo>
                  <a:cubicBezTo>
                    <a:pt x="13500" y="17888"/>
                    <a:pt x="13500" y="18056"/>
                    <a:pt x="13255" y="18394"/>
                  </a:cubicBezTo>
                  <a:close/>
                  <a:moveTo>
                    <a:pt x="7609" y="16875"/>
                  </a:moveTo>
                  <a:cubicBezTo>
                    <a:pt x="7364" y="16369"/>
                    <a:pt x="7118" y="16031"/>
                    <a:pt x="6873" y="15525"/>
                  </a:cubicBezTo>
                  <a:cubicBezTo>
                    <a:pt x="14727" y="15525"/>
                    <a:pt x="14727" y="15525"/>
                    <a:pt x="14727" y="15525"/>
                  </a:cubicBezTo>
                  <a:cubicBezTo>
                    <a:pt x="14482" y="15694"/>
                    <a:pt x="14482" y="16031"/>
                    <a:pt x="14236" y="16200"/>
                  </a:cubicBezTo>
                  <a:lnTo>
                    <a:pt x="7609" y="16875"/>
                  </a:lnTo>
                  <a:close/>
                  <a:moveTo>
                    <a:pt x="10800" y="20250"/>
                  </a:moveTo>
                  <a:cubicBezTo>
                    <a:pt x="9818" y="20250"/>
                    <a:pt x="9327" y="20250"/>
                    <a:pt x="8836" y="19406"/>
                  </a:cubicBezTo>
                  <a:cubicBezTo>
                    <a:pt x="13009" y="19069"/>
                    <a:pt x="13009" y="19069"/>
                    <a:pt x="13009" y="19069"/>
                  </a:cubicBezTo>
                  <a:cubicBezTo>
                    <a:pt x="12518" y="20081"/>
                    <a:pt x="12027" y="20250"/>
                    <a:pt x="10800" y="20250"/>
                  </a:cubicBezTo>
                  <a:close/>
                  <a:moveTo>
                    <a:pt x="15464" y="14175"/>
                  </a:moveTo>
                  <a:cubicBezTo>
                    <a:pt x="6136" y="14175"/>
                    <a:pt x="6136" y="14175"/>
                    <a:pt x="6136" y="14175"/>
                  </a:cubicBezTo>
                  <a:cubicBezTo>
                    <a:pt x="5645" y="13500"/>
                    <a:pt x="5155" y="12656"/>
                    <a:pt x="4664" y="11981"/>
                  </a:cubicBezTo>
                  <a:cubicBezTo>
                    <a:pt x="3191" y="10463"/>
                    <a:pt x="1964" y="8775"/>
                    <a:pt x="1964" y="7425"/>
                  </a:cubicBezTo>
                  <a:cubicBezTo>
                    <a:pt x="1964" y="4050"/>
                    <a:pt x="5891" y="1350"/>
                    <a:pt x="10800" y="1350"/>
                  </a:cubicBezTo>
                  <a:cubicBezTo>
                    <a:pt x="15709" y="1350"/>
                    <a:pt x="19636" y="4050"/>
                    <a:pt x="19636" y="7425"/>
                  </a:cubicBezTo>
                  <a:cubicBezTo>
                    <a:pt x="19636" y="8775"/>
                    <a:pt x="18409" y="10463"/>
                    <a:pt x="16936" y="11981"/>
                  </a:cubicBezTo>
                  <a:cubicBezTo>
                    <a:pt x="16445" y="12656"/>
                    <a:pt x="15955" y="13500"/>
                    <a:pt x="15464" y="14175"/>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297" name="Shape 1297"/>
            <p:cNvSpPr/>
            <p:nvPr/>
          </p:nvSpPr>
          <p:spPr>
            <a:xfrm>
              <a:off x="60009" y="58785"/>
              <a:ext cx="78383" cy="77159"/>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9138" y="0"/>
                    <a:pt x="0" y="9138"/>
                    <a:pt x="0" y="19938"/>
                  </a:cubicBezTo>
                  <a:cubicBezTo>
                    <a:pt x="0" y="20769"/>
                    <a:pt x="831" y="21600"/>
                    <a:pt x="1662" y="21600"/>
                  </a:cubicBezTo>
                  <a:cubicBezTo>
                    <a:pt x="2492" y="21600"/>
                    <a:pt x="3323" y="20769"/>
                    <a:pt x="3323" y="19938"/>
                  </a:cubicBezTo>
                  <a:cubicBezTo>
                    <a:pt x="3323" y="10800"/>
                    <a:pt x="10800" y="3323"/>
                    <a:pt x="19938" y="3323"/>
                  </a:cubicBezTo>
                  <a:cubicBezTo>
                    <a:pt x="20769" y="3323"/>
                    <a:pt x="21600" y="2492"/>
                    <a:pt x="21600" y="1662"/>
                  </a:cubicBezTo>
                  <a:cubicBezTo>
                    <a:pt x="21600" y="831"/>
                    <a:pt x="20769" y="0"/>
                    <a:pt x="1993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307" name="Group 1307"/>
          <p:cNvGrpSpPr/>
          <p:nvPr/>
        </p:nvGrpSpPr>
        <p:grpSpPr>
          <a:xfrm>
            <a:off x="6730798" y="3761016"/>
            <a:ext cx="415942" cy="263705"/>
            <a:chOff x="-1" y="-2"/>
            <a:chExt cx="415941" cy="263704"/>
          </a:xfrm>
        </p:grpSpPr>
        <p:grpSp>
          <p:nvGrpSpPr>
            <p:cNvPr id="1302" name="Group 1302"/>
            <p:cNvGrpSpPr/>
            <p:nvPr/>
          </p:nvGrpSpPr>
          <p:grpSpPr>
            <a:xfrm>
              <a:off x="-2" y="30274"/>
              <a:ext cx="233429" cy="233429"/>
              <a:chOff x="-1" y="0"/>
              <a:chExt cx="233428" cy="233427"/>
            </a:xfrm>
          </p:grpSpPr>
          <p:sp>
            <p:nvSpPr>
              <p:cNvPr id="1299" name="Shape 1299"/>
              <p:cNvSpPr/>
              <p:nvPr/>
            </p:nvSpPr>
            <p:spPr>
              <a:xfrm>
                <a:off x="-2" y="-2"/>
                <a:ext cx="233430" cy="233429"/>
              </a:xfrm>
              <a:custGeom>
                <a:avLst/>
                <a:gdLst/>
                <a:ahLst/>
                <a:cxnLst>
                  <a:cxn ang="0">
                    <a:pos x="wd2" y="hd2"/>
                  </a:cxn>
                  <a:cxn ang="5400000">
                    <a:pos x="wd2" y="hd2"/>
                  </a:cxn>
                  <a:cxn ang="10800000">
                    <a:pos x="wd2" y="hd2"/>
                  </a:cxn>
                  <a:cxn ang="16200000">
                    <a:pos x="wd2" y="hd2"/>
                  </a:cxn>
                </a:cxnLst>
                <a:rect l="0" t="0" r="r" b="b"/>
                <a:pathLst>
                  <a:path w="21600" h="21600" extrusionOk="0">
                    <a:moveTo>
                      <a:pt x="20587" y="8606"/>
                    </a:moveTo>
                    <a:cubicBezTo>
                      <a:pt x="18394" y="8100"/>
                      <a:pt x="18394" y="8100"/>
                      <a:pt x="18394" y="8100"/>
                    </a:cubicBezTo>
                    <a:cubicBezTo>
                      <a:pt x="18394" y="7763"/>
                      <a:pt x="18225" y="7594"/>
                      <a:pt x="18056" y="7256"/>
                    </a:cubicBezTo>
                    <a:cubicBezTo>
                      <a:pt x="19238" y="5569"/>
                      <a:pt x="19238" y="5569"/>
                      <a:pt x="19238" y="5569"/>
                    </a:cubicBezTo>
                    <a:cubicBezTo>
                      <a:pt x="19575" y="5063"/>
                      <a:pt x="19575" y="4219"/>
                      <a:pt x="19069" y="3881"/>
                    </a:cubicBezTo>
                    <a:cubicBezTo>
                      <a:pt x="17719" y="2531"/>
                      <a:pt x="17719" y="2531"/>
                      <a:pt x="17719" y="2531"/>
                    </a:cubicBezTo>
                    <a:cubicBezTo>
                      <a:pt x="17550" y="2194"/>
                      <a:pt x="17212" y="2194"/>
                      <a:pt x="16875" y="2194"/>
                    </a:cubicBezTo>
                    <a:cubicBezTo>
                      <a:pt x="16537" y="2194"/>
                      <a:pt x="16369" y="2194"/>
                      <a:pt x="16031" y="2363"/>
                    </a:cubicBezTo>
                    <a:cubicBezTo>
                      <a:pt x="14344" y="3544"/>
                      <a:pt x="14344" y="3544"/>
                      <a:pt x="14344" y="3544"/>
                    </a:cubicBezTo>
                    <a:cubicBezTo>
                      <a:pt x="14006" y="3375"/>
                      <a:pt x="13837" y="3206"/>
                      <a:pt x="13500" y="3206"/>
                    </a:cubicBezTo>
                    <a:cubicBezTo>
                      <a:pt x="12994" y="1013"/>
                      <a:pt x="12994" y="1013"/>
                      <a:pt x="12994" y="1013"/>
                    </a:cubicBezTo>
                    <a:cubicBezTo>
                      <a:pt x="12994" y="506"/>
                      <a:pt x="12319" y="0"/>
                      <a:pt x="11644" y="0"/>
                    </a:cubicBezTo>
                    <a:cubicBezTo>
                      <a:pt x="9956" y="0"/>
                      <a:pt x="9956" y="0"/>
                      <a:pt x="9956" y="0"/>
                    </a:cubicBezTo>
                    <a:cubicBezTo>
                      <a:pt x="9281" y="0"/>
                      <a:pt x="8606" y="506"/>
                      <a:pt x="8606" y="1013"/>
                    </a:cubicBezTo>
                    <a:cubicBezTo>
                      <a:pt x="8100" y="3206"/>
                      <a:pt x="8100" y="3206"/>
                      <a:pt x="8100" y="3206"/>
                    </a:cubicBezTo>
                    <a:cubicBezTo>
                      <a:pt x="7762" y="3206"/>
                      <a:pt x="7594" y="3375"/>
                      <a:pt x="7256" y="3544"/>
                    </a:cubicBezTo>
                    <a:cubicBezTo>
                      <a:pt x="5569" y="2363"/>
                      <a:pt x="5569" y="2363"/>
                      <a:pt x="5569" y="2363"/>
                    </a:cubicBezTo>
                    <a:cubicBezTo>
                      <a:pt x="5231" y="2194"/>
                      <a:pt x="5063" y="2194"/>
                      <a:pt x="4725" y="2194"/>
                    </a:cubicBezTo>
                    <a:cubicBezTo>
                      <a:pt x="4388" y="2194"/>
                      <a:pt x="4050" y="2194"/>
                      <a:pt x="3881" y="2531"/>
                    </a:cubicBezTo>
                    <a:cubicBezTo>
                      <a:pt x="2531" y="3881"/>
                      <a:pt x="2531" y="3881"/>
                      <a:pt x="2531" y="3881"/>
                    </a:cubicBezTo>
                    <a:cubicBezTo>
                      <a:pt x="2025" y="4219"/>
                      <a:pt x="2025" y="5063"/>
                      <a:pt x="2363" y="5569"/>
                    </a:cubicBezTo>
                    <a:cubicBezTo>
                      <a:pt x="3544" y="7256"/>
                      <a:pt x="3544" y="7256"/>
                      <a:pt x="3544" y="7256"/>
                    </a:cubicBezTo>
                    <a:cubicBezTo>
                      <a:pt x="3375" y="7594"/>
                      <a:pt x="3206" y="7763"/>
                      <a:pt x="3206" y="8100"/>
                    </a:cubicBezTo>
                    <a:cubicBezTo>
                      <a:pt x="1013" y="8606"/>
                      <a:pt x="1013" y="8606"/>
                      <a:pt x="1013" y="8606"/>
                    </a:cubicBezTo>
                    <a:cubicBezTo>
                      <a:pt x="506" y="8606"/>
                      <a:pt x="0" y="9281"/>
                      <a:pt x="0" y="9956"/>
                    </a:cubicBezTo>
                    <a:cubicBezTo>
                      <a:pt x="0" y="11644"/>
                      <a:pt x="0" y="11644"/>
                      <a:pt x="0" y="11644"/>
                    </a:cubicBezTo>
                    <a:cubicBezTo>
                      <a:pt x="0" y="12319"/>
                      <a:pt x="506" y="12994"/>
                      <a:pt x="1013" y="12994"/>
                    </a:cubicBezTo>
                    <a:cubicBezTo>
                      <a:pt x="3206" y="13500"/>
                      <a:pt x="3206" y="13500"/>
                      <a:pt x="3206" y="13500"/>
                    </a:cubicBezTo>
                    <a:cubicBezTo>
                      <a:pt x="3206" y="13838"/>
                      <a:pt x="3375" y="14006"/>
                      <a:pt x="3544" y="14344"/>
                    </a:cubicBezTo>
                    <a:cubicBezTo>
                      <a:pt x="2363" y="16031"/>
                      <a:pt x="2363" y="16031"/>
                      <a:pt x="2363" y="16031"/>
                    </a:cubicBezTo>
                    <a:cubicBezTo>
                      <a:pt x="2025" y="16538"/>
                      <a:pt x="2025" y="17381"/>
                      <a:pt x="2531" y="17719"/>
                    </a:cubicBezTo>
                    <a:cubicBezTo>
                      <a:pt x="3881" y="19069"/>
                      <a:pt x="3881" y="19069"/>
                      <a:pt x="3881" y="19069"/>
                    </a:cubicBezTo>
                    <a:cubicBezTo>
                      <a:pt x="4050" y="19406"/>
                      <a:pt x="4388" y="19406"/>
                      <a:pt x="4725" y="19406"/>
                    </a:cubicBezTo>
                    <a:cubicBezTo>
                      <a:pt x="5063" y="19406"/>
                      <a:pt x="5231" y="19406"/>
                      <a:pt x="5569" y="19237"/>
                    </a:cubicBezTo>
                    <a:cubicBezTo>
                      <a:pt x="7256" y="18056"/>
                      <a:pt x="7256" y="18056"/>
                      <a:pt x="7256" y="18056"/>
                    </a:cubicBezTo>
                    <a:cubicBezTo>
                      <a:pt x="7594" y="18225"/>
                      <a:pt x="7762" y="18394"/>
                      <a:pt x="8100" y="18394"/>
                    </a:cubicBezTo>
                    <a:cubicBezTo>
                      <a:pt x="8606" y="20588"/>
                      <a:pt x="8606" y="20588"/>
                      <a:pt x="8606" y="20588"/>
                    </a:cubicBezTo>
                    <a:cubicBezTo>
                      <a:pt x="8606" y="21094"/>
                      <a:pt x="9281" y="21600"/>
                      <a:pt x="9956" y="21600"/>
                    </a:cubicBezTo>
                    <a:cubicBezTo>
                      <a:pt x="11644" y="21600"/>
                      <a:pt x="11644" y="21600"/>
                      <a:pt x="11644" y="21600"/>
                    </a:cubicBezTo>
                    <a:cubicBezTo>
                      <a:pt x="12319" y="21600"/>
                      <a:pt x="12994" y="21094"/>
                      <a:pt x="12994" y="20588"/>
                    </a:cubicBezTo>
                    <a:cubicBezTo>
                      <a:pt x="13500" y="18394"/>
                      <a:pt x="13500" y="18394"/>
                      <a:pt x="13500" y="18394"/>
                    </a:cubicBezTo>
                    <a:cubicBezTo>
                      <a:pt x="13837" y="18394"/>
                      <a:pt x="14006" y="18225"/>
                      <a:pt x="14344" y="18056"/>
                    </a:cubicBezTo>
                    <a:cubicBezTo>
                      <a:pt x="16031" y="19237"/>
                      <a:pt x="16031" y="19237"/>
                      <a:pt x="16031" y="19237"/>
                    </a:cubicBezTo>
                    <a:cubicBezTo>
                      <a:pt x="16369" y="19406"/>
                      <a:pt x="16537" y="19406"/>
                      <a:pt x="16875" y="19406"/>
                    </a:cubicBezTo>
                    <a:cubicBezTo>
                      <a:pt x="17212" y="19406"/>
                      <a:pt x="17550" y="19406"/>
                      <a:pt x="17719" y="19069"/>
                    </a:cubicBezTo>
                    <a:cubicBezTo>
                      <a:pt x="19069" y="17719"/>
                      <a:pt x="19069" y="17719"/>
                      <a:pt x="19069" y="17719"/>
                    </a:cubicBezTo>
                    <a:cubicBezTo>
                      <a:pt x="19575" y="17381"/>
                      <a:pt x="19575" y="16538"/>
                      <a:pt x="19238" y="16031"/>
                    </a:cubicBezTo>
                    <a:cubicBezTo>
                      <a:pt x="18056" y="14344"/>
                      <a:pt x="18056" y="14344"/>
                      <a:pt x="18056" y="14344"/>
                    </a:cubicBezTo>
                    <a:cubicBezTo>
                      <a:pt x="18225" y="14006"/>
                      <a:pt x="18394" y="13838"/>
                      <a:pt x="18394" y="13500"/>
                    </a:cubicBezTo>
                    <a:cubicBezTo>
                      <a:pt x="20587" y="12994"/>
                      <a:pt x="20587" y="12994"/>
                      <a:pt x="20587" y="12994"/>
                    </a:cubicBezTo>
                    <a:cubicBezTo>
                      <a:pt x="21094" y="12994"/>
                      <a:pt x="21600" y="12319"/>
                      <a:pt x="21600" y="11644"/>
                    </a:cubicBezTo>
                    <a:cubicBezTo>
                      <a:pt x="21600" y="9956"/>
                      <a:pt x="21600" y="9956"/>
                      <a:pt x="21600" y="9956"/>
                    </a:cubicBezTo>
                    <a:cubicBezTo>
                      <a:pt x="21600" y="9281"/>
                      <a:pt x="21094" y="8606"/>
                      <a:pt x="20587" y="8606"/>
                    </a:cubicBezTo>
                    <a:close/>
                    <a:moveTo>
                      <a:pt x="18225" y="12150"/>
                    </a:moveTo>
                    <a:cubicBezTo>
                      <a:pt x="17719" y="12150"/>
                      <a:pt x="17381" y="12487"/>
                      <a:pt x="17212" y="12994"/>
                    </a:cubicBezTo>
                    <a:cubicBezTo>
                      <a:pt x="17044" y="13331"/>
                      <a:pt x="17044" y="13500"/>
                      <a:pt x="16875" y="13669"/>
                    </a:cubicBezTo>
                    <a:cubicBezTo>
                      <a:pt x="16706" y="14175"/>
                      <a:pt x="16706" y="14681"/>
                      <a:pt x="17044" y="15019"/>
                    </a:cubicBezTo>
                    <a:cubicBezTo>
                      <a:pt x="18056" y="16875"/>
                      <a:pt x="18056" y="16875"/>
                      <a:pt x="18056" y="16875"/>
                    </a:cubicBezTo>
                    <a:cubicBezTo>
                      <a:pt x="16875" y="18056"/>
                      <a:pt x="16875" y="18056"/>
                      <a:pt x="16875" y="18056"/>
                    </a:cubicBezTo>
                    <a:cubicBezTo>
                      <a:pt x="15019" y="17044"/>
                      <a:pt x="15019" y="17044"/>
                      <a:pt x="15019" y="17044"/>
                    </a:cubicBezTo>
                    <a:cubicBezTo>
                      <a:pt x="14850" y="16875"/>
                      <a:pt x="14512" y="16706"/>
                      <a:pt x="14344" y="16706"/>
                    </a:cubicBezTo>
                    <a:cubicBezTo>
                      <a:pt x="14175" y="16706"/>
                      <a:pt x="14006" y="16706"/>
                      <a:pt x="13669" y="16875"/>
                    </a:cubicBezTo>
                    <a:cubicBezTo>
                      <a:pt x="13500" y="17044"/>
                      <a:pt x="13331" y="17044"/>
                      <a:pt x="12994" y="17212"/>
                    </a:cubicBezTo>
                    <a:cubicBezTo>
                      <a:pt x="12488" y="17381"/>
                      <a:pt x="12150" y="17719"/>
                      <a:pt x="12150" y="18225"/>
                    </a:cubicBezTo>
                    <a:cubicBezTo>
                      <a:pt x="11644" y="20250"/>
                      <a:pt x="11644" y="20250"/>
                      <a:pt x="11644" y="20250"/>
                    </a:cubicBezTo>
                    <a:cubicBezTo>
                      <a:pt x="9956" y="20250"/>
                      <a:pt x="9956" y="20250"/>
                      <a:pt x="9956" y="20250"/>
                    </a:cubicBezTo>
                    <a:cubicBezTo>
                      <a:pt x="9450" y="18225"/>
                      <a:pt x="9450" y="18225"/>
                      <a:pt x="9450" y="18225"/>
                    </a:cubicBezTo>
                    <a:cubicBezTo>
                      <a:pt x="9450" y="17719"/>
                      <a:pt x="9112" y="17381"/>
                      <a:pt x="8606" y="17212"/>
                    </a:cubicBezTo>
                    <a:cubicBezTo>
                      <a:pt x="8269" y="17044"/>
                      <a:pt x="8100" y="17044"/>
                      <a:pt x="7931" y="16875"/>
                    </a:cubicBezTo>
                    <a:cubicBezTo>
                      <a:pt x="7594" y="16706"/>
                      <a:pt x="7425" y="16706"/>
                      <a:pt x="7256" y="16706"/>
                    </a:cubicBezTo>
                    <a:cubicBezTo>
                      <a:pt x="7088" y="16706"/>
                      <a:pt x="6750" y="16875"/>
                      <a:pt x="6581" y="17044"/>
                    </a:cubicBezTo>
                    <a:cubicBezTo>
                      <a:pt x="4725" y="18056"/>
                      <a:pt x="4725" y="18056"/>
                      <a:pt x="4725" y="18056"/>
                    </a:cubicBezTo>
                    <a:cubicBezTo>
                      <a:pt x="3544" y="16875"/>
                      <a:pt x="3544" y="16875"/>
                      <a:pt x="3544" y="16875"/>
                    </a:cubicBezTo>
                    <a:cubicBezTo>
                      <a:pt x="4556" y="15019"/>
                      <a:pt x="4556" y="15019"/>
                      <a:pt x="4556" y="15019"/>
                    </a:cubicBezTo>
                    <a:cubicBezTo>
                      <a:pt x="4894" y="14681"/>
                      <a:pt x="4894" y="14175"/>
                      <a:pt x="4725" y="13669"/>
                    </a:cubicBezTo>
                    <a:cubicBezTo>
                      <a:pt x="4556" y="13500"/>
                      <a:pt x="4556" y="13331"/>
                      <a:pt x="4388" y="12994"/>
                    </a:cubicBezTo>
                    <a:cubicBezTo>
                      <a:pt x="4219" y="12487"/>
                      <a:pt x="3881" y="12150"/>
                      <a:pt x="3375" y="12150"/>
                    </a:cubicBezTo>
                    <a:cubicBezTo>
                      <a:pt x="1350" y="11644"/>
                      <a:pt x="1350" y="11644"/>
                      <a:pt x="1350" y="11644"/>
                    </a:cubicBezTo>
                    <a:cubicBezTo>
                      <a:pt x="1350" y="9956"/>
                      <a:pt x="1350" y="9956"/>
                      <a:pt x="1350" y="9956"/>
                    </a:cubicBezTo>
                    <a:cubicBezTo>
                      <a:pt x="3375" y="9450"/>
                      <a:pt x="3375" y="9450"/>
                      <a:pt x="3375" y="9450"/>
                    </a:cubicBezTo>
                    <a:cubicBezTo>
                      <a:pt x="3881" y="9450"/>
                      <a:pt x="4219" y="9113"/>
                      <a:pt x="4388" y="8606"/>
                    </a:cubicBezTo>
                    <a:cubicBezTo>
                      <a:pt x="4556" y="8269"/>
                      <a:pt x="4556" y="8100"/>
                      <a:pt x="4725" y="7931"/>
                    </a:cubicBezTo>
                    <a:cubicBezTo>
                      <a:pt x="4894" y="7425"/>
                      <a:pt x="4894" y="6919"/>
                      <a:pt x="4556" y="6581"/>
                    </a:cubicBezTo>
                    <a:cubicBezTo>
                      <a:pt x="3544" y="4725"/>
                      <a:pt x="3544" y="4725"/>
                      <a:pt x="3544" y="4725"/>
                    </a:cubicBezTo>
                    <a:cubicBezTo>
                      <a:pt x="4725" y="3544"/>
                      <a:pt x="4725" y="3544"/>
                      <a:pt x="4725" y="3544"/>
                    </a:cubicBezTo>
                    <a:cubicBezTo>
                      <a:pt x="6581" y="4556"/>
                      <a:pt x="6581" y="4556"/>
                      <a:pt x="6581" y="4556"/>
                    </a:cubicBezTo>
                    <a:cubicBezTo>
                      <a:pt x="6750" y="4725"/>
                      <a:pt x="7088" y="4894"/>
                      <a:pt x="7256" y="4894"/>
                    </a:cubicBezTo>
                    <a:cubicBezTo>
                      <a:pt x="7425" y="4894"/>
                      <a:pt x="7594" y="4894"/>
                      <a:pt x="7931" y="4725"/>
                    </a:cubicBezTo>
                    <a:cubicBezTo>
                      <a:pt x="8100" y="4556"/>
                      <a:pt x="8269" y="4556"/>
                      <a:pt x="8606" y="4388"/>
                    </a:cubicBezTo>
                    <a:cubicBezTo>
                      <a:pt x="9112" y="4219"/>
                      <a:pt x="9450" y="3881"/>
                      <a:pt x="9450" y="3375"/>
                    </a:cubicBezTo>
                    <a:cubicBezTo>
                      <a:pt x="9956" y="1350"/>
                      <a:pt x="9956" y="1350"/>
                      <a:pt x="9956" y="1350"/>
                    </a:cubicBezTo>
                    <a:cubicBezTo>
                      <a:pt x="11644" y="1350"/>
                      <a:pt x="11644" y="1350"/>
                      <a:pt x="11644" y="1350"/>
                    </a:cubicBezTo>
                    <a:cubicBezTo>
                      <a:pt x="12150" y="3375"/>
                      <a:pt x="12150" y="3375"/>
                      <a:pt x="12150" y="3375"/>
                    </a:cubicBezTo>
                    <a:cubicBezTo>
                      <a:pt x="12150" y="3881"/>
                      <a:pt x="12488" y="4219"/>
                      <a:pt x="12994" y="4388"/>
                    </a:cubicBezTo>
                    <a:cubicBezTo>
                      <a:pt x="13331" y="4556"/>
                      <a:pt x="13500" y="4556"/>
                      <a:pt x="13669" y="4725"/>
                    </a:cubicBezTo>
                    <a:cubicBezTo>
                      <a:pt x="14006" y="4894"/>
                      <a:pt x="14175" y="4894"/>
                      <a:pt x="14344" y="4894"/>
                    </a:cubicBezTo>
                    <a:cubicBezTo>
                      <a:pt x="14512" y="4894"/>
                      <a:pt x="14850" y="4725"/>
                      <a:pt x="15019" y="4556"/>
                    </a:cubicBezTo>
                    <a:cubicBezTo>
                      <a:pt x="16875" y="3544"/>
                      <a:pt x="16875" y="3544"/>
                      <a:pt x="16875" y="3544"/>
                    </a:cubicBezTo>
                    <a:cubicBezTo>
                      <a:pt x="18056" y="4725"/>
                      <a:pt x="18056" y="4725"/>
                      <a:pt x="18056" y="4725"/>
                    </a:cubicBezTo>
                    <a:cubicBezTo>
                      <a:pt x="17044" y="6581"/>
                      <a:pt x="17044" y="6581"/>
                      <a:pt x="17044" y="6581"/>
                    </a:cubicBezTo>
                    <a:cubicBezTo>
                      <a:pt x="16706" y="6919"/>
                      <a:pt x="16706" y="7425"/>
                      <a:pt x="16875" y="7931"/>
                    </a:cubicBezTo>
                    <a:cubicBezTo>
                      <a:pt x="17044" y="8100"/>
                      <a:pt x="17044" y="8269"/>
                      <a:pt x="17212" y="8606"/>
                    </a:cubicBezTo>
                    <a:cubicBezTo>
                      <a:pt x="17381" y="9113"/>
                      <a:pt x="17719" y="9450"/>
                      <a:pt x="18225" y="9450"/>
                    </a:cubicBezTo>
                    <a:cubicBezTo>
                      <a:pt x="20250" y="9956"/>
                      <a:pt x="20250" y="9956"/>
                      <a:pt x="20250" y="9956"/>
                    </a:cubicBezTo>
                    <a:cubicBezTo>
                      <a:pt x="20250" y="11644"/>
                      <a:pt x="20250" y="11644"/>
                      <a:pt x="20250" y="11644"/>
                    </a:cubicBezTo>
                    <a:lnTo>
                      <a:pt x="18225" y="1215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00" name="Shape 1300"/>
              <p:cNvSpPr/>
              <p:nvPr/>
            </p:nvSpPr>
            <p:spPr>
              <a:xfrm>
                <a:off x="66262" y="66262"/>
                <a:ext cx="101656" cy="1016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moveTo>
                      <a:pt x="10800" y="20443"/>
                    </a:moveTo>
                    <a:cubicBezTo>
                      <a:pt x="5400" y="20443"/>
                      <a:pt x="1543" y="16200"/>
                      <a:pt x="1543" y="10800"/>
                    </a:cubicBezTo>
                    <a:cubicBezTo>
                      <a:pt x="1543" y="5400"/>
                      <a:pt x="5400" y="1543"/>
                      <a:pt x="10800" y="1543"/>
                    </a:cubicBezTo>
                    <a:cubicBezTo>
                      <a:pt x="16200" y="1543"/>
                      <a:pt x="20443" y="5400"/>
                      <a:pt x="20443" y="10800"/>
                    </a:cubicBezTo>
                    <a:cubicBezTo>
                      <a:pt x="20443" y="16200"/>
                      <a:pt x="16200" y="20443"/>
                      <a:pt x="10800" y="20443"/>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01" name="Shape 1301"/>
              <p:cNvSpPr/>
              <p:nvPr/>
            </p:nvSpPr>
            <p:spPr>
              <a:xfrm>
                <a:off x="88099" y="88099"/>
                <a:ext cx="57983" cy="579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4725"/>
                      <a:pt x="0" y="10800"/>
                    </a:cubicBezTo>
                    <a:cubicBezTo>
                      <a:pt x="0" y="16875"/>
                      <a:pt x="4725" y="21600"/>
                      <a:pt x="10800" y="21600"/>
                    </a:cubicBezTo>
                    <a:cubicBezTo>
                      <a:pt x="16875" y="21600"/>
                      <a:pt x="21600" y="16875"/>
                      <a:pt x="21600" y="10800"/>
                    </a:cubicBezTo>
                    <a:cubicBezTo>
                      <a:pt x="21600" y="4725"/>
                      <a:pt x="16875" y="0"/>
                      <a:pt x="10800" y="0"/>
                    </a:cubicBezTo>
                    <a:close/>
                    <a:moveTo>
                      <a:pt x="10800" y="18900"/>
                    </a:moveTo>
                    <a:cubicBezTo>
                      <a:pt x="6075" y="18900"/>
                      <a:pt x="2700" y="15525"/>
                      <a:pt x="2700" y="10800"/>
                    </a:cubicBezTo>
                    <a:cubicBezTo>
                      <a:pt x="2700" y="6075"/>
                      <a:pt x="6075" y="2700"/>
                      <a:pt x="10800" y="2700"/>
                    </a:cubicBezTo>
                    <a:cubicBezTo>
                      <a:pt x="15525" y="2700"/>
                      <a:pt x="18900" y="6075"/>
                      <a:pt x="18900" y="10800"/>
                    </a:cubicBezTo>
                    <a:cubicBezTo>
                      <a:pt x="18900" y="15525"/>
                      <a:pt x="15525" y="18900"/>
                      <a:pt x="10800" y="189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306" name="Group 1306"/>
            <p:cNvGrpSpPr/>
            <p:nvPr/>
          </p:nvGrpSpPr>
          <p:grpSpPr>
            <a:xfrm>
              <a:off x="220427" y="-3"/>
              <a:ext cx="195513" cy="195514"/>
              <a:chOff x="-1" y="-1"/>
              <a:chExt cx="195512" cy="195512"/>
            </a:xfrm>
          </p:grpSpPr>
          <p:sp>
            <p:nvSpPr>
              <p:cNvPr id="1303" name="Shape 1303"/>
              <p:cNvSpPr/>
              <p:nvPr/>
            </p:nvSpPr>
            <p:spPr>
              <a:xfrm>
                <a:off x="-2" y="-2"/>
                <a:ext cx="195514" cy="195514"/>
              </a:xfrm>
              <a:custGeom>
                <a:avLst/>
                <a:gdLst/>
                <a:ahLst/>
                <a:cxnLst>
                  <a:cxn ang="0">
                    <a:pos x="wd2" y="hd2"/>
                  </a:cxn>
                  <a:cxn ang="5400000">
                    <a:pos x="wd2" y="hd2"/>
                  </a:cxn>
                  <a:cxn ang="10800000">
                    <a:pos x="wd2" y="hd2"/>
                  </a:cxn>
                  <a:cxn ang="16200000">
                    <a:pos x="wd2" y="hd2"/>
                  </a:cxn>
                </a:cxnLst>
                <a:rect l="0" t="0" r="r" b="b"/>
                <a:pathLst>
                  <a:path w="21600" h="21600" extrusionOk="0">
                    <a:moveTo>
                      <a:pt x="20587" y="8606"/>
                    </a:moveTo>
                    <a:cubicBezTo>
                      <a:pt x="18394" y="8100"/>
                      <a:pt x="18394" y="8100"/>
                      <a:pt x="18394" y="8100"/>
                    </a:cubicBezTo>
                    <a:cubicBezTo>
                      <a:pt x="18394" y="7762"/>
                      <a:pt x="18225" y="7594"/>
                      <a:pt x="18056" y="7256"/>
                    </a:cubicBezTo>
                    <a:cubicBezTo>
                      <a:pt x="19237" y="5569"/>
                      <a:pt x="19237" y="5569"/>
                      <a:pt x="19237" y="5569"/>
                    </a:cubicBezTo>
                    <a:cubicBezTo>
                      <a:pt x="19575" y="5063"/>
                      <a:pt x="19575" y="4219"/>
                      <a:pt x="19069" y="3881"/>
                    </a:cubicBezTo>
                    <a:cubicBezTo>
                      <a:pt x="17719" y="2531"/>
                      <a:pt x="17719" y="2531"/>
                      <a:pt x="17719" y="2531"/>
                    </a:cubicBezTo>
                    <a:cubicBezTo>
                      <a:pt x="17550" y="2194"/>
                      <a:pt x="17213" y="2194"/>
                      <a:pt x="16875" y="2194"/>
                    </a:cubicBezTo>
                    <a:cubicBezTo>
                      <a:pt x="16537" y="2194"/>
                      <a:pt x="16369" y="2194"/>
                      <a:pt x="16031" y="2363"/>
                    </a:cubicBezTo>
                    <a:cubicBezTo>
                      <a:pt x="14344" y="3544"/>
                      <a:pt x="14344" y="3544"/>
                      <a:pt x="14344" y="3544"/>
                    </a:cubicBezTo>
                    <a:cubicBezTo>
                      <a:pt x="14006" y="3375"/>
                      <a:pt x="13838" y="3206"/>
                      <a:pt x="13500" y="3206"/>
                    </a:cubicBezTo>
                    <a:cubicBezTo>
                      <a:pt x="12994" y="1013"/>
                      <a:pt x="12994" y="1013"/>
                      <a:pt x="12994" y="1013"/>
                    </a:cubicBezTo>
                    <a:cubicBezTo>
                      <a:pt x="12994" y="506"/>
                      <a:pt x="12319" y="0"/>
                      <a:pt x="11644" y="0"/>
                    </a:cubicBezTo>
                    <a:cubicBezTo>
                      <a:pt x="9956" y="0"/>
                      <a:pt x="9956" y="0"/>
                      <a:pt x="9956" y="0"/>
                    </a:cubicBezTo>
                    <a:cubicBezTo>
                      <a:pt x="9281" y="0"/>
                      <a:pt x="8606" y="506"/>
                      <a:pt x="8606" y="1013"/>
                    </a:cubicBezTo>
                    <a:cubicBezTo>
                      <a:pt x="8100" y="3206"/>
                      <a:pt x="8100" y="3206"/>
                      <a:pt x="8100" y="3206"/>
                    </a:cubicBezTo>
                    <a:cubicBezTo>
                      <a:pt x="7762" y="3206"/>
                      <a:pt x="7594" y="3375"/>
                      <a:pt x="7256" y="3544"/>
                    </a:cubicBezTo>
                    <a:cubicBezTo>
                      <a:pt x="5569" y="2363"/>
                      <a:pt x="5569" y="2363"/>
                      <a:pt x="5569" y="2363"/>
                    </a:cubicBezTo>
                    <a:cubicBezTo>
                      <a:pt x="5231" y="2194"/>
                      <a:pt x="5062" y="2194"/>
                      <a:pt x="4725" y="2194"/>
                    </a:cubicBezTo>
                    <a:cubicBezTo>
                      <a:pt x="4387" y="2194"/>
                      <a:pt x="4050" y="2194"/>
                      <a:pt x="3881" y="2531"/>
                    </a:cubicBezTo>
                    <a:cubicBezTo>
                      <a:pt x="2531" y="3881"/>
                      <a:pt x="2531" y="3881"/>
                      <a:pt x="2531" y="3881"/>
                    </a:cubicBezTo>
                    <a:cubicBezTo>
                      <a:pt x="2025" y="4219"/>
                      <a:pt x="2025" y="5063"/>
                      <a:pt x="2362" y="5569"/>
                    </a:cubicBezTo>
                    <a:cubicBezTo>
                      <a:pt x="3544" y="7256"/>
                      <a:pt x="3544" y="7256"/>
                      <a:pt x="3544" y="7256"/>
                    </a:cubicBezTo>
                    <a:cubicBezTo>
                      <a:pt x="3375" y="7594"/>
                      <a:pt x="3206" y="7762"/>
                      <a:pt x="3206" y="8100"/>
                    </a:cubicBezTo>
                    <a:cubicBezTo>
                      <a:pt x="1012" y="8606"/>
                      <a:pt x="1012" y="8606"/>
                      <a:pt x="1012" y="8606"/>
                    </a:cubicBezTo>
                    <a:cubicBezTo>
                      <a:pt x="506" y="8606"/>
                      <a:pt x="0" y="9281"/>
                      <a:pt x="0" y="9956"/>
                    </a:cubicBezTo>
                    <a:cubicBezTo>
                      <a:pt x="0" y="11644"/>
                      <a:pt x="0" y="11644"/>
                      <a:pt x="0" y="11644"/>
                    </a:cubicBezTo>
                    <a:cubicBezTo>
                      <a:pt x="0" y="12319"/>
                      <a:pt x="506" y="12994"/>
                      <a:pt x="1012" y="12994"/>
                    </a:cubicBezTo>
                    <a:cubicBezTo>
                      <a:pt x="3206" y="13500"/>
                      <a:pt x="3206" y="13500"/>
                      <a:pt x="3206" y="13500"/>
                    </a:cubicBezTo>
                    <a:cubicBezTo>
                      <a:pt x="3206" y="13838"/>
                      <a:pt x="3375" y="14006"/>
                      <a:pt x="3544" y="14344"/>
                    </a:cubicBezTo>
                    <a:cubicBezTo>
                      <a:pt x="2362" y="16031"/>
                      <a:pt x="2362" y="16031"/>
                      <a:pt x="2362" y="16031"/>
                    </a:cubicBezTo>
                    <a:cubicBezTo>
                      <a:pt x="2025" y="16538"/>
                      <a:pt x="2025" y="17381"/>
                      <a:pt x="2531" y="17719"/>
                    </a:cubicBezTo>
                    <a:cubicBezTo>
                      <a:pt x="3881" y="19069"/>
                      <a:pt x="3881" y="19069"/>
                      <a:pt x="3881" y="19069"/>
                    </a:cubicBezTo>
                    <a:cubicBezTo>
                      <a:pt x="4050" y="19406"/>
                      <a:pt x="4387" y="19406"/>
                      <a:pt x="4725" y="19406"/>
                    </a:cubicBezTo>
                    <a:cubicBezTo>
                      <a:pt x="5062" y="19406"/>
                      <a:pt x="5231" y="19406"/>
                      <a:pt x="5569" y="19238"/>
                    </a:cubicBezTo>
                    <a:cubicBezTo>
                      <a:pt x="7256" y="18056"/>
                      <a:pt x="7256" y="18056"/>
                      <a:pt x="7256" y="18056"/>
                    </a:cubicBezTo>
                    <a:cubicBezTo>
                      <a:pt x="7594" y="18225"/>
                      <a:pt x="7762" y="18394"/>
                      <a:pt x="8100" y="18394"/>
                    </a:cubicBezTo>
                    <a:cubicBezTo>
                      <a:pt x="8606" y="20588"/>
                      <a:pt x="8606" y="20588"/>
                      <a:pt x="8606" y="20588"/>
                    </a:cubicBezTo>
                    <a:cubicBezTo>
                      <a:pt x="8606" y="21094"/>
                      <a:pt x="9281" y="21600"/>
                      <a:pt x="9956" y="21600"/>
                    </a:cubicBezTo>
                    <a:cubicBezTo>
                      <a:pt x="11644" y="21600"/>
                      <a:pt x="11644" y="21600"/>
                      <a:pt x="11644" y="21600"/>
                    </a:cubicBezTo>
                    <a:cubicBezTo>
                      <a:pt x="12319" y="21600"/>
                      <a:pt x="12994" y="21094"/>
                      <a:pt x="12994" y="20588"/>
                    </a:cubicBezTo>
                    <a:cubicBezTo>
                      <a:pt x="13500" y="18394"/>
                      <a:pt x="13500" y="18394"/>
                      <a:pt x="13500" y="18394"/>
                    </a:cubicBezTo>
                    <a:cubicBezTo>
                      <a:pt x="13838" y="18394"/>
                      <a:pt x="14006" y="18225"/>
                      <a:pt x="14344" y="18056"/>
                    </a:cubicBezTo>
                    <a:cubicBezTo>
                      <a:pt x="16031" y="19238"/>
                      <a:pt x="16031" y="19238"/>
                      <a:pt x="16031" y="19238"/>
                    </a:cubicBezTo>
                    <a:cubicBezTo>
                      <a:pt x="16369" y="19406"/>
                      <a:pt x="16537" y="19406"/>
                      <a:pt x="16875" y="19406"/>
                    </a:cubicBezTo>
                    <a:cubicBezTo>
                      <a:pt x="17213" y="19406"/>
                      <a:pt x="17550" y="19406"/>
                      <a:pt x="17719" y="19069"/>
                    </a:cubicBezTo>
                    <a:cubicBezTo>
                      <a:pt x="19069" y="17719"/>
                      <a:pt x="19069" y="17719"/>
                      <a:pt x="19069" y="17719"/>
                    </a:cubicBezTo>
                    <a:cubicBezTo>
                      <a:pt x="19575" y="17381"/>
                      <a:pt x="19575" y="16538"/>
                      <a:pt x="19237" y="16031"/>
                    </a:cubicBezTo>
                    <a:cubicBezTo>
                      <a:pt x="18056" y="14344"/>
                      <a:pt x="18056" y="14344"/>
                      <a:pt x="18056" y="14344"/>
                    </a:cubicBezTo>
                    <a:cubicBezTo>
                      <a:pt x="18225" y="14006"/>
                      <a:pt x="18394" y="13838"/>
                      <a:pt x="18394" y="13500"/>
                    </a:cubicBezTo>
                    <a:cubicBezTo>
                      <a:pt x="20587" y="12994"/>
                      <a:pt x="20587" y="12994"/>
                      <a:pt x="20587" y="12994"/>
                    </a:cubicBezTo>
                    <a:cubicBezTo>
                      <a:pt x="21094" y="12994"/>
                      <a:pt x="21600" y="12319"/>
                      <a:pt x="21600" y="11644"/>
                    </a:cubicBezTo>
                    <a:cubicBezTo>
                      <a:pt x="21600" y="9956"/>
                      <a:pt x="21600" y="9956"/>
                      <a:pt x="21600" y="9956"/>
                    </a:cubicBezTo>
                    <a:cubicBezTo>
                      <a:pt x="21600" y="9281"/>
                      <a:pt x="21094" y="8606"/>
                      <a:pt x="20587" y="8606"/>
                    </a:cubicBezTo>
                    <a:close/>
                    <a:moveTo>
                      <a:pt x="18225" y="12150"/>
                    </a:moveTo>
                    <a:cubicBezTo>
                      <a:pt x="17719" y="12150"/>
                      <a:pt x="17381" y="12488"/>
                      <a:pt x="17213" y="12994"/>
                    </a:cubicBezTo>
                    <a:cubicBezTo>
                      <a:pt x="17044" y="13331"/>
                      <a:pt x="17044" y="13500"/>
                      <a:pt x="16875" y="13669"/>
                    </a:cubicBezTo>
                    <a:cubicBezTo>
                      <a:pt x="16706" y="14175"/>
                      <a:pt x="16706" y="14681"/>
                      <a:pt x="17044" y="15019"/>
                    </a:cubicBezTo>
                    <a:cubicBezTo>
                      <a:pt x="18056" y="16875"/>
                      <a:pt x="18056" y="16875"/>
                      <a:pt x="18056" y="16875"/>
                    </a:cubicBezTo>
                    <a:cubicBezTo>
                      <a:pt x="16875" y="18056"/>
                      <a:pt x="16875" y="18056"/>
                      <a:pt x="16875" y="18056"/>
                    </a:cubicBezTo>
                    <a:cubicBezTo>
                      <a:pt x="15019" y="17044"/>
                      <a:pt x="15019" y="17044"/>
                      <a:pt x="15019" y="17044"/>
                    </a:cubicBezTo>
                    <a:cubicBezTo>
                      <a:pt x="14850" y="16875"/>
                      <a:pt x="14513" y="16706"/>
                      <a:pt x="14344" y="16706"/>
                    </a:cubicBezTo>
                    <a:cubicBezTo>
                      <a:pt x="14175" y="16706"/>
                      <a:pt x="14006" y="16706"/>
                      <a:pt x="13669" y="16875"/>
                    </a:cubicBezTo>
                    <a:cubicBezTo>
                      <a:pt x="13500" y="17044"/>
                      <a:pt x="13331" y="17044"/>
                      <a:pt x="12994" y="17213"/>
                    </a:cubicBezTo>
                    <a:cubicBezTo>
                      <a:pt x="12487" y="17381"/>
                      <a:pt x="12150" y="17719"/>
                      <a:pt x="12150" y="18225"/>
                    </a:cubicBezTo>
                    <a:cubicBezTo>
                      <a:pt x="11644" y="20250"/>
                      <a:pt x="11644" y="20250"/>
                      <a:pt x="11644" y="20250"/>
                    </a:cubicBezTo>
                    <a:cubicBezTo>
                      <a:pt x="9956" y="20250"/>
                      <a:pt x="9956" y="20250"/>
                      <a:pt x="9956" y="20250"/>
                    </a:cubicBezTo>
                    <a:cubicBezTo>
                      <a:pt x="9450" y="18225"/>
                      <a:pt x="9450" y="18225"/>
                      <a:pt x="9450" y="18225"/>
                    </a:cubicBezTo>
                    <a:cubicBezTo>
                      <a:pt x="9450" y="17719"/>
                      <a:pt x="9112" y="17381"/>
                      <a:pt x="8606" y="17213"/>
                    </a:cubicBezTo>
                    <a:cubicBezTo>
                      <a:pt x="8269" y="17044"/>
                      <a:pt x="8100" y="17044"/>
                      <a:pt x="7931" y="16875"/>
                    </a:cubicBezTo>
                    <a:cubicBezTo>
                      <a:pt x="7594" y="16706"/>
                      <a:pt x="7425" y="16706"/>
                      <a:pt x="7256" y="16706"/>
                    </a:cubicBezTo>
                    <a:cubicBezTo>
                      <a:pt x="7087" y="16706"/>
                      <a:pt x="6750" y="16875"/>
                      <a:pt x="6581" y="17044"/>
                    </a:cubicBezTo>
                    <a:cubicBezTo>
                      <a:pt x="4725" y="18056"/>
                      <a:pt x="4725" y="18056"/>
                      <a:pt x="4725" y="18056"/>
                    </a:cubicBezTo>
                    <a:cubicBezTo>
                      <a:pt x="3544" y="16875"/>
                      <a:pt x="3544" y="16875"/>
                      <a:pt x="3544" y="16875"/>
                    </a:cubicBezTo>
                    <a:cubicBezTo>
                      <a:pt x="4556" y="15019"/>
                      <a:pt x="4556" y="15019"/>
                      <a:pt x="4556" y="15019"/>
                    </a:cubicBezTo>
                    <a:cubicBezTo>
                      <a:pt x="4894" y="14681"/>
                      <a:pt x="4894" y="14175"/>
                      <a:pt x="4725" y="13669"/>
                    </a:cubicBezTo>
                    <a:cubicBezTo>
                      <a:pt x="4556" y="13500"/>
                      <a:pt x="4556" y="13331"/>
                      <a:pt x="4387" y="12994"/>
                    </a:cubicBezTo>
                    <a:cubicBezTo>
                      <a:pt x="4219" y="12488"/>
                      <a:pt x="3881" y="12150"/>
                      <a:pt x="3375" y="12150"/>
                    </a:cubicBezTo>
                    <a:cubicBezTo>
                      <a:pt x="1350" y="11644"/>
                      <a:pt x="1350" y="11644"/>
                      <a:pt x="1350" y="11644"/>
                    </a:cubicBezTo>
                    <a:cubicBezTo>
                      <a:pt x="1350" y="9956"/>
                      <a:pt x="1350" y="9956"/>
                      <a:pt x="1350" y="9956"/>
                    </a:cubicBezTo>
                    <a:cubicBezTo>
                      <a:pt x="3375" y="9450"/>
                      <a:pt x="3375" y="9450"/>
                      <a:pt x="3375" y="9450"/>
                    </a:cubicBezTo>
                    <a:cubicBezTo>
                      <a:pt x="3881" y="9450"/>
                      <a:pt x="4219" y="9112"/>
                      <a:pt x="4387" y="8606"/>
                    </a:cubicBezTo>
                    <a:cubicBezTo>
                      <a:pt x="4556" y="8269"/>
                      <a:pt x="4556" y="8100"/>
                      <a:pt x="4725" y="7931"/>
                    </a:cubicBezTo>
                    <a:cubicBezTo>
                      <a:pt x="4894" y="7425"/>
                      <a:pt x="4894" y="6919"/>
                      <a:pt x="4556" y="6581"/>
                    </a:cubicBezTo>
                    <a:cubicBezTo>
                      <a:pt x="3544" y="4725"/>
                      <a:pt x="3544" y="4725"/>
                      <a:pt x="3544" y="4725"/>
                    </a:cubicBezTo>
                    <a:cubicBezTo>
                      <a:pt x="4725" y="3544"/>
                      <a:pt x="4725" y="3544"/>
                      <a:pt x="4725" y="3544"/>
                    </a:cubicBezTo>
                    <a:cubicBezTo>
                      <a:pt x="6581" y="4556"/>
                      <a:pt x="6581" y="4556"/>
                      <a:pt x="6581" y="4556"/>
                    </a:cubicBezTo>
                    <a:cubicBezTo>
                      <a:pt x="6750" y="4725"/>
                      <a:pt x="7087" y="4894"/>
                      <a:pt x="7256" y="4894"/>
                    </a:cubicBezTo>
                    <a:cubicBezTo>
                      <a:pt x="7425" y="4894"/>
                      <a:pt x="7594" y="4894"/>
                      <a:pt x="7931" y="4725"/>
                    </a:cubicBezTo>
                    <a:cubicBezTo>
                      <a:pt x="8100" y="4556"/>
                      <a:pt x="8269" y="4556"/>
                      <a:pt x="8606" y="4388"/>
                    </a:cubicBezTo>
                    <a:cubicBezTo>
                      <a:pt x="9112" y="4219"/>
                      <a:pt x="9450" y="3881"/>
                      <a:pt x="9450" y="3375"/>
                    </a:cubicBezTo>
                    <a:cubicBezTo>
                      <a:pt x="9956" y="1350"/>
                      <a:pt x="9956" y="1350"/>
                      <a:pt x="9956" y="1350"/>
                    </a:cubicBezTo>
                    <a:cubicBezTo>
                      <a:pt x="11644" y="1350"/>
                      <a:pt x="11644" y="1350"/>
                      <a:pt x="11644" y="1350"/>
                    </a:cubicBezTo>
                    <a:cubicBezTo>
                      <a:pt x="12150" y="3375"/>
                      <a:pt x="12150" y="3375"/>
                      <a:pt x="12150" y="3375"/>
                    </a:cubicBezTo>
                    <a:cubicBezTo>
                      <a:pt x="12150" y="3881"/>
                      <a:pt x="12487" y="4219"/>
                      <a:pt x="12994" y="4388"/>
                    </a:cubicBezTo>
                    <a:cubicBezTo>
                      <a:pt x="13331" y="4556"/>
                      <a:pt x="13500" y="4556"/>
                      <a:pt x="13669" y="4725"/>
                    </a:cubicBezTo>
                    <a:cubicBezTo>
                      <a:pt x="14006" y="4894"/>
                      <a:pt x="14175" y="4894"/>
                      <a:pt x="14344" y="4894"/>
                    </a:cubicBezTo>
                    <a:cubicBezTo>
                      <a:pt x="14513" y="4894"/>
                      <a:pt x="14850" y="4725"/>
                      <a:pt x="15019" y="4556"/>
                    </a:cubicBezTo>
                    <a:cubicBezTo>
                      <a:pt x="16875" y="3544"/>
                      <a:pt x="16875" y="3544"/>
                      <a:pt x="16875" y="3544"/>
                    </a:cubicBezTo>
                    <a:cubicBezTo>
                      <a:pt x="18056" y="4725"/>
                      <a:pt x="18056" y="4725"/>
                      <a:pt x="18056" y="4725"/>
                    </a:cubicBezTo>
                    <a:cubicBezTo>
                      <a:pt x="17044" y="6581"/>
                      <a:pt x="17044" y="6581"/>
                      <a:pt x="17044" y="6581"/>
                    </a:cubicBezTo>
                    <a:cubicBezTo>
                      <a:pt x="16706" y="6919"/>
                      <a:pt x="16706" y="7425"/>
                      <a:pt x="16875" y="7931"/>
                    </a:cubicBezTo>
                    <a:cubicBezTo>
                      <a:pt x="17044" y="8100"/>
                      <a:pt x="17044" y="8269"/>
                      <a:pt x="17213" y="8606"/>
                    </a:cubicBezTo>
                    <a:cubicBezTo>
                      <a:pt x="17381" y="9112"/>
                      <a:pt x="17719" y="9450"/>
                      <a:pt x="18225" y="9450"/>
                    </a:cubicBezTo>
                    <a:cubicBezTo>
                      <a:pt x="20250" y="9956"/>
                      <a:pt x="20250" y="9956"/>
                      <a:pt x="20250" y="9956"/>
                    </a:cubicBezTo>
                    <a:cubicBezTo>
                      <a:pt x="20250" y="11644"/>
                      <a:pt x="20250" y="11644"/>
                      <a:pt x="20250" y="11644"/>
                    </a:cubicBezTo>
                    <a:lnTo>
                      <a:pt x="18225" y="1215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04" name="Shape 1304"/>
              <p:cNvSpPr/>
              <p:nvPr/>
            </p:nvSpPr>
            <p:spPr>
              <a:xfrm>
                <a:off x="55499" y="55499"/>
                <a:ext cx="85144" cy="851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moveTo>
                      <a:pt x="10800" y="20443"/>
                    </a:moveTo>
                    <a:cubicBezTo>
                      <a:pt x="5400" y="20443"/>
                      <a:pt x="1543" y="16200"/>
                      <a:pt x="1543" y="10800"/>
                    </a:cubicBezTo>
                    <a:cubicBezTo>
                      <a:pt x="1543" y="5400"/>
                      <a:pt x="5400" y="1543"/>
                      <a:pt x="10800" y="1543"/>
                    </a:cubicBezTo>
                    <a:cubicBezTo>
                      <a:pt x="16200" y="1543"/>
                      <a:pt x="20443" y="5400"/>
                      <a:pt x="20443" y="10800"/>
                    </a:cubicBezTo>
                    <a:cubicBezTo>
                      <a:pt x="20443" y="16200"/>
                      <a:pt x="16200" y="20443"/>
                      <a:pt x="10800" y="20443"/>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05" name="Shape 1305"/>
              <p:cNvSpPr/>
              <p:nvPr/>
            </p:nvSpPr>
            <p:spPr>
              <a:xfrm>
                <a:off x="73789" y="73789"/>
                <a:ext cx="48564" cy="485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4725"/>
                      <a:pt x="0" y="10800"/>
                    </a:cubicBezTo>
                    <a:cubicBezTo>
                      <a:pt x="0" y="16875"/>
                      <a:pt x="4725" y="21600"/>
                      <a:pt x="10800" y="21600"/>
                    </a:cubicBezTo>
                    <a:cubicBezTo>
                      <a:pt x="16875" y="21600"/>
                      <a:pt x="21600" y="16875"/>
                      <a:pt x="21600" y="10800"/>
                    </a:cubicBezTo>
                    <a:cubicBezTo>
                      <a:pt x="21600" y="4725"/>
                      <a:pt x="16875" y="0"/>
                      <a:pt x="10800" y="0"/>
                    </a:cubicBezTo>
                    <a:close/>
                    <a:moveTo>
                      <a:pt x="10800" y="18900"/>
                    </a:moveTo>
                    <a:cubicBezTo>
                      <a:pt x="6075" y="18900"/>
                      <a:pt x="2700" y="15525"/>
                      <a:pt x="2700" y="10800"/>
                    </a:cubicBezTo>
                    <a:cubicBezTo>
                      <a:pt x="2700" y="6075"/>
                      <a:pt x="6075" y="2700"/>
                      <a:pt x="10800" y="2700"/>
                    </a:cubicBezTo>
                    <a:cubicBezTo>
                      <a:pt x="15525" y="2700"/>
                      <a:pt x="18900" y="6075"/>
                      <a:pt x="18900" y="10800"/>
                    </a:cubicBezTo>
                    <a:cubicBezTo>
                      <a:pt x="18900" y="15525"/>
                      <a:pt x="15525" y="18900"/>
                      <a:pt x="10800" y="189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310" name="Group 1310"/>
          <p:cNvGrpSpPr/>
          <p:nvPr/>
        </p:nvGrpSpPr>
        <p:grpSpPr>
          <a:xfrm>
            <a:off x="7639766" y="2943416"/>
            <a:ext cx="315877" cy="298327"/>
            <a:chOff x="-1" y="0"/>
            <a:chExt cx="315875" cy="298326"/>
          </a:xfrm>
        </p:grpSpPr>
        <p:sp>
          <p:nvSpPr>
            <p:cNvPr id="1308" name="Shape 1308"/>
            <p:cNvSpPr/>
            <p:nvPr/>
          </p:nvSpPr>
          <p:spPr>
            <a:xfrm>
              <a:off x="-2" y="155425"/>
              <a:ext cx="291050" cy="142902"/>
            </a:xfrm>
            <a:custGeom>
              <a:avLst/>
              <a:gdLst/>
              <a:ahLst/>
              <a:cxnLst>
                <a:cxn ang="0">
                  <a:pos x="wd2" y="hd2"/>
                </a:cxn>
                <a:cxn ang="5400000">
                  <a:pos x="wd2" y="hd2"/>
                </a:cxn>
                <a:cxn ang="10800000">
                  <a:pos x="wd2" y="hd2"/>
                </a:cxn>
                <a:cxn ang="16200000">
                  <a:pos x="wd2" y="hd2"/>
                </a:cxn>
              </a:cxnLst>
              <a:rect l="0" t="0" r="r" b="b"/>
              <a:pathLst>
                <a:path w="21494" h="21393" extrusionOk="0">
                  <a:moveTo>
                    <a:pt x="21077" y="6521"/>
                  </a:moveTo>
                  <a:cubicBezTo>
                    <a:pt x="20729" y="6167"/>
                    <a:pt x="20381" y="6521"/>
                    <a:pt x="20206" y="7229"/>
                  </a:cubicBezTo>
                  <a:cubicBezTo>
                    <a:pt x="18813" y="14311"/>
                    <a:pt x="15329" y="18560"/>
                    <a:pt x="11497" y="18560"/>
                  </a:cubicBezTo>
                  <a:cubicBezTo>
                    <a:pt x="8013" y="18560"/>
                    <a:pt x="4877" y="14665"/>
                    <a:pt x="3310" y="8645"/>
                  </a:cubicBezTo>
                  <a:cubicBezTo>
                    <a:pt x="4181" y="7583"/>
                    <a:pt x="5052" y="6875"/>
                    <a:pt x="5052" y="6521"/>
                  </a:cubicBezTo>
                  <a:cubicBezTo>
                    <a:pt x="5400" y="6167"/>
                    <a:pt x="5400" y="5813"/>
                    <a:pt x="5052" y="5459"/>
                  </a:cubicBezTo>
                  <a:cubicBezTo>
                    <a:pt x="4877" y="5104"/>
                    <a:pt x="697" y="147"/>
                    <a:pt x="523" y="147"/>
                  </a:cubicBezTo>
                  <a:cubicBezTo>
                    <a:pt x="348" y="-207"/>
                    <a:pt x="0" y="147"/>
                    <a:pt x="0" y="501"/>
                  </a:cubicBezTo>
                  <a:cubicBezTo>
                    <a:pt x="0" y="1209"/>
                    <a:pt x="0" y="10416"/>
                    <a:pt x="0" y="11124"/>
                  </a:cubicBezTo>
                  <a:cubicBezTo>
                    <a:pt x="0" y="11832"/>
                    <a:pt x="174" y="12186"/>
                    <a:pt x="523" y="11832"/>
                  </a:cubicBezTo>
                  <a:cubicBezTo>
                    <a:pt x="523" y="11832"/>
                    <a:pt x="1219" y="11124"/>
                    <a:pt x="2090" y="10062"/>
                  </a:cubicBezTo>
                  <a:cubicBezTo>
                    <a:pt x="4006" y="17144"/>
                    <a:pt x="7490" y="21393"/>
                    <a:pt x="11497" y="21393"/>
                  </a:cubicBezTo>
                  <a:cubicBezTo>
                    <a:pt x="15852" y="21393"/>
                    <a:pt x="19858" y="16436"/>
                    <a:pt x="21426" y="8291"/>
                  </a:cubicBezTo>
                  <a:cubicBezTo>
                    <a:pt x="21600" y="7583"/>
                    <a:pt x="21426" y="6875"/>
                    <a:pt x="21077" y="6521"/>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09" name="Shape 1309"/>
            <p:cNvSpPr/>
            <p:nvPr/>
          </p:nvSpPr>
          <p:spPr>
            <a:xfrm>
              <a:off x="21448" y="-1"/>
              <a:ext cx="294427" cy="145824"/>
            </a:xfrm>
            <a:custGeom>
              <a:avLst/>
              <a:gdLst/>
              <a:ahLst/>
              <a:cxnLst>
                <a:cxn ang="0">
                  <a:pos x="wd2" y="hd2"/>
                </a:cxn>
                <a:cxn ang="5400000">
                  <a:pos x="wd2" y="hd2"/>
                </a:cxn>
                <a:cxn ang="10800000">
                  <a:pos x="wd2" y="hd2"/>
                </a:cxn>
                <a:cxn ang="16200000">
                  <a:pos x="wd2" y="hd2"/>
                </a:cxn>
              </a:cxnLst>
              <a:rect l="0" t="0" r="r" b="b"/>
              <a:pathLst>
                <a:path w="21600" h="21396" extrusionOk="0">
                  <a:moveTo>
                    <a:pt x="21600" y="10103"/>
                  </a:moveTo>
                  <a:cubicBezTo>
                    <a:pt x="21600" y="9755"/>
                    <a:pt x="21427" y="9406"/>
                    <a:pt x="21082" y="9755"/>
                  </a:cubicBezTo>
                  <a:cubicBezTo>
                    <a:pt x="21082" y="9755"/>
                    <a:pt x="20390" y="10452"/>
                    <a:pt x="19354" y="11497"/>
                  </a:cubicBezTo>
                  <a:cubicBezTo>
                    <a:pt x="17798" y="4529"/>
                    <a:pt x="14170" y="0"/>
                    <a:pt x="9850" y="0"/>
                  </a:cubicBezTo>
                  <a:cubicBezTo>
                    <a:pt x="5530" y="0"/>
                    <a:pt x="1728" y="5226"/>
                    <a:pt x="0" y="13239"/>
                  </a:cubicBezTo>
                  <a:cubicBezTo>
                    <a:pt x="0" y="13935"/>
                    <a:pt x="0" y="14632"/>
                    <a:pt x="346" y="14981"/>
                  </a:cubicBezTo>
                  <a:cubicBezTo>
                    <a:pt x="864" y="15329"/>
                    <a:pt x="1210" y="14981"/>
                    <a:pt x="1382" y="14284"/>
                  </a:cubicBezTo>
                  <a:cubicBezTo>
                    <a:pt x="2765" y="7316"/>
                    <a:pt x="6221" y="2787"/>
                    <a:pt x="9850" y="2787"/>
                  </a:cubicBezTo>
                  <a:cubicBezTo>
                    <a:pt x="13651" y="2787"/>
                    <a:pt x="16762" y="6619"/>
                    <a:pt x="18317" y="12890"/>
                  </a:cubicBezTo>
                  <a:cubicBezTo>
                    <a:pt x="17453" y="13935"/>
                    <a:pt x="16589" y="14981"/>
                    <a:pt x="16589" y="14981"/>
                  </a:cubicBezTo>
                  <a:cubicBezTo>
                    <a:pt x="16243" y="15329"/>
                    <a:pt x="16243" y="16026"/>
                    <a:pt x="16589" y="16026"/>
                  </a:cubicBezTo>
                  <a:cubicBezTo>
                    <a:pt x="16762" y="16374"/>
                    <a:pt x="20909" y="20903"/>
                    <a:pt x="21082" y="21252"/>
                  </a:cubicBezTo>
                  <a:cubicBezTo>
                    <a:pt x="21427" y="21600"/>
                    <a:pt x="21600" y="21252"/>
                    <a:pt x="21600" y="20903"/>
                  </a:cubicBezTo>
                  <a:cubicBezTo>
                    <a:pt x="21600" y="19858"/>
                    <a:pt x="21600" y="10800"/>
                    <a:pt x="21600" y="10103"/>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311" name="Shape 1311"/>
          <p:cNvSpPr/>
          <p:nvPr/>
        </p:nvSpPr>
        <p:spPr>
          <a:xfrm flipH="1">
            <a:off x="3305473" y="2372055"/>
            <a:ext cx="1096574" cy="2"/>
          </a:xfrm>
          <a:prstGeom prst="line">
            <a:avLst/>
          </a:prstGeom>
          <a:ln w="12700">
            <a:solidFill>
              <a:srgbClr val="D9D9D9"/>
            </a:solidFill>
            <a:prstDash val="dash"/>
            <a:tailEnd type="oval"/>
          </a:ln>
        </p:spPr>
        <p:txBody>
          <a:bodyPr lIns="45718" tIns="45718" rIns="45718" bIns="45718"/>
          <a:lstStyle/>
          <a:p>
            <a:endParaRPr/>
          </a:p>
        </p:txBody>
      </p:sp>
      <p:sp>
        <p:nvSpPr>
          <p:cNvPr id="1312" name="Shape 1312"/>
          <p:cNvSpPr/>
          <p:nvPr/>
        </p:nvSpPr>
        <p:spPr>
          <a:xfrm>
            <a:off x="6099907" y="4024719"/>
            <a:ext cx="2" cy="815223"/>
          </a:xfrm>
          <a:prstGeom prst="line">
            <a:avLst/>
          </a:prstGeom>
          <a:ln w="12700">
            <a:solidFill>
              <a:srgbClr val="D9D9D9"/>
            </a:solidFill>
            <a:prstDash val="dash"/>
            <a:tailEnd type="oval"/>
          </a:ln>
        </p:spPr>
        <p:txBody>
          <a:bodyPr lIns="45718" tIns="45718" rIns="45718" bIns="45718"/>
          <a:lstStyle/>
          <a:p>
            <a:endParaRPr/>
          </a:p>
        </p:txBody>
      </p:sp>
      <p:sp>
        <p:nvSpPr>
          <p:cNvPr id="1313" name="Shape 1313"/>
          <p:cNvSpPr/>
          <p:nvPr/>
        </p:nvSpPr>
        <p:spPr>
          <a:xfrm flipV="1">
            <a:off x="4401249" y="2368148"/>
            <a:ext cx="2" cy="319948"/>
          </a:xfrm>
          <a:prstGeom prst="line">
            <a:avLst/>
          </a:prstGeom>
          <a:ln w="12700">
            <a:solidFill>
              <a:srgbClr val="D9D9D9"/>
            </a:solidFill>
            <a:prstDash val="dash"/>
          </a:ln>
        </p:spPr>
        <p:txBody>
          <a:bodyPr lIns="45718" tIns="45718" rIns="45718" bIns="45718"/>
          <a:lstStyle/>
          <a:p>
            <a:endParaRPr/>
          </a:p>
        </p:txBody>
      </p:sp>
      <p:sp>
        <p:nvSpPr>
          <p:cNvPr id="1314" name="Shape 1314"/>
          <p:cNvSpPr/>
          <p:nvPr/>
        </p:nvSpPr>
        <p:spPr>
          <a:xfrm flipH="1">
            <a:off x="7788750" y="2372055"/>
            <a:ext cx="1096574" cy="2"/>
          </a:xfrm>
          <a:prstGeom prst="line">
            <a:avLst/>
          </a:prstGeom>
          <a:ln w="12700">
            <a:solidFill>
              <a:srgbClr val="D9D9D9"/>
            </a:solidFill>
            <a:prstDash val="dash"/>
            <a:headEnd type="oval"/>
          </a:ln>
        </p:spPr>
        <p:txBody>
          <a:bodyPr lIns="45718" tIns="45718" rIns="45718" bIns="45718"/>
          <a:lstStyle/>
          <a:p>
            <a:endParaRPr/>
          </a:p>
        </p:txBody>
      </p:sp>
      <p:sp>
        <p:nvSpPr>
          <p:cNvPr id="1315" name="Shape 1315"/>
          <p:cNvSpPr/>
          <p:nvPr/>
        </p:nvSpPr>
        <p:spPr>
          <a:xfrm flipV="1">
            <a:off x="7791077" y="2368148"/>
            <a:ext cx="2" cy="319948"/>
          </a:xfrm>
          <a:prstGeom prst="line">
            <a:avLst/>
          </a:prstGeom>
          <a:ln w="12700">
            <a:solidFill>
              <a:srgbClr val="D9D9D9"/>
            </a:solidFill>
            <a:prstDash val="dash"/>
          </a:ln>
        </p:spPr>
        <p:txBody>
          <a:bodyPr lIns="45718" tIns="45718" rIns="45718" bIns="45718"/>
          <a:lstStyle/>
          <a:p>
            <a:endParaRPr/>
          </a:p>
        </p:txBody>
      </p:sp>
      <p:sp>
        <p:nvSpPr>
          <p:cNvPr id="1316" name="Shape 1316"/>
          <p:cNvSpPr/>
          <p:nvPr/>
        </p:nvSpPr>
        <p:spPr>
          <a:xfrm flipH="1">
            <a:off x="4160518" y="4643706"/>
            <a:ext cx="1096574" cy="2"/>
          </a:xfrm>
          <a:prstGeom prst="line">
            <a:avLst/>
          </a:prstGeom>
          <a:ln w="12700">
            <a:solidFill>
              <a:srgbClr val="D9D9D9"/>
            </a:solidFill>
            <a:prstDash val="dash"/>
            <a:tailEnd type="oval"/>
          </a:ln>
        </p:spPr>
        <p:txBody>
          <a:bodyPr lIns="45718" tIns="45718" rIns="45718" bIns="45718"/>
          <a:lstStyle/>
          <a:p>
            <a:endParaRPr/>
          </a:p>
        </p:txBody>
      </p:sp>
      <p:sp>
        <p:nvSpPr>
          <p:cNvPr id="1317" name="Shape 1317"/>
          <p:cNvSpPr/>
          <p:nvPr/>
        </p:nvSpPr>
        <p:spPr>
          <a:xfrm>
            <a:off x="5256291" y="4326397"/>
            <a:ext cx="2" cy="319948"/>
          </a:xfrm>
          <a:prstGeom prst="line">
            <a:avLst/>
          </a:prstGeom>
          <a:ln w="12700">
            <a:solidFill>
              <a:srgbClr val="D9D9D9"/>
            </a:solidFill>
            <a:prstDash val="dash"/>
          </a:ln>
        </p:spPr>
        <p:txBody>
          <a:bodyPr lIns="45718" tIns="45718" rIns="45718" bIns="45718"/>
          <a:lstStyle/>
          <a:p>
            <a:endParaRPr/>
          </a:p>
        </p:txBody>
      </p:sp>
      <p:sp>
        <p:nvSpPr>
          <p:cNvPr id="1318" name="Shape 1318"/>
          <p:cNvSpPr/>
          <p:nvPr/>
        </p:nvSpPr>
        <p:spPr>
          <a:xfrm flipH="1">
            <a:off x="6952532" y="4643706"/>
            <a:ext cx="1096574" cy="2"/>
          </a:xfrm>
          <a:prstGeom prst="line">
            <a:avLst/>
          </a:prstGeom>
          <a:ln w="12700">
            <a:solidFill>
              <a:srgbClr val="D9D9D9"/>
            </a:solidFill>
            <a:prstDash val="dash"/>
            <a:headEnd type="oval"/>
          </a:ln>
        </p:spPr>
        <p:txBody>
          <a:bodyPr lIns="45718" tIns="45718" rIns="45718" bIns="45718"/>
          <a:lstStyle/>
          <a:p>
            <a:endParaRPr/>
          </a:p>
        </p:txBody>
      </p:sp>
      <p:sp>
        <p:nvSpPr>
          <p:cNvPr id="1319" name="Shape 1319"/>
          <p:cNvSpPr/>
          <p:nvPr/>
        </p:nvSpPr>
        <p:spPr>
          <a:xfrm>
            <a:off x="6954862" y="4326397"/>
            <a:ext cx="2" cy="319948"/>
          </a:xfrm>
          <a:prstGeom prst="line">
            <a:avLst/>
          </a:prstGeom>
          <a:ln w="12700">
            <a:solidFill>
              <a:srgbClr val="D9D9D9"/>
            </a:solidFill>
            <a:prstDash val="dash"/>
          </a:ln>
        </p:spPr>
        <p:txBody>
          <a:bodyPr lIns="45718" tIns="45718" rIns="45718" bIns="45718"/>
          <a:lstStyle/>
          <a:p>
            <a:endParaRPr/>
          </a:p>
        </p:txBody>
      </p:sp>
      <p:sp>
        <p:nvSpPr>
          <p:cNvPr id="1320" name="Shape 1320"/>
          <p:cNvSpPr/>
          <p:nvPr/>
        </p:nvSpPr>
        <p:spPr>
          <a:xfrm>
            <a:off x="1669312" y="1896741"/>
            <a:ext cx="1622612" cy="3454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400" b="1">
                <a:solidFill>
                  <a:srgbClr val="0F6FC6"/>
                </a:solidFill>
                <a:latin typeface="微软雅黑"/>
                <a:ea typeface="微软雅黑"/>
                <a:cs typeface="微软雅黑"/>
                <a:sym typeface="微软雅黑"/>
              </a:defRPr>
            </a:lvl1pPr>
          </a:lstStyle>
          <a:p>
            <a:r>
              <a:t>输入你的文字信息</a:t>
            </a:r>
          </a:p>
        </p:txBody>
      </p:sp>
      <p:sp>
        <p:nvSpPr>
          <p:cNvPr id="1321" name="Shape 1321"/>
          <p:cNvSpPr/>
          <p:nvPr/>
        </p:nvSpPr>
        <p:spPr>
          <a:xfrm>
            <a:off x="1073888" y="2118392"/>
            <a:ext cx="2218036" cy="99948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输入你的文字信息输入你的文字信息输入你的文字信息输入你的文字信息输入你的文字信息输入你的文字信息输入你的文字信息输入你的文字信息</a:t>
            </a:r>
          </a:p>
        </p:txBody>
      </p:sp>
      <p:sp>
        <p:nvSpPr>
          <p:cNvPr id="1322" name="Shape 1322"/>
          <p:cNvSpPr/>
          <p:nvPr/>
        </p:nvSpPr>
        <p:spPr>
          <a:xfrm>
            <a:off x="2480616" y="4145915"/>
            <a:ext cx="1663458" cy="3454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400" b="1">
                <a:solidFill>
                  <a:srgbClr val="009DD9"/>
                </a:solidFill>
                <a:latin typeface="微软雅黑"/>
                <a:ea typeface="微软雅黑"/>
                <a:cs typeface="微软雅黑"/>
                <a:sym typeface="微软雅黑"/>
              </a:defRPr>
            </a:lvl1pPr>
          </a:lstStyle>
          <a:p>
            <a:r>
              <a:t>输入你的文字信息</a:t>
            </a:r>
          </a:p>
        </p:txBody>
      </p:sp>
      <p:sp>
        <p:nvSpPr>
          <p:cNvPr id="1323" name="Shape 1323"/>
          <p:cNvSpPr/>
          <p:nvPr/>
        </p:nvSpPr>
        <p:spPr>
          <a:xfrm>
            <a:off x="1926038" y="4367565"/>
            <a:ext cx="2218036" cy="751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a:t>
            </a:r>
          </a:p>
        </p:txBody>
      </p:sp>
      <p:sp>
        <p:nvSpPr>
          <p:cNvPr id="1324" name="Shape 1324"/>
          <p:cNvSpPr/>
          <p:nvPr/>
        </p:nvSpPr>
        <p:spPr>
          <a:xfrm>
            <a:off x="8068339" y="4145915"/>
            <a:ext cx="1674852" cy="3454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400" b="1">
                <a:solidFill>
                  <a:srgbClr val="10CF9B"/>
                </a:solidFill>
                <a:latin typeface="微软雅黑"/>
                <a:ea typeface="微软雅黑"/>
                <a:cs typeface="微软雅黑"/>
                <a:sym typeface="微软雅黑"/>
              </a:defRPr>
            </a:lvl1pPr>
          </a:lstStyle>
          <a:p>
            <a:r>
              <a:t>输入你的文字信息</a:t>
            </a:r>
          </a:p>
        </p:txBody>
      </p:sp>
      <p:sp>
        <p:nvSpPr>
          <p:cNvPr id="1325" name="Shape 1325"/>
          <p:cNvSpPr/>
          <p:nvPr/>
        </p:nvSpPr>
        <p:spPr>
          <a:xfrm>
            <a:off x="8069135" y="4367565"/>
            <a:ext cx="2446222" cy="751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a:t>
            </a:r>
          </a:p>
        </p:txBody>
      </p:sp>
      <p:sp>
        <p:nvSpPr>
          <p:cNvPr id="1326" name="Shape 1326"/>
          <p:cNvSpPr/>
          <p:nvPr/>
        </p:nvSpPr>
        <p:spPr>
          <a:xfrm>
            <a:off x="8896352" y="1899685"/>
            <a:ext cx="1693675" cy="3454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400" b="1">
                <a:solidFill>
                  <a:srgbClr val="7CCA62"/>
                </a:solidFill>
                <a:latin typeface="微软雅黑"/>
                <a:ea typeface="微软雅黑"/>
                <a:cs typeface="微软雅黑"/>
                <a:sym typeface="微软雅黑"/>
              </a:defRPr>
            </a:lvl1pPr>
          </a:lstStyle>
          <a:p>
            <a:r>
              <a:t>输入你的文字信息</a:t>
            </a:r>
          </a:p>
        </p:txBody>
      </p:sp>
      <p:sp>
        <p:nvSpPr>
          <p:cNvPr id="1327" name="Shape 1327"/>
          <p:cNvSpPr/>
          <p:nvPr/>
        </p:nvSpPr>
        <p:spPr>
          <a:xfrm>
            <a:off x="8897149" y="2121335"/>
            <a:ext cx="2446222" cy="751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a:t>
            </a:r>
          </a:p>
        </p:txBody>
      </p:sp>
      <p:sp>
        <p:nvSpPr>
          <p:cNvPr id="1328" name="Shape 1328"/>
          <p:cNvSpPr/>
          <p:nvPr/>
        </p:nvSpPr>
        <p:spPr>
          <a:xfrm>
            <a:off x="5243629" y="5058767"/>
            <a:ext cx="1848239" cy="3454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400" b="1">
                <a:solidFill>
                  <a:srgbClr val="0BD0D9"/>
                </a:solidFill>
                <a:latin typeface="微软雅黑"/>
                <a:ea typeface="微软雅黑"/>
                <a:cs typeface="微软雅黑"/>
                <a:sym typeface="微软雅黑"/>
              </a:defRPr>
            </a:lvl1pPr>
          </a:lstStyle>
          <a:p>
            <a:r>
              <a:t>输入你的文字信息</a:t>
            </a:r>
          </a:p>
        </p:txBody>
      </p:sp>
      <p:sp>
        <p:nvSpPr>
          <p:cNvPr id="1329" name="Shape 1329"/>
          <p:cNvSpPr/>
          <p:nvPr/>
        </p:nvSpPr>
        <p:spPr>
          <a:xfrm>
            <a:off x="5244425" y="5280416"/>
            <a:ext cx="2446223" cy="751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Shape 1331"/>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1334" name="Group 1334"/>
          <p:cNvGrpSpPr/>
          <p:nvPr/>
        </p:nvGrpSpPr>
        <p:grpSpPr>
          <a:xfrm>
            <a:off x="4649786" y="1811913"/>
            <a:ext cx="2935292" cy="4766142"/>
            <a:chOff x="0" y="-3"/>
            <a:chExt cx="2935291" cy="4766141"/>
          </a:xfrm>
        </p:grpSpPr>
        <p:sp>
          <p:nvSpPr>
            <p:cNvPr id="1332" name="Shape 1332"/>
            <p:cNvSpPr/>
            <p:nvPr/>
          </p:nvSpPr>
          <p:spPr>
            <a:xfrm rot="10800000">
              <a:off x="-1" y="1295860"/>
              <a:ext cx="2935292" cy="3470278"/>
            </a:xfrm>
            <a:custGeom>
              <a:avLst/>
              <a:gdLst/>
              <a:ahLst/>
              <a:cxnLst>
                <a:cxn ang="0">
                  <a:pos x="wd2" y="hd2"/>
                </a:cxn>
                <a:cxn ang="5400000">
                  <a:pos x="wd2" y="hd2"/>
                </a:cxn>
                <a:cxn ang="10800000">
                  <a:pos x="wd2" y="hd2"/>
                </a:cxn>
                <a:cxn ang="16200000">
                  <a:pos x="wd2" y="hd2"/>
                </a:cxn>
              </a:cxnLst>
              <a:rect l="0" t="0" r="r" b="b"/>
              <a:pathLst>
                <a:path w="21600" h="21600" extrusionOk="0">
                  <a:moveTo>
                    <a:pt x="15802" y="21600"/>
                  </a:moveTo>
                  <a:cubicBezTo>
                    <a:pt x="5778" y="21600"/>
                    <a:pt x="5778" y="21600"/>
                    <a:pt x="5778" y="21600"/>
                  </a:cubicBezTo>
                  <a:cubicBezTo>
                    <a:pt x="5390" y="21600"/>
                    <a:pt x="5084" y="21341"/>
                    <a:pt x="5063" y="21013"/>
                  </a:cubicBezTo>
                  <a:cubicBezTo>
                    <a:pt x="5043" y="20996"/>
                    <a:pt x="4879" y="18926"/>
                    <a:pt x="2899" y="15303"/>
                  </a:cubicBezTo>
                  <a:cubicBezTo>
                    <a:pt x="2756" y="15061"/>
                    <a:pt x="2511" y="14716"/>
                    <a:pt x="2246" y="14337"/>
                  </a:cubicBezTo>
                  <a:cubicBezTo>
                    <a:pt x="1347" y="13026"/>
                    <a:pt x="0" y="11042"/>
                    <a:pt x="0" y="9127"/>
                  </a:cubicBezTo>
                  <a:cubicBezTo>
                    <a:pt x="0" y="4106"/>
                    <a:pt x="4839" y="0"/>
                    <a:pt x="10800" y="0"/>
                  </a:cubicBezTo>
                  <a:cubicBezTo>
                    <a:pt x="16741" y="0"/>
                    <a:pt x="21600" y="4106"/>
                    <a:pt x="21600" y="9127"/>
                  </a:cubicBezTo>
                  <a:cubicBezTo>
                    <a:pt x="21600" y="11042"/>
                    <a:pt x="20232" y="13026"/>
                    <a:pt x="19334" y="14337"/>
                  </a:cubicBezTo>
                  <a:cubicBezTo>
                    <a:pt x="19068" y="14716"/>
                    <a:pt x="18844" y="15061"/>
                    <a:pt x="18701" y="15303"/>
                  </a:cubicBezTo>
                  <a:cubicBezTo>
                    <a:pt x="16700" y="18926"/>
                    <a:pt x="16537" y="20996"/>
                    <a:pt x="16537" y="21013"/>
                  </a:cubicBezTo>
                  <a:cubicBezTo>
                    <a:pt x="16516" y="21341"/>
                    <a:pt x="16190" y="21600"/>
                    <a:pt x="15802" y="21600"/>
                  </a:cubicBezTo>
                  <a:close/>
                  <a:moveTo>
                    <a:pt x="6431" y="20358"/>
                  </a:moveTo>
                  <a:cubicBezTo>
                    <a:pt x="15149" y="20358"/>
                    <a:pt x="15149" y="20358"/>
                    <a:pt x="15149" y="20358"/>
                  </a:cubicBezTo>
                  <a:cubicBezTo>
                    <a:pt x="15332" y="19443"/>
                    <a:pt x="15843" y="17546"/>
                    <a:pt x="17374" y="14785"/>
                  </a:cubicBezTo>
                  <a:cubicBezTo>
                    <a:pt x="17537" y="14492"/>
                    <a:pt x="17782" y="14130"/>
                    <a:pt x="18068" y="13698"/>
                  </a:cubicBezTo>
                  <a:cubicBezTo>
                    <a:pt x="18946" y="12439"/>
                    <a:pt x="20130" y="10714"/>
                    <a:pt x="20130" y="9127"/>
                  </a:cubicBezTo>
                  <a:cubicBezTo>
                    <a:pt x="20130" y="4779"/>
                    <a:pt x="15945" y="1242"/>
                    <a:pt x="10800" y="1242"/>
                  </a:cubicBezTo>
                  <a:cubicBezTo>
                    <a:pt x="5655" y="1242"/>
                    <a:pt x="1470" y="4779"/>
                    <a:pt x="1470" y="9127"/>
                  </a:cubicBezTo>
                  <a:cubicBezTo>
                    <a:pt x="1470" y="10714"/>
                    <a:pt x="2654" y="12439"/>
                    <a:pt x="3512" y="13698"/>
                  </a:cubicBezTo>
                  <a:cubicBezTo>
                    <a:pt x="3818" y="14130"/>
                    <a:pt x="4063" y="14492"/>
                    <a:pt x="4226" y="14785"/>
                  </a:cubicBezTo>
                  <a:cubicBezTo>
                    <a:pt x="5737" y="17546"/>
                    <a:pt x="6268" y="19443"/>
                    <a:pt x="6431" y="20358"/>
                  </a:cubicBezTo>
                  <a:close/>
                </a:path>
              </a:pathLst>
            </a:custGeom>
            <a:solidFill>
              <a:srgbClr val="04617B">
                <a:alpha val="1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33" name="Shape 1333"/>
            <p:cNvSpPr/>
            <p:nvPr/>
          </p:nvSpPr>
          <p:spPr>
            <a:xfrm rot="10800000">
              <a:off x="696913" y="-4"/>
              <a:ext cx="1500190" cy="1200616"/>
            </a:xfrm>
            <a:custGeom>
              <a:avLst/>
              <a:gdLst/>
              <a:ahLst/>
              <a:cxnLst>
                <a:cxn ang="0">
                  <a:pos x="wd2" y="hd2"/>
                </a:cxn>
                <a:cxn ang="5400000">
                  <a:pos x="wd2" y="hd2"/>
                </a:cxn>
                <a:cxn ang="10800000">
                  <a:pos x="wd2" y="hd2"/>
                </a:cxn>
                <a:cxn ang="16200000">
                  <a:pos x="wd2" y="hd2"/>
                </a:cxn>
              </a:cxnLst>
              <a:rect l="0" t="0" r="r" b="b"/>
              <a:pathLst>
                <a:path w="21600" h="21551" extrusionOk="0">
                  <a:moveTo>
                    <a:pt x="19763" y="11099"/>
                  </a:moveTo>
                  <a:cubicBezTo>
                    <a:pt x="20801" y="10850"/>
                    <a:pt x="21560" y="9705"/>
                    <a:pt x="21560" y="8361"/>
                  </a:cubicBezTo>
                  <a:cubicBezTo>
                    <a:pt x="21560" y="6968"/>
                    <a:pt x="20762" y="5823"/>
                    <a:pt x="19723" y="5574"/>
                  </a:cubicBezTo>
                  <a:cubicBezTo>
                    <a:pt x="20762" y="5325"/>
                    <a:pt x="21560" y="4181"/>
                    <a:pt x="21560" y="2837"/>
                  </a:cubicBezTo>
                  <a:cubicBezTo>
                    <a:pt x="21560" y="1294"/>
                    <a:pt x="20522" y="0"/>
                    <a:pt x="19284" y="0"/>
                  </a:cubicBezTo>
                  <a:cubicBezTo>
                    <a:pt x="2236" y="0"/>
                    <a:pt x="2236" y="0"/>
                    <a:pt x="2236" y="0"/>
                  </a:cubicBezTo>
                  <a:cubicBezTo>
                    <a:pt x="998" y="0"/>
                    <a:pt x="0" y="1244"/>
                    <a:pt x="0" y="2787"/>
                  </a:cubicBezTo>
                  <a:cubicBezTo>
                    <a:pt x="0" y="4181"/>
                    <a:pt x="799" y="5325"/>
                    <a:pt x="1837" y="5574"/>
                  </a:cubicBezTo>
                  <a:cubicBezTo>
                    <a:pt x="799" y="5823"/>
                    <a:pt x="0" y="6968"/>
                    <a:pt x="0" y="8312"/>
                  </a:cubicBezTo>
                  <a:cubicBezTo>
                    <a:pt x="0" y="9705"/>
                    <a:pt x="799" y="10850"/>
                    <a:pt x="1837" y="11099"/>
                  </a:cubicBezTo>
                  <a:cubicBezTo>
                    <a:pt x="799" y="11347"/>
                    <a:pt x="40" y="12442"/>
                    <a:pt x="40" y="13836"/>
                  </a:cubicBezTo>
                  <a:cubicBezTo>
                    <a:pt x="40" y="15379"/>
                    <a:pt x="1038" y="16623"/>
                    <a:pt x="2276" y="16623"/>
                  </a:cubicBezTo>
                  <a:cubicBezTo>
                    <a:pt x="6268" y="16623"/>
                    <a:pt x="6268" y="16623"/>
                    <a:pt x="6268" y="16623"/>
                  </a:cubicBezTo>
                  <a:cubicBezTo>
                    <a:pt x="6308" y="16922"/>
                    <a:pt x="6348" y="17171"/>
                    <a:pt x="6428" y="17469"/>
                  </a:cubicBezTo>
                  <a:cubicBezTo>
                    <a:pt x="6987" y="19858"/>
                    <a:pt x="8744" y="21600"/>
                    <a:pt x="10860" y="21550"/>
                  </a:cubicBezTo>
                  <a:cubicBezTo>
                    <a:pt x="13216" y="21550"/>
                    <a:pt x="15172" y="19510"/>
                    <a:pt x="15292" y="16673"/>
                  </a:cubicBezTo>
                  <a:cubicBezTo>
                    <a:pt x="19324" y="16673"/>
                    <a:pt x="19324" y="16673"/>
                    <a:pt x="19324" y="16673"/>
                  </a:cubicBezTo>
                  <a:cubicBezTo>
                    <a:pt x="20562" y="16673"/>
                    <a:pt x="21600" y="15379"/>
                    <a:pt x="21600" y="13836"/>
                  </a:cubicBezTo>
                  <a:cubicBezTo>
                    <a:pt x="21600" y="12492"/>
                    <a:pt x="20801" y="11347"/>
                    <a:pt x="19763" y="11099"/>
                  </a:cubicBezTo>
                  <a:close/>
                  <a:moveTo>
                    <a:pt x="16889" y="11994"/>
                  </a:moveTo>
                  <a:cubicBezTo>
                    <a:pt x="4711" y="11994"/>
                    <a:pt x="4711" y="11994"/>
                    <a:pt x="4711" y="11994"/>
                  </a:cubicBezTo>
                  <a:cubicBezTo>
                    <a:pt x="4392" y="11994"/>
                    <a:pt x="4152" y="11646"/>
                    <a:pt x="4152" y="11298"/>
                  </a:cubicBezTo>
                  <a:cubicBezTo>
                    <a:pt x="4152" y="10900"/>
                    <a:pt x="4392" y="10601"/>
                    <a:pt x="4711" y="10601"/>
                  </a:cubicBezTo>
                  <a:cubicBezTo>
                    <a:pt x="16889" y="10601"/>
                    <a:pt x="16889" y="10601"/>
                    <a:pt x="16889" y="10601"/>
                  </a:cubicBezTo>
                  <a:cubicBezTo>
                    <a:pt x="17208" y="10601"/>
                    <a:pt x="17448" y="10900"/>
                    <a:pt x="17448" y="11298"/>
                  </a:cubicBezTo>
                  <a:cubicBezTo>
                    <a:pt x="17448" y="11646"/>
                    <a:pt x="17208" y="11994"/>
                    <a:pt x="16889" y="11994"/>
                  </a:cubicBezTo>
                  <a:close/>
                  <a:moveTo>
                    <a:pt x="16889" y="5773"/>
                  </a:moveTo>
                  <a:cubicBezTo>
                    <a:pt x="4711" y="5773"/>
                    <a:pt x="4711" y="5773"/>
                    <a:pt x="4711" y="5773"/>
                  </a:cubicBezTo>
                  <a:cubicBezTo>
                    <a:pt x="4392" y="5773"/>
                    <a:pt x="4152" y="5475"/>
                    <a:pt x="4152" y="5076"/>
                  </a:cubicBezTo>
                  <a:cubicBezTo>
                    <a:pt x="4152" y="4728"/>
                    <a:pt x="4392" y="4380"/>
                    <a:pt x="4711" y="4380"/>
                  </a:cubicBezTo>
                  <a:cubicBezTo>
                    <a:pt x="16889" y="4380"/>
                    <a:pt x="16889" y="4380"/>
                    <a:pt x="16889" y="4380"/>
                  </a:cubicBezTo>
                  <a:cubicBezTo>
                    <a:pt x="17208" y="4380"/>
                    <a:pt x="17448" y="4728"/>
                    <a:pt x="17448" y="5076"/>
                  </a:cubicBezTo>
                  <a:cubicBezTo>
                    <a:pt x="17448" y="5475"/>
                    <a:pt x="17208" y="5773"/>
                    <a:pt x="16889" y="5773"/>
                  </a:cubicBezTo>
                  <a:close/>
                </a:path>
              </a:pathLst>
            </a:custGeom>
            <a:solidFill>
              <a:srgbClr val="04617B">
                <a:alpha val="15000"/>
              </a:srgbClr>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335" name="Shape 1335"/>
          <p:cNvSpPr/>
          <p:nvPr/>
        </p:nvSpPr>
        <p:spPr>
          <a:xfrm rot="10800000">
            <a:off x="3551206" y="3100271"/>
            <a:ext cx="1722806" cy="13601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31750">
            <a:solidFill>
              <a:srgbClr val="0F6FC6"/>
            </a:solidFill>
            <a:tailEnd type="oval"/>
          </a:ln>
        </p:spPr>
        <p:txBody>
          <a:bodyPr lIns="45718" tIns="45718" rIns="45718" bIns="45718" anchor="ctr"/>
          <a:lstStyle/>
          <a:p>
            <a:pPr>
              <a:defRPr>
                <a:latin typeface="+mj-lt"/>
                <a:ea typeface="+mj-ea"/>
                <a:cs typeface="+mj-cs"/>
                <a:sym typeface="Calibri"/>
              </a:defRPr>
            </a:pPr>
            <a:endParaRPr/>
          </a:p>
        </p:txBody>
      </p:sp>
      <p:sp>
        <p:nvSpPr>
          <p:cNvPr id="1336" name="Shape 1336"/>
          <p:cNvSpPr/>
          <p:nvPr/>
        </p:nvSpPr>
        <p:spPr>
          <a:xfrm rot="10800000" flipV="1">
            <a:off x="3161815" y="5446648"/>
            <a:ext cx="1926123" cy="473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31750">
            <a:solidFill>
              <a:srgbClr val="10CF9B"/>
            </a:solidFill>
            <a:tailEnd type="oval"/>
          </a:ln>
        </p:spPr>
        <p:txBody>
          <a:bodyPr lIns="45718" tIns="45718" rIns="45718" bIns="45718" anchor="ctr"/>
          <a:lstStyle/>
          <a:p>
            <a:pPr>
              <a:defRPr>
                <a:latin typeface="+mj-lt"/>
                <a:ea typeface="+mj-ea"/>
                <a:cs typeface="+mj-cs"/>
                <a:sym typeface="Calibri"/>
              </a:defRPr>
            </a:pPr>
            <a:endParaRPr/>
          </a:p>
        </p:txBody>
      </p:sp>
      <p:sp>
        <p:nvSpPr>
          <p:cNvPr id="1337" name="Shape 1337"/>
          <p:cNvSpPr/>
          <p:nvPr/>
        </p:nvSpPr>
        <p:spPr>
          <a:xfrm rot="10800000" flipH="1">
            <a:off x="6963784" y="3326696"/>
            <a:ext cx="1260004" cy="11334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751" y="0"/>
                </a:lnTo>
                <a:lnTo>
                  <a:pt x="11751" y="21600"/>
                </a:lnTo>
                <a:lnTo>
                  <a:pt x="21600" y="21600"/>
                </a:lnTo>
              </a:path>
            </a:pathLst>
          </a:custGeom>
          <a:ln w="31750">
            <a:solidFill>
              <a:srgbClr val="009DD9"/>
            </a:solidFill>
            <a:tailEnd type="oval"/>
          </a:ln>
        </p:spPr>
        <p:txBody>
          <a:bodyPr lIns="45718" tIns="45718" rIns="45718" bIns="45718" anchor="ctr"/>
          <a:lstStyle/>
          <a:p>
            <a:pPr>
              <a:defRPr>
                <a:latin typeface="+mj-lt"/>
                <a:ea typeface="+mj-ea"/>
                <a:cs typeface="+mj-cs"/>
                <a:sym typeface="Calibri"/>
              </a:defRPr>
            </a:pPr>
            <a:endParaRPr/>
          </a:p>
        </p:txBody>
      </p:sp>
      <p:sp>
        <p:nvSpPr>
          <p:cNvPr id="1338" name="Shape 1338"/>
          <p:cNvSpPr/>
          <p:nvPr/>
        </p:nvSpPr>
        <p:spPr>
          <a:xfrm>
            <a:off x="6963784" y="5620110"/>
            <a:ext cx="1564268" cy="3569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31750">
            <a:solidFill>
              <a:srgbClr val="0BD0D9"/>
            </a:solidFill>
            <a:tailEnd type="oval"/>
          </a:ln>
        </p:spPr>
        <p:txBody>
          <a:bodyPr lIns="45718" tIns="45718" rIns="45718" bIns="45718" anchor="ctr"/>
          <a:lstStyle/>
          <a:p>
            <a:pPr>
              <a:defRPr>
                <a:latin typeface="+mj-lt"/>
                <a:ea typeface="+mj-ea"/>
                <a:cs typeface="+mj-cs"/>
                <a:sym typeface="Calibri"/>
              </a:defRPr>
            </a:pPr>
            <a:endParaRPr/>
          </a:p>
        </p:txBody>
      </p:sp>
      <p:grpSp>
        <p:nvGrpSpPr>
          <p:cNvPr id="1341" name="Group 1341"/>
          <p:cNvGrpSpPr/>
          <p:nvPr/>
        </p:nvGrpSpPr>
        <p:grpSpPr>
          <a:xfrm>
            <a:off x="5087935" y="3472902"/>
            <a:ext cx="1174754" cy="1339853"/>
            <a:chOff x="-1" y="-1"/>
            <a:chExt cx="1174752" cy="1339852"/>
          </a:xfrm>
        </p:grpSpPr>
        <p:sp>
          <p:nvSpPr>
            <p:cNvPr id="1339" name="Shape 1339"/>
            <p:cNvSpPr/>
            <p:nvPr/>
          </p:nvSpPr>
          <p:spPr>
            <a:xfrm rot="10800000">
              <a:off x="-2" y="-2"/>
              <a:ext cx="1174753" cy="1339854"/>
            </a:xfrm>
            <a:custGeom>
              <a:avLst/>
              <a:gdLst/>
              <a:ahLst/>
              <a:cxnLst>
                <a:cxn ang="0">
                  <a:pos x="wd2" y="hd2"/>
                </a:cxn>
                <a:cxn ang="5400000">
                  <a:pos x="wd2" y="hd2"/>
                </a:cxn>
                <a:cxn ang="10800000">
                  <a:pos x="wd2" y="hd2"/>
                </a:cxn>
                <a:cxn ang="16200000">
                  <a:pos x="wd2" y="hd2"/>
                </a:cxn>
              </a:cxnLst>
              <a:rect l="0" t="0" r="r" b="b"/>
              <a:pathLst>
                <a:path w="21600" h="21600" extrusionOk="0">
                  <a:moveTo>
                    <a:pt x="17157" y="0"/>
                  </a:moveTo>
                  <a:cubicBezTo>
                    <a:pt x="17055" y="716"/>
                    <a:pt x="16647" y="1386"/>
                    <a:pt x="15983" y="1878"/>
                  </a:cubicBezTo>
                  <a:cubicBezTo>
                    <a:pt x="15268" y="2460"/>
                    <a:pt x="14349" y="2773"/>
                    <a:pt x="13379" y="2773"/>
                  </a:cubicBezTo>
                  <a:cubicBezTo>
                    <a:pt x="12357" y="2773"/>
                    <a:pt x="11438" y="2460"/>
                    <a:pt x="10723" y="1878"/>
                  </a:cubicBezTo>
                  <a:cubicBezTo>
                    <a:pt x="10111" y="1386"/>
                    <a:pt x="9702" y="716"/>
                    <a:pt x="9549" y="0"/>
                  </a:cubicBezTo>
                  <a:cubicBezTo>
                    <a:pt x="3217" y="0"/>
                    <a:pt x="3217" y="0"/>
                    <a:pt x="3217" y="0"/>
                  </a:cubicBezTo>
                  <a:cubicBezTo>
                    <a:pt x="3217" y="8497"/>
                    <a:pt x="3217" y="8497"/>
                    <a:pt x="3217" y="8497"/>
                  </a:cubicBezTo>
                  <a:cubicBezTo>
                    <a:pt x="2809" y="8497"/>
                    <a:pt x="2809" y="8497"/>
                    <a:pt x="2809" y="8497"/>
                  </a:cubicBezTo>
                  <a:cubicBezTo>
                    <a:pt x="1226" y="8631"/>
                    <a:pt x="0" y="9794"/>
                    <a:pt x="0" y="11180"/>
                  </a:cubicBezTo>
                  <a:cubicBezTo>
                    <a:pt x="0" y="12566"/>
                    <a:pt x="1226" y="13729"/>
                    <a:pt x="2809" y="13819"/>
                  </a:cubicBezTo>
                  <a:cubicBezTo>
                    <a:pt x="3217" y="13863"/>
                    <a:pt x="3217" y="13863"/>
                    <a:pt x="3217" y="13863"/>
                  </a:cubicBezTo>
                  <a:cubicBezTo>
                    <a:pt x="3217" y="21600"/>
                    <a:pt x="3217" y="21600"/>
                    <a:pt x="3217" y="21600"/>
                  </a:cubicBezTo>
                  <a:cubicBezTo>
                    <a:pt x="11030" y="21600"/>
                    <a:pt x="11030" y="21600"/>
                    <a:pt x="11030" y="21600"/>
                  </a:cubicBezTo>
                  <a:cubicBezTo>
                    <a:pt x="11796" y="18738"/>
                    <a:pt x="13277" y="14355"/>
                    <a:pt x="16289" y="8720"/>
                  </a:cubicBezTo>
                  <a:cubicBezTo>
                    <a:pt x="16749" y="7826"/>
                    <a:pt x="17413" y="6842"/>
                    <a:pt x="18179" y="5680"/>
                  </a:cubicBezTo>
                  <a:cubicBezTo>
                    <a:pt x="19302" y="4025"/>
                    <a:pt x="20630" y="2012"/>
                    <a:pt x="21600" y="0"/>
                  </a:cubicBezTo>
                  <a:lnTo>
                    <a:pt x="17157" y="0"/>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40" name="Shape 1340"/>
            <p:cNvSpPr/>
            <p:nvPr/>
          </p:nvSpPr>
          <p:spPr>
            <a:xfrm>
              <a:off x="386315" y="624826"/>
              <a:ext cx="542492"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defRPr>
                  <a:solidFill>
                    <a:srgbClr val="FFFFFF"/>
                  </a:solidFill>
                  <a:latin typeface="微软雅黑"/>
                  <a:ea typeface="微软雅黑"/>
                  <a:cs typeface="微软雅黑"/>
                  <a:sym typeface="微软雅黑"/>
                </a:defRPr>
              </a:lvl1pPr>
            </a:lstStyle>
            <a:p>
              <a:r>
                <a:t>01</a:t>
              </a:r>
            </a:p>
          </p:txBody>
        </p:sp>
      </p:grpSp>
      <p:grpSp>
        <p:nvGrpSpPr>
          <p:cNvPr id="1344" name="Group 1344"/>
          <p:cNvGrpSpPr/>
          <p:nvPr/>
        </p:nvGrpSpPr>
        <p:grpSpPr>
          <a:xfrm>
            <a:off x="6134097" y="3472900"/>
            <a:ext cx="1012829" cy="1511305"/>
            <a:chOff x="-1" y="-1"/>
            <a:chExt cx="1012828" cy="1511303"/>
          </a:xfrm>
        </p:grpSpPr>
        <p:sp>
          <p:nvSpPr>
            <p:cNvPr id="1342" name="Shape 1342"/>
            <p:cNvSpPr/>
            <p:nvPr/>
          </p:nvSpPr>
          <p:spPr>
            <a:xfrm rot="10800000">
              <a:off x="-2" y="-2"/>
              <a:ext cx="1012830" cy="1511305"/>
            </a:xfrm>
            <a:custGeom>
              <a:avLst/>
              <a:gdLst/>
              <a:ahLst/>
              <a:cxnLst>
                <a:cxn ang="0">
                  <a:pos x="wd2" y="hd2"/>
                </a:cxn>
                <a:cxn ang="5400000">
                  <a:pos x="wd2" y="hd2"/>
                </a:cxn>
                <a:cxn ang="10800000">
                  <a:pos x="wd2" y="hd2"/>
                </a:cxn>
                <a:cxn ang="16200000">
                  <a:pos x="wd2" y="hd2"/>
                </a:cxn>
              </a:cxnLst>
              <a:rect l="0" t="0" r="r" b="b"/>
              <a:pathLst>
                <a:path w="21600" h="21600" extrusionOk="0">
                  <a:moveTo>
                    <a:pt x="21600" y="15338"/>
                  </a:moveTo>
                  <a:cubicBezTo>
                    <a:pt x="20653" y="15219"/>
                    <a:pt x="19825" y="14902"/>
                    <a:pt x="19115" y="14387"/>
                  </a:cubicBezTo>
                  <a:cubicBezTo>
                    <a:pt x="18345" y="13832"/>
                    <a:pt x="17931" y="13119"/>
                    <a:pt x="17931" y="12366"/>
                  </a:cubicBezTo>
                  <a:cubicBezTo>
                    <a:pt x="17931" y="11612"/>
                    <a:pt x="18345" y="10859"/>
                    <a:pt x="19115" y="10305"/>
                  </a:cubicBezTo>
                  <a:cubicBezTo>
                    <a:pt x="19825" y="9829"/>
                    <a:pt x="20653" y="9512"/>
                    <a:pt x="21600" y="9393"/>
                  </a:cubicBezTo>
                  <a:cubicBezTo>
                    <a:pt x="21600" y="2457"/>
                    <a:pt x="21600" y="2457"/>
                    <a:pt x="21600" y="2457"/>
                  </a:cubicBezTo>
                  <a:cubicBezTo>
                    <a:pt x="13670" y="2457"/>
                    <a:pt x="13670" y="2457"/>
                    <a:pt x="13670" y="2457"/>
                  </a:cubicBezTo>
                  <a:cubicBezTo>
                    <a:pt x="13611" y="2180"/>
                    <a:pt x="13611" y="2180"/>
                    <a:pt x="13611" y="2180"/>
                  </a:cubicBezTo>
                  <a:cubicBezTo>
                    <a:pt x="13493" y="951"/>
                    <a:pt x="11895" y="0"/>
                    <a:pt x="10060" y="0"/>
                  </a:cubicBezTo>
                  <a:cubicBezTo>
                    <a:pt x="8285" y="0"/>
                    <a:pt x="6687" y="951"/>
                    <a:pt x="6569" y="2180"/>
                  </a:cubicBezTo>
                  <a:cubicBezTo>
                    <a:pt x="6510" y="2457"/>
                    <a:pt x="6510" y="2457"/>
                    <a:pt x="6510" y="2457"/>
                  </a:cubicBezTo>
                  <a:cubicBezTo>
                    <a:pt x="0" y="2457"/>
                    <a:pt x="0" y="2457"/>
                    <a:pt x="0" y="2457"/>
                  </a:cubicBezTo>
                  <a:cubicBezTo>
                    <a:pt x="1124" y="4241"/>
                    <a:pt x="2663" y="6024"/>
                    <a:pt x="3906" y="7491"/>
                  </a:cubicBezTo>
                  <a:cubicBezTo>
                    <a:pt x="4793" y="8521"/>
                    <a:pt x="5563" y="9393"/>
                    <a:pt x="6095" y="10186"/>
                  </a:cubicBezTo>
                  <a:cubicBezTo>
                    <a:pt x="9587" y="15179"/>
                    <a:pt x="11362" y="19063"/>
                    <a:pt x="12191" y="21600"/>
                  </a:cubicBezTo>
                  <a:cubicBezTo>
                    <a:pt x="21600" y="21600"/>
                    <a:pt x="21600" y="21600"/>
                    <a:pt x="21600" y="21600"/>
                  </a:cubicBezTo>
                  <a:lnTo>
                    <a:pt x="21600" y="15338"/>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43" name="Shape 1343"/>
            <p:cNvSpPr/>
            <p:nvPr/>
          </p:nvSpPr>
          <p:spPr>
            <a:xfrm>
              <a:off x="160687" y="624826"/>
              <a:ext cx="542493"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defRPr>
                  <a:solidFill>
                    <a:srgbClr val="FFFFFF"/>
                  </a:solidFill>
                  <a:latin typeface="微软雅黑"/>
                  <a:ea typeface="微软雅黑"/>
                  <a:cs typeface="微软雅黑"/>
                  <a:sym typeface="微软雅黑"/>
                </a:defRPr>
              </a:lvl1pPr>
            </a:lstStyle>
            <a:p>
              <a:r>
                <a:t>02</a:t>
              </a:r>
            </a:p>
          </p:txBody>
        </p:sp>
      </p:grpSp>
      <p:grpSp>
        <p:nvGrpSpPr>
          <p:cNvPr id="1347" name="Group 1347"/>
          <p:cNvGrpSpPr/>
          <p:nvPr/>
        </p:nvGrpSpPr>
        <p:grpSpPr>
          <a:xfrm>
            <a:off x="5016497" y="4684163"/>
            <a:ext cx="1069979" cy="1527178"/>
            <a:chOff x="-1" y="0"/>
            <a:chExt cx="1069978" cy="1527177"/>
          </a:xfrm>
        </p:grpSpPr>
        <p:sp>
          <p:nvSpPr>
            <p:cNvPr id="1345" name="Shape 1345"/>
            <p:cNvSpPr/>
            <p:nvPr/>
          </p:nvSpPr>
          <p:spPr>
            <a:xfrm rot="10800000">
              <a:off x="-1" y="-1"/>
              <a:ext cx="1069979" cy="1527178"/>
            </a:xfrm>
            <a:custGeom>
              <a:avLst/>
              <a:gdLst/>
              <a:ahLst/>
              <a:cxnLst>
                <a:cxn ang="0">
                  <a:pos x="wd2" y="hd2"/>
                </a:cxn>
                <a:cxn ang="5400000">
                  <a:pos x="wd2" y="hd2"/>
                </a:cxn>
                <a:cxn ang="10800000">
                  <a:pos x="wd2" y="hd2"/>
                </a:cxn>
                <a:cxn ang="16200000">
                  <a:pos x="wd2" y="hd2"/>
                </a:cxn>
              </a:cxnLst>
              <a:rect l="0" t="0" r="r" b="b"/>
              <a:pathLst>
                <a:path w="21600" h="21600" extrusionOk="0">
                  <a:moveTo>
                    <a:pt x="0" y="6429"/>
                  </a:moveTo>
                  <a:cubicBezTo>
                    <a:pt x="895" y="6547"/>
                    <a:pt x="1735" y="6860"/>
                    <a:pt x="2350" y="7331"/>
                  </a:cubicBezTo>
                  <a:cubicBezTo>
                    <a:pt x="3078" y="7879"/>
                    <a:pt x="3469" y="8624"/>
                    <a:pt x="3469" y="9369"/>
                  </a:cubicBezTo>
                  <a:cubicBezTo>
                    <a:pt x="3469" y="10114"/>
                    <a:pt x="3078" y="10820"/>
                    <a:pt x="2350" y="11408"/>
                  </a:cubicBezTo>
                  <a:cubicBezTo>
                    <a:pt x="1735" y="11878"/>
                    <a:pt x="895" y="12192"/>
                    <a:pt x="0" y="12309"/>
                  </a:cubicBezTo>
                  <a:cubicBezTo>
                    <a:pt x="0" y="19130"/>
                    <a:pt x="0" y="19130"/>
                    <a:pt x="0" y="19130"/>
                  </a:cubicBezTo>
                  <a:cubicBezTo>
                    <a:pt x="7778" y="19130"/>
                    <a:pt x="7778" y="19130"/>
                    <a:pt x="7778" y="19130"/>
                  </a:cubicBezTo>
                  <a:cubicBezTo>
                    <a:pt x="7778" y="19444"/>
                    <a:pt x="7778" y="19444"/>
                    <a:pt x="7778" y="19444"/>
                  </a:cubicBezTo>
                  <a:cubicBezTo>
                    <a:pt x="7946" y="20659"/>
                    <a:pt x="9401" y="21600"/>
                    <a:pt x="11136" y="21600"/>
                  </a:cubicBezTo>
                  <a:cubicBezTo>
                    <a:pt x="12870" y="21600"/>
                    <a:pt x="14325" y="20659"/>
                    <a:pt x="14437" y="19444"/>
                  </a:cubicBezTo>
                  <a:cubicBezTo>
                    <a:pt x="14493" y="19130"/>
                    <a:pt x="14493" y="19130"/>
                    <a:pt x="14493" y="19130"/>
                  </a:cubicBezTo>
                  <a:cubicBezTo>
                    <a:pt x="20481" y="19130"/>
                    <a:pt x="20481" y="19130"/>
                    <a:pt x="20481" y="19130"/>
                  </a:cubicBezTo>
                  <a:cubicBezTo>
                    <a:pt x="21152" y="17915"/>
                    <a:pt x="21600" y="16700"/>
                    <a:pt x="21600" y="15563"/>
                  </a:cubicBezTo>
                  <a:cubicBezTo>
                    <a:pt x="21600" y="7135"/>
                    <a:pt x="11975" y="235"/>
                    <a:pt x="0" y="0"/>
                  </a:cubicBezTo>
                  <a:lnTo>
                    <a:pt x="0" y="6429"/>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46" name="Shape 1346"/>
            <p:cNvSpPr/>
            <p:nvPr/>
          </p:nvSpPr>
          <p:spPr>
            <a:xfrm>
              <a:off x="194940" y="544273"/>
              <a:ext cx="542493"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defRPr>
                  <a:solidFill>
                    <a:srgbClr val="FFFFFF"/>
                  </a:solidFill>
                  <a:latin typeface="微软雅黑"/>
                  <a:ea typeface="微软雅黑"/>
                  <a:cs typeface="微软雅黑"/>
                  <a:sym typeface="微软雅黑"/>
                </a:defRPr>
              </a:lvl1pPr>
            </a:lstStyle>
            <a:p>
              <a:r>
                <a:t>04</a:t>
              </a:r>
            </a:p>
          </p:txBody>
        </p:sp>
      </p:grpSp>
      <p:grpSp>
        <p:nvGrpSpPr>
          <p:cNvPr id="1350" name="Group 1350"/>
          <p:cNvGrpSpPr/>
          <p:nvPr/>
        </p:nvGrpSpPr>
        <p:grpSpPr>
          <a:xfrm>
            <a:off x="5959472" y="4857200"/>
            <a:ext cx="1260479" cy="1354142"/>
            <a:chOff x="-1" y="0"/>
            <a:chExt cx="1260478" cy="1354141"/>
          </a:xfrm>
        </p:grpSpPr>
        <p:sp>
          <p:nvSpPr>
            <p:cNvPr id="1348" name="Shape 1348"/>
            <p:cNvSpPr/>
            <p:nvPr/>
          </p:nvSpPr>
          <p:spPr>
            <a:xfrm rot="10800000">
              <a:off x="-2" y="0"/>
              <a:ext cx="1260479" cy="1354142"/>
            </a:xfrm>
            <a:custGeom>
              <a:avLst/>
              <a:gdLst/>
              <a:ahLst/>
              <a:cxnLst>
                <a:cxn ang="0">
                  <a:pos x="wd2" y="hd2"/>
                </a:cxn>
                <a:cxn ang="5400000">
                  <a:pos x="wd2" y="hd2"/>
                </a:cxn>
                <a:cxn ang="10800000">
                  <a:pos x="wd2" y="hd2"/>
                </a:cxn>
                <a:cxn ang="16200000">
                  <a:pos x="wd2" y="hd2"/>
                </a:cxn>
              </a:cxnLst>
              <a:rect l="0" t="0" r="r" b="b"/>
              <a:pathLst>
                <a:path w="21600" h="21600" extrusionOk="0">
                  <a:moveTo>
                    <a:pt x="5804" y="21600"/>
                  </a:moveTo>
                  <a:cubicBezTo>
                    <a:pt x="5947" y="20893"/>
                    <a:pt x="6328" y="20231"/>
                    <a:pt x="6899" y="19745"/>
                  </a:cubicBezTo>
                  <a:cubicBezTo>
                    <a:pt x="7565" y="19171"/>
                    <a:pt x="8421" y="18817"/>
                    <a:pt x="9325" y="18817"/>
                  </a:cubicBezTo>
                  <a:cubicBezTo>
                    <a:pt x="10277" y="18817"/>
                    <a:pt x="11133" y="19171"/>
                    <a:pt x="11799" y="19745"/>
                  </a:cubicBezTo>
                  <a:cubicBezTo>
                    <a:pt x="12370" y="20231"/>
                    <a:pt x="12751" y="20893"/>
                    <a:pt x="12893" y="21600"/>
                  </a:cubicBezTo>
                  <a:cubicBezTo>
                    <a:pt x="18603" y="21600"/>
                    <a:pt x="18603" y="21600"/>
                    <a:pt x="18603" y="21600"/>
                  </a:cubicBezTo>
                  <a:cubicBezTo>
                    <a:pt x="18603" y="13207"/>
                    <a:pt x="18603" y="13207"/>
                    <a:pt x="18603" y="13207"/>
                  </a:cubicBezTo>
                  <a:cubicBezTo>
                    <a:pt x="18983" y="13163"/>
                    <a:pt x="18983" y="13163"/>
                    <a:pt x="18983" y="13163"/>
                  </a:cubicBezTo>
                  <a:cubicBezTo>
                    <a:pt x="20458" y="13075"/>
                    <a:pt x="21600" y="11926"/>
                    <a:pt x="21600" y="10557"/>
                  </a:cubicBezTo>
                  <a:cubicBezTo>
                    <a:pt x="21600" y="9188"/>
                    <a:pt x="20458" y="8039"/>
                    <a:pt x="18983" y="7907"/>
                  </a:cubicBezTo>
                  <a:cubicBezTo>
                    <a:pt x="18603" y="7907"/>
                    <a:pt x="18603" y="7907"/>
                    <a:pt x="18603" y="7907"/>
                  </a:cubicBezTo>
                  <a:cubicBezTo>
                    <a:pt x="18603" y="0"/>
                    <a:pt x="18603" y="0"/>
                    <a:pt x="18603" y="0"/>
                  </a:cubicBezTo>
                  <a:cubicBezTo>
                    <a:pt x="8326" y="133"/>
                    <a:pt x="0" y="7951"/>
                    <a:pt x="0" y="17536"/>
                  </a:cubicBezTo>
                  <a:cubicBezTo>
                    <a:pt x="0" y="18817"/>
                    <a:pt x="333" y="20187"/>
                    <a:pt x="904" y="21600"/>
                  </a:cubicBezTo>
                  <a:lnTo>
                    <a:pt x="5804" y="2160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49" name="Shape 1349"/>
            <p:cNvSpPr/>
            <p:nvPr/>
          </p:nvSpPr>
          <p:spPr>
            <a:xfrm>
              <a:off x="487175" y="371236"/>
              <a:ext cx="542492"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ctr">
                <a:defRPr>
                  <a:solidFill>
                    <a:srgbClr val="FFFFFF"/>
                  </a:solidFill>
                  <a:latin typeface="微软雅黑"/>
                  <a:ea typeface="微软雅黑"/>
                  <a:cs typeface="微软雅黑"/>
                  <a:sym typeface="微软雅黑"/>
                </a:defRPr>
              </a:lvl1pPr>
            </a:lstStyle>
            <a:p>
              <a:r>
                <a:t>03</a:t>
              </a:r>
            </a:p>
          </p:txBody>
        </p:sp>
      </p:grpSp>
      <p:grpSp>
        <p:nvGrpSpPr>
          <p:cNvPr id="1359" name="Group 1359"/>
          <p:cNvGrpSpPr/>
          <p:nvPr/>
        </p:nvGrpSpPr>
        <p:grpSpPr>
          <a:xfrm>
            <a:off x="8379300" y="2802913"/>
            <a:ext cx="1977969" cy="1616690"/>
            <a:chOff x="0" y="0"/>
            <a:chExt cx="1977968" cy="1616689"/>
          </a:xfrm>
        </p:grpSpPr>
        <p:sp>
          <p:nvSpPr>
            <p:cNvPr id="1351" name="Shape 1351"/>
            <p:cNvSpPr/>
            <p:nvPr/>
          </p:nvSpPr>
          <p:spPr>
            <a:xfrm>
              <a:off x="-1" y="547350"/>
              <a:ext cx="1852240" cy="10693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1352" name="Shape 1352"/>
            <p:cNvSpPr/>
            <p:nvPr/>
          </p:nvSpPr>
          <p:spPr>
            <a:xfrm>
              <a:off x="-1" y="138715"/>
              <a:ext cx="1977969" cy="4470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defRPr sz="2000">
                  <a:solidFill>
                    <a:srgbClr val="009DD9"/>
                  </a:solidFill>
                  <a:latin typeface="微软雅黑"/>
                  <a:ea typeface="微软雅黑"/>
                  <a:cs typeface="微软雅黑"/>
                  <a:sym typeface="微软雅黑"/>
                </a:defRPr>
              </a:lvl1pPr>
            </a:lstStyle>
            <a:p>
              <a:r>
                <a:t>文字</a:t>
              </a:r>
            </a:p>
          </p:txBody>
        </p:sp>
        <p:grpSp>
          <p:nvGrpSpPr>
            <p:cNvPr id="1358" name="Group 1358"/>
            <p:cNvGrpSpPr/>
            <p:nvPr/>
          </p:nvGrpSpPr>
          <p:grpSpPr>
            <a:xfrm>
              <a:off x="988983" y="-1"/>
              <a:ext cx="639387" cy="522369"/>
              <a:chOff x="0" y="0"/>
              <a:chExt cx="639386" cy="522368"/>
            </a:xfrm>
          </p:grpSpPr>
          <p:sp>
            <p:nvSpPr>
              <p:cNvPr id="1353" name="Shape 1353"/>
              <p:cNvSpPr/>
              <p:nvPr/>
            </p:nvSpPr>
            <p:spPr>
              <a:xfrm>
                <a:off x="65146" y="293151"/>
                <a:ext cx="213368" cy="51878"/>
              </a:xfrm>
              <a:custGeom>
                <a:avLst/>
                <a:gdLst/>
                <a:ahLst/>
                <a:cxnLst>
                  <a:cxn ang="0">
                    <a:pos x="wd2" y="hd2"/>
                  </a:cxn>
                  <a:cxn ang="5400000">
                    <a:pos x="wd2" y="hd2"/>
                  </a:cxn>
                  <a:cxn ang="10800000">
                    <a:pos x="wd2" y="hd2"/>
                  </a:cxn>
                  <a:cxn ang="16200000">
                    <a:pos x="wd2" y="hd2"/>
                  </a:cxn>
                </a:cxnLst>
                <a:rect l="0" t="0" r="r" b="b"/>
                <a:pathLst>
                  <a:path w="21462" h="21600" extrusionOk="0">
                    <a:moveTo>
                      <a:pt x="992" y="8045"/>
                    </a:moveTo>
                    <a:cubicBezTo>
                      <a:pt x="8415" y="8045"/>
                      <a:pt x="8415" y="8045"/>
                      <a:pt x="8415" y="8045"/>
                    </a:cubicBezTo>
                    <a:cubicBezTo>
                      <a:pt x="12488" y="8045"/>
                      <a:pt x="16481" y="12563"/>
                      <a:pt x="19992" y="21049"/>
                    </a:cubicBezTo>
                    <a:cubicBezTo>
                      <a:pt x="20126" y="21490"/>
                      <a:pt x="20314" y="21600"/>
                      <a:pt x="20474" y="21600"/>
                    </a:cubicBezTo>
                    <a:cubicBezTo>
                      <a:pt x="20823" y="21600"/>
                      <a:pt x="21144" y="20939"/>
                      <a:pt x="21332" y="19727"/>
                    </a:cubicBezTo>
                    <a:cubicBezTo>
                      <a:pt x="21600" y="17743"/>
                      <a:pt x="21439" y="15318"/>
                      <a:pt x="20984" y="14106"/>
                    </a:cubicBezTo>
                    <a:cubicBezTo>
                      <a:pt x="17178" y="4849"/>
                      <a:pt x="12837" y="0"/>
                      <a:pt x="8415" y="0"/>
                    </a:cubicBezTo>
                    <a:cubicBezTo>
                      <a:pt x="992" y="0"/>
                      <a:pt x="992" y="0"/>
                      <a:pt x="992" y="0"/>
                    </a:cubicBezTo>
                    <a:cubicBezTo>
                      <a:pt x="456" y="0"/>
                      <a:pt x="0" y="1763"/>
                      <a:pt x="0" y="3967"/>
                    </a:cubicBezTo>
                    <a:cubicBezTo>
                      <a:pt x="0" y="6282"/>
                      <a:pt x="456" y="8045"/>
                      <a:pt x="992" y="8045"/>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54" name="Shape 1354"/>
              <p:cNvSpPr/>
              <p:nvPr/>
            </p:nvSpPr>
            <p:spPr>
              <a:xfrm>
                <a:off x="65146" y="152004"/>
                <a:ext cx="213368" cy="53083"/>
              </a:xfrm>
              <a:custGeom>
                <a:avLst/>
                <a:gdLst/>
                <a:ahLst/>
                <a:cxnLst>
                  <a:cxn ang="0">
                    <a:pos x="wd2" y="hd2"/>
                  </a:cxn>
                  <a:cxn ang="5400000">
                    <a:pos x="wd2" y="hd2"/>
                  </a:cxn>
                  <a:cxn ang="10800000">
                    <a:pos x="wd2" y="hd2"/>
                  </a:cxn>
                  <a:cxn ang="16200000">
                    <a:pos x="wd2" y="hd2"/>
                  </a:cxn>
                </a:cxnLst>
                <a:rect l="0" t="0" r="r" b="b"/>
                <a:pathLst>
                  <a:path w="21462" h="21600" extrusionOk="0">
                    <a:moveTo>
                      <a:pt x="992" y="8004"/>
                    </a:moveTo>
                    <a:cubicBezTo>
                      <a:pt x="8415" y="8004"/>
                      <a:pt x="8415" y="8004"/>
                      <a:pt x="8415" y="8004"/>
                    </a:cubicBezTo>
                    <a:cubicBezTo>
                      <a:pt x="12488" y="8004"/>
                      <a:pt x="16481" y="12499"/>
                      <a:pt x="19992" y="21052"/>
                    </a:cubicBezTo>
                    <a:cubicBezTo>
                      <a:pt x="20126" y="21381"/>
                      <a:pt x="20314" y="21600"/>
                      <a:pt x="20474" y="21600"/>
                    </a:cubicBezTo>
                    <a:cubicBezTo>
                      <a:pt x="20823" y="21600"/>
                      <a:pt x="21144" y="20942"/>
                      <a:pt x="21332" y="19626"/>
                    </a:cubicBezTo>
                    <a:cubicBezTo>
                      <a:pt x="21600" y="17762"/>
                      <a:pt x="21439" y="15241"/>
                      <a:pt x="20984" y="14144"/>
                    </a:cubicBezTo>
                    <a:cubicBezTo>
                      <a:pt x="17178" y="4934"/>
                      <a:pt x="12837" y="0"/>
                      <a:pt x="8415" y="0"/>
                    </a:cubicBezTo>
                    <a:cubicBezTo>
                      <a:pt x="992" y="0"/>
                      <a:pt x="992" y="0"/>
                      <a:pt x="992" y="0"/>
                    </a:cubicBezTo>
                    <a:cubicBezTo>
                      <a:pt x="456" y="0"/>
                      <a:pt x="0" y="1864"/>
                      <a:pt x="0" y="4057"/>
                    </a:cubicBezTo>
                    <a:cubicBezTo>
                      <a:pt x="0" y="6250"/>
                      <a:pt x="456" y="8004"/>
                      <a:pt x="992" y="8004"/>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55" name="Shape 1355"/>
              <p:cNvSpPr/>
              <p:nvPr/>
            </p:nvSpPr>
            <p:spPr>
              <a:xfrm>
                <a:off x="65146" y="197847"/>
                <a:ext cx="213368" cy="53083"/>
              </a:xfrm>
              <a:custGeom>
                <a:avLst/>
                <a:gdLst/>
                <a:ahLst/>
                <a:cxnLst>
                  <a:cxn ang="0">
                    <a:pos x="wd2" y="hd2"/>
                  </a:cxn>
                  <a:cxn ang="5400000">
                    <a:pos x="wd2" y="hd2"/>
                  </a:cxn>
                  <a:cxn ang="10800000">
                    <a:pos x="wd2" y="hd2"/>
                  </a:cxn>
                  <a:cxn ang="16200000">
                    <a:pos x="wd2" y="hd2"/>
                  </a:cxn>
                </a:cxnLst>
                <a:rect l="0" t="0" r="r" b="b"/>
                <a:pathLst>
                  <a:path w="21462" h="21600" extrusionOk="0">
                    <a:moveTo>
                      <a:pt x="992" y="8004"/>
                    </a:moveTo>
                    <a:cubicBezTo>
                      <a:pt x="8415" y="8004"/>
                      <a:pt x="8415" y="8004"/>
                      <a:pt x="8415" y="8004"/>
                    </a:cubicBezTo>
                    <a:cubicBezTo>
                      <a:pt x="12488" y="8004"/>
                      <a:pt x="16481" y="12499"/>
                      <a:pt x="19992" y="21052"/>
                    </a:cubicBezTo>
                    <a:cubicBezTo>
                      <a:pt x="20126" y="21381"/>
                      <a:pt x="20314" y="21600"/>
                      <a:pt x="20474" y="21600"/>
                    </a:cubicBezTo>
                    <a:cubicBezTo>
                      <a:pt x="20823" y="21600"/>
                      <a:pt x="21144" y="20832"/>
                      <a:pt x="21332" y="19626"/>
                    </a:cubicBezTo>
                    <a:cubicBezTo>
                      <a:pt x="21600" y="17653"/>
                      <a:pt x="21439" y="15241"/>
                      <a:pt x="20984" y="14144"/>
                    </a:cubicBezTo>
                    <a:cubicBezTo>
                      <a:pt x="17178" y="4824"/>
                      <a:pt x="12837" y="0"/>
                      <a:pt x="8415" y="0"/>
                    </a:cubicBezTo>
                    <a:cubicBezTo>
                      <a:pt x="992" y="0"/>
                      <a:pt x="992" y="0"/>
                      <a:pt x="992" y="0"/>
                    </a:cubicBezTo>
                    <a:cubicBezTo>
                      <a:pt x="456" y="0"/>
                      <a:pt x="0" y="1754"/>
                      <a:pt x="0" y="3947"/>
                    </a:cubicBezTo>
                    <a:cubicBezTo>
                      <a:pt x="0" y="6250"/>
                      <a:pt x="456" y="8004"/>
                      <a:pt x="992" y="8004"/>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56" name="Shape 1356"/>
              <p:cNvSpPr/>
              <p:nvPr/>
            </p:nvSpPr>
            <p:spPr>
              <a:xfrm>
                <a:off x="65146" y="240070"/>
                <a:ext cx="213368" cy="53083"/>
              </a:xfrm>
              <a:custGeom>
                <a:avLst/>
                <a:gdLst/>
                <a:ahLst/>
                <a:cxnLst>
                  <a:cxn ang="0">
                    <a:pos x="wd2" y="hd2"/>
                  </a:cxn>
                  <a:cxn ang="5400000">
                    <a:pos x="wd2" y="hd2"/>
                  </a:cxn>
                  <a:cxn ang="10800000">
                    <a:pos x="wd2" y="hd2"/>
                  </a:cxn>
                  <a:cxn ang="16200000">
                    <a:pos x="wd2" y="hd2"/>
                  </a:cxn>
                </a:cxnLst>
                <a:rect l="0" t="0" r="r" b="b"/>
                <a:pathLst>
                  <a:path w="21462" h="21600" extrusionOk="0">
                    <a:moveTo>
                      <a:pt x="8415" y="8004"/>
                    </a:moveTo>
                    <a:cubicBezTo>
                      <a:pt x="12488" y="8004"/>
                      <a:pt x="16481" y="12499"/>
                      <a:pt x="19992" y="21052"/>
                    </a:cubicBezTo>
                    <a:cubicBezTo>
                      <a:pt x="20126" y="21381"/>
                      <a:pt x="20314" y="21600"/>
                      <a:pt x="20474" y="21600"/>
                    </a:cubicBezTo>
                    <a:cubicBezTo>
                      <a:pt x="20823" y="21600"/>
                      <a:pt x="21144" y="20832"/>
                      <a:pt x="21332" y="19626"/>
                    </a:cubicBezTo>
                    <a:cubicBezTo>
                      <a:pt x="21600" y="17653"/>
                      <a:pt x="21439" y="15241"/>
                      <a:pt x="20984" y="14144"/>
                    </a:cubicBezTo>
                    <a:cubicBezTo>
                      <a:pt x="17178" y="4824"/>
                      <a:pt x="12837" y="0"/>
                      <a:pt x="8415" y="0"/>
                    </a:cubicBezTo>
                    <a:cubicBezTo>
                      <a:pt x="992" y="0"/>
                      <a:pt x="992" y="0"/>
                      <a:pt x="992" y="0"/>
                    </a:cubicBezTo>
                    <a:cubicBezTo>
                      <a:pt x="456" y="0"/>
                      <a:pt x="0" y="1754"/>
                      <a:pt x="0" y="4057"/>
                    </a:cubicBezTo>
                    <a:cubicBezTo>
                      <a:pt x="0" y="6250"/>
                      <a:pt x="456" y="8004"/>
                      <a:pt x="992" y="8004"/>
                    </a:cubicBezTo>
                    <a:lnTo>
                      <a:pt x="8415" y="8004"/>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57" name="Shape 1357"/>
              <p:cNvSpPr/>
              <p:nvPr/>
            </p:nvSpPr>
            <p:spPr>
              <a:xfrm>
                <a:off x="0" y="-1"/>
                <a:ext cx="639387" cy="522369"/>
              </a:xfrm>
              <a:custGeom>
                <a:avLst/>
                <a:gdLst/>
                <a:ahLst/>
                <a:cxnLst>
                  <a:cxn ang="0">
                    <a:pos x="wd2" y="hd2"/>
                  </a:cxn>
                  <a:cxn ang="5400000">
                    <a:pos x="wd2" y="hd2"/>
                  </a:cxn>
                  <a:cxn ang="10800000">
                    <a:pos x="wd2" y="hd2"/>
                  </a:cxn>
                  <a:cxn ang="16200000">
                    <a:pos x="wd2" y="hd2"/>
                  </a:cxn>
                </a:cxnLst>
                <a:rect l="0" t="0" r="r" b="b"/>
                <a:pathLst>
                  <a:path w="21600" h="21600" extrusionOk="0">
                    <a:moveTo>
                      <a:pt x="18730" y="33"/>
                    </a:moveTo>
                    <a:cubicBezTo>
                      <a:pt x="18423" y="11"/>
                      <a:pt x="18423" y="11"/>
                      <a:pt x="18423" y="11"/>
                    </a:cubicBezTo>
                    <a:cubicBezTo>
                      <a:pt x="18414" y="11"/>
                      <a:pt x="18341" y="0"/>
                      <a:pt x="18215" y="0"/>
                    </a:cubicBezTo>
                    <a:cubicBezTo>
                      <a:pt x="17737" y="0"/>
                      <a:pt x="16473" y="77"/>
                      <a:pt x="15011" y="759"/>
                    </a:cubicBezTo>
                    <a:cubicBezTo>
                      <a:pt x="13422" y="1496"/>
                      <a:pt x="12095" y="2685"/>
                      <a:pt x="11039" y="4313"/>
                    </a:cubicBezTo>
                    <a:cubicBezTo>
                      <a:pt x="10958" y="4368"/>
                      <a:pt x="10877" y="4412"/>
                      <a:pt x="10805" y="4467"/>
                    </a:cubicBezTo>
                    <a:cubicBezTo>
                      <a:pt x="8882" y="3169"/>
                      <a:pt x="6716" y="2487"/>
                      <a:pt x="4522" y="2487"/>
                    </a:cubicBezTo>
                    <a:cubicBezTo>
                      <a:pt x="0" y="2487"/>
                      <a:pt x="0" y="2487"/>
                      <a:pt x="0" y="2487"/>
                    </a:cubicBezTo>
                    <a:cubicBezTo>
                      <a:pt x="0" y="19377"/>
                      <a:pt x="0" y="19377"/>
                      <a:pt x="0" y="19377"/>
                    </a:cubicBezTo>
                    <a:cubicBezTo>
                      <a:pt x="4522" y="19377"/>
                      <a:pt x="4522" y="19377"/>
                      <a:pt x="4522" y="19377"/>
                    </a:cubicBezTo>
                    <a:cubicBezTo>
                      <a:pt x="6607" y="19377"/>
                      <a:pt x="8665" y="20059"/>
                      <a:pt x="10462" y="21358"/>
                    </a:cubicBezTo>
                    <a:cubicBezTo>
                      <a:pt x="10471" y="21369"/>
                      <a:pt x="10471" y="21369"/>
                      <a:pt x="10471" y="21369"/>
                    </a:cubicBezTo>
                    <a:cubicBezTo>
                      <a:pt x="10805" y="21600"/>
                      <a:pt x="10805" y="21600"/>
                      <a:pt x="10805" y="21600"/>
                    </a:cubicBezTo>
                    <a:cubicBezTo>
                      <a:pt x="11138" y="21358"/>
                      <a:pt x="11138" y="21358"/>
                      <a:pt x="11138" y="21358"/>
                    </a:cubicBezTo>
                    <a:cubicBezTo>
                      <a:pt x="12935" y="20059"/>
                      <a:pt x="14993" y="19377"/>
                      <a:pt x="17078" y="19377"/>
                    </a:cubicBezTo>
                    <a:cubicBezTo>
                      <a:pt x="21600" y="19377"/>
                      <a:pt x="21600" y="19377"/>
                      <a:pt x="21600" y="19377"/>
                    </a:cubicBezTo>
                    <a:cubicBezTo>
                      <a:pt x="21600" y="2487"/>
                      <a:pt x="21600" y="2487"/>
                      <a:pt x="21600" y="2487"/>
                    </a:cubicBezTo>
                    <a:cubicBezTo>
                      <a:pt x="18730" y="2487"/>
                      <a:pt x="18730" y="2487"/>
                      <a:pt x="18730" y="2487"/>
                    </a:cubicBezTo>
                    <a:lnTo>
                      <a:pt x="18730" y="33"/>
                    </a:lnTo>
                    <a:close/>
                    <a:moveTo>
                      <a:pt x="20282" y="17760"/>
                    </a:moveTo>
                    <a:cubicBezTo>
                      <a:pt x="17078" y="17760"/>
                      <a:pt x="17078" y="17760"/>
                      <a:pt x="17078" y="17760"/>
                    </a:cubicBezTo>
                    <a:cubicBezTo>
                      <a:pt x="15273" y="17760"/>
                      <a:pt x="13494" y="18222"/>
                      <a:pt x="11843" y="19113"/>
                    </a:cubicBezTo>
                    <a:cubicBezTo>
                      <a:pt x="13711" y="16439"/>
                      <a:pt x="16076" y="15999"/>
                      <a:pt x="17412" y="15999"/>
                    </a:cubicBezTo>
                    <a:cubicBezTo>
                      <a:pt x="17980" y="15999"/>
                      <a:pt x="18332" y="16076"/>
                      <a:pt x="18341" y="16076"/>
                    </a:cubicBezTo>
                    <a:cubicBezTo>
                      <a:pt x="18730" y="16164"/>
                      <a:pt x="18730" y="16164"/>
                      <a:pt x="18730" y="16164"/>
                    </a:cubicBezTo>
                    <a:cubicBezTo>
                      <a:pt x="18730" y="4104"/>
                      <a:pt x="18730" y="4104"/>
                      <a:pt x="18730" y="4104"/>
                    </a:cubicBezTo>
                    <a:cubicBezTo>
                      <a:pt x="20282" y="4104"/>
                      <a:pt x="20282" y="4104"/>
                      <a:pt x="20282" y="4104"/>
                    </a:cubicBezTo>
                    <a:lnTo>
                      <a:pt x="20282" y="17760"/>
                    </a:lnTo>
                    <a:close/>
                    <a:moveTo>
                      <a:pt x="1318" y="4104"/>
                    </a:moveTo>
                    <a:cubicBezTo>
                      <a:pt x="4522" y="4104"/>
                      <a:pt x="4522" y="4104"/>
                      <a:pt x="4522" y="4104"/>
                    </a:cubicBezTo>
                    <a:cubicBezTo>
                      <a:pt x="6481" y="4104"/>
                      <a:pt x="8422" y="4710"/>
                      <a:pt x="10137" y="5865"/>
                    </a:cubicBezTo>
                    <a:cubicBezTo>
                      <a:pt x="10137" y="19322"/>
                      <a:pt x="10137" y="19322"/>
                      <a:pt x="10137" y="19322"/>
                    </a:cubicBezTo>
                    <a:cubicBezTo>
                      <a:pt x="8394" y="18299"/>
                      <a:pt x="6472" y="17760"/>
                      <a:pt x="4522" y="17760"/>
                    </a:cubicBezTo>
                    <a:cubicBezTo>
                      <a:pt x="1318" y="17760"/>
                      <a:pt x="1318" y="17760"/>
                      <a:pt x="1318" y="17760"/>
                    </a:cubicBezTo>
                    <a:lnTo>
                      <a:pt x="1318" y="4104"/>
                    </a:lnTo>
                    <a:close/>
                    <a:moveTo>
                      <a:pt x="15245" y="1507"/>
                    </a:moveTo>
                    <a:cubicBezTo>
                      <a:pt x="16482" y="935"/>
                      <a:pt x="17556" y="825"/>
                      <a:pt x="18071" y="803"/>
                    </a:cubicBezTo>
                    <a:cubicBezTo>
                      <a:pt x="18071" y="15229"/>
                      <a:pt x="18071" y="15229"/>
                      <a:pt x="18071" y="15229"/>
                    </a:cubicBezTo>
                    <a:cubicBezTo>
                      <a:pt x="17899" y="15207"/>
                      <a:pt x="17674" y="15196"/>
                      <a:pt x="17412" y="15196"/>
                    </a:cubicBezTo>
                    <a:cubicBezTo>
                      <a:pt x="16626" y="15196"/>
                      <a:pt x="15426" y="15339"/>
                      <a:pt x="14162" y="16010"/>
                    </a:cubicBezTo>
                    <a:cubicBezTo>
                      <a:pt x="12980" y="16637"/>
                      <a:pt x="11960" y="17617"/>
                      <a:pt x="11129" y="18904"/>
                    </a:cubicBezTo>
                    <a:cubicBezTo>
                      <a:pt x="11129" y="5513"/>
                      <a:pt x="11129" y="5513"/>
                      <a:pt x="11129" y="5513"/>
                    </a:cubicBezTo>
                    <a:cubicBezTo>
                      <a:pt x="12167" y="3642"/>
                      <a:pt x="13558" y="2289"/>
                      <a:pt x="15245" y="1507"/>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365" name="Group 1365"/>
          <p:cNvGrpSpPr/>
          <p:nvPr/>
        </p:nvGrpSpPr>
        <p:grpSpPr>
          <a:xfrm>
            <a:off x="1113976" y="4864650"/>
            <a:ext cx="1997539" cy="1290192"/>
            <a:chOff x="0" y="-1"/>
            <a:chExt cx="1997538" cy="1290191"/>
          </a:xfrm>
        </p:grpSpPr>
        <p:sp>
          <p:nvSpPr>
            <p:cNvPr id="1360" name="Shape 1360"/>
            <p:cNvSpPr/>
            <p:nvPr/>
          </p:nvSpPr>
          <p:spPr>
            <a:xfrm>
              <a:off x="-1" y="487552"/>
              <a:ext cx="1977970"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1361" name="Shape 1361"/>
            <p:cNvSpPr/>
            <p:nvPr/>
          </p:nvSpPr>
          <p:spPr>
            <a:xfrm>
              <a:off x="19568" y="95888"/>
              <a:ext cx="1977971"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r">
                <a:defRPr>
                  <a:solidFill>
                    <a:srgbClr val="10CF9B"/>
                  </a:solidFill>
                  <a:latin typeface="微软雅黑"/>
                  <a:ea typeface="微软雅黑"/>
                  <a:cs typeface="微软雅黑"/>
                  <a:sym typeface="微软雅黑"/>
                </a:defRPr>
              </a:lvl1pPr>
            </a:lstStyle>
            <a:p>
              <a:r>
                <a:t>你的文字</a:t>
              </a:r>
            </a:p>
          </p:txBody>
        </p:sp>
        <p:grpSp>
          <p:nvGrpSpPr>
            <p:cNvPr id="1364" name="Group 1364"/>
            <p:cNvGrpSpPr/>
            <p:nvPr/>
          </p:nvGrpSpPr>
          <p:grpSpPr>
            <a:xfrm>
              <a:off x="270153" y="-1"/>
              <a:ext cx="632343" cy="493736"/>
              <a:chOff x="0" y="0"/>
              <a:chExt cx="632342" cy="493735"/>
            </a:xfrm>
          </p:grpSpPr>
          <p:sp>
            <p:nvSpPr>
              <p:cNvPr id="1362" name="Shape 1362"/>
              <p:cNvSpPr/>
              <p:nvPr/>
            </p:nvSpPr>
            <p:spPr>
              <a:xfrm>
                <a:off x="-1" y="-1"/>
                <a:ext cx="538621" cy="465224"/>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2012" y="21600"/>
                      <a:pt x="1583" y="21227"/>
                      <a:pt x="1503" y="20668"/>
                    </a:cubicBezTo>
                    <a:cubicBezTo>
                      <a:pt x="1476" y="20605"/>
                      <a:pt x="1476" y="20605"/>
                      <a:pt x="1476" y="20605"/>
                    </a:cubicBezTo>
                    <a:cubicBezTo>
                      <a:pt x="1422" y="20077"/>
                      <a:pt x="1664" y="19735"/>
                      <a:pt x="1851" y="19518"/>
                    </a:cubicBezTo>
                    <a:cubicBezTo>
                      <a:pt x="1905" y="19424"/>
                      <a:pt x="1905" y="19424"/>
                      <a:pt x="1905" y="19424"/>
                    </a:cubicBezTo>
                    <a:cubicBezTo>
                      <a:pt x="2012" y="19269"/>
                      <a:pt x="2120" y="19145"/>
                      <a:pt x="2227" y="19020"/>
                    </a:cubicBezTo>
                    <a:cubicBezTo>
                      <a:pt x="2791" y="18306"/>
                      <a:pt x="3381" y="17560"/>
                      <a:pt x="3810" y="16037"/>
                    </a:cubicBezTo>
                    <a:cubicBezTo>
                      <a:pt x="1368" y="14327"/>
                      <a:pt x="0" y="11810"/>
                      <a:pt x="0" y="9106"/>
                    </a:cubicBezTo>
                    <a:cubicBezTo>
                      <a:pt x="0" y="4071"/>
                      <a:pt x="4830" y="0"/>
                      <a:pt x="10813" y="0"/>
                    </a:cubicBezTo>
                    <a:cubicBezTo>
                      <a:pt x="16770" y="0"/>
                      <a:pt x="21600" y="4071"/>
                      <a:pt x="21600" y="9106"/>
                    </a:cubicBezTo>
                    <a:cubicBezTo>
                      <a:pt x="21600" y="14110"/>
                      <a:pt x="16770" y="18181"/>
                      <a:pt x="10813" y="18181"/>
                    </a:cubicBezTo>
                    <a:cubicBezTo>
                      <a:pt x="10304" y="18181"/>
                      <a:pt x="9794" y="18150"/>
                      <a:pt x="9284" y="18119"/>
                    </a:cubicBezTo>
                    <a:cubicBezTo>
                      <a:pt x="7755" y="19642"/>
                      <a:pt x="5957" y="20699"/>
                      <a:pt x="3944" y="21289"/>
                    </a:cubicBezTo>
                    <a:cubicBezTo>
                      <a:pt x="3542" y="21414"/>
                      <a:pt x="3086" y="21538"/>
                      <a:pt x="2576" y="21600"/>
                    </a:cubicBezTo>
                    <a:lnTo>
                      <a:pt x="2469" y="21600"/>
                    </a:lnTo>
                    <a:close/>
                    <a:moveTo>
                      <a:pt x="2415" y="20481"/>
                    </a:moveTo>
                    <a:cubicBezTo>
                      <a:pt x="2442" y="20512"/>
                      <a:pt x="2442" y="20512"/>
                      <a:pt x="2469" y="20512"/>
                    </a:cubicBezTo>
                    <a:cubicBezTo>
                      <a:pt x="2925" y="20450"/>
                      <a:pt x="3354" y="20357"/>
                      <a:pt x="3703" y="20264"/>
                    </a:cubicBezTo>
                    <a:cubicBezTo>
                      <a:pt x="5635" y="19673"/>
                      <a:pt x="7352" y="18616"/>
                      <a:pt x="8828" y="17125"/>
                    </a:cubicBezTo>
                    <a:cubicBezTo>
                      <a:pt x="8962" y="16969"/>
                      <a:pt x="8962" y="16969"/>
                      <a:pt x="8962" y="16969"/>
                    </a:cubicBezTo>
                    <a:cubicBezTo>
                      <a:pt x="9177" y="17000"/>
                      <a:pt x="9177" y="17000"/>
                      <a:pt x="9177" y="17000"/>
                    </a:cubicBezTo>
                    <a:cubicBezTo>
                      <a:pt x="9740" y="17062"/>
                      <a:pt x="10277" y="17094"/>
                      <a:pt x="10813" y="17094"/>
                    </a:cubicBezTo>
                    <a:cubicBezTo>
                      <a:pt x="16234" y="17094"/>
                      <a:pt x="20661" y="13519"/>
                      <a:pt x="20661" y="9106"/>
                    </a:cubicBezTo>
                    <a:cubicBezTo>
                      <a:pt x="20661" y="4693"/>
                      <a:pt x="16234" y="1088"/>
                      <a:pt x="10813" y="1088"/>
                    </a:cubicBezTo>
                    <a:cubicBezTo>
                      <a:pt x="5366" y="1088"/>
                      <a:pt x="939" y="4693"/>
                      <a:pt x="939" y="9106"/>
                    </a:cubicBezTo>
                    <a:cubicBezTo>
                      <a:pt x="939" y="11530"/>
                      <a:pt x="2281" y="13799"/>
                      <a:pt x="4588" y="15322"/>
                    </a:cubicBezTo>
                    <a:cubicBezTo>
                      <a:pt x="4910" y="15540"/>
                      <a:pt x="4910" y="15540"/>
                      <a:pt x="4910" y="15540"/>
                    </a:cubicBezTo>
                    <a:cubicBezTo>
                      <a:pt x="4830" y="15944"/>
                      <a:pt x="4830" y="15944"/>
                      <a:pt x="4830" y="15944"/>
                    </a:cubicBezTo>
                    <a:cubicBezTo>
                      <a:pt x="4320" y="17995"/>
                      <a:pt x="3569" y="18927"/>
                      <a:pt x="2898" y="19766"/>
                    </a:cubicBezTo>
                    <a:cubicBezTo>
                      <a:pt x="2817" y="19891"/>
                      <a:pt x="2710" y="20015"/>
                      <a:pt x="2603" y="20139"/>
                    </a:cubicBezTo>
                    <a:cubicBezTo>
                      <a:pt x="2549" y="20233"/>
                      <a:pt x="2549" y="20233"/>
                      <a:pt x="2549" y="20233"/>
                    </a:cubicBezTo>
                    <a:cubicBezTo>
                      <a:pt x="2495" y="20295"/>
                      <a:pt x="2415" y="20388"/>
                      <a:pt x="2415" y="20419"/>
                    </a:cubicBezTo>
                    <a:lnTo>
                      <a:pt x="2415" y="20481"/>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63" name="Shape 1363"/>
              <p:cNvSpPr/>
              <p:nvPr/>
            </p:nvSpPr>
            <p:spPr>
              <a:xfrm>
                <a:off x="296409" y="173893"/>
                <a:ext cx="335933" cy="319842"/>
              </a:xfrm>
              <a:custGeom>
                <a:avLst/>
                <a:gdLst/>
                <a:ahLst/>
                <a:cxnLst>
                  <a:cxn ang="0">
                    <a:pos x="wd2" y="hd2"/>
                  </a:cxn>
                  <a:cxn ang="5400000">
                    <a:pos x="wd2" y="hd2"/>
                  </a:cxn>
                  <a:cxn ang="10800000">
                    <a:pos x="wd2" y="hd2"/>
                  </a:cxn>
                  <a:cxn ang="16200000">
                    <a:pos x="wd2" y="hd2"/>
                  </a:cxn>
                </a:cxnLst>
                <a:rect l="0" t="0" r="r" b="b"/>
                <a:pathLst>
                  <a:path w="21600" h="21600" extrusionOk="0">
                    <a:moveTo>
                      <a:pt x="19276" y="19205"/>
                    </a:moveTo>
                    <a:cubicBezTo>
                      <a:pt x="19147" y="19069"/>
                      <a:pt x="19018" y="18934"/>
                      <a:pt x="18889" y="18798"/>
                    </a:cubicBezTo>
                    <a:cubicBezTo>
                      <a:pt x="18201" y="17985"/>
                      <a:pt x="17512" y="17217"/>
                      <a:pt x="16996" y="15500"/>
                    </a:cubicBezTo>
                    <a:cubicBezTo>
                      <a:pt x="19922" y="13647"/>
                      <a:pt x="21600" y="10890"/>
                      <a:pt x="21600" y="7908"/>
                    </a:cubicBezTo>
                    <a:cubicBezTo>
                      <a:pt x="21600" y="4700"/>
                      <a:pt x="19535" y="1808"/>
                      <a:pt x="16394" y="0"/>
                    </a:cubicBezTo>
                    <a:cubicBezTo>
                      <a:pt x="16480" y="407"/>
                      <a:pt x="16480" y="859"/>
                      <a:pt x="16480" y="1310"/>
                    </a:cubicBezTo>
                    <a:cubicBezTo>
                      <a:pt x="16480" y="1356"/>
                      <a:pt x="16480" y="1356"/>
                      <a:pt x="16480" y="1401"/>
                    </a:cubicBezTo>
                    <a:cubicBezTo>
                      <a:pt x="18932" y="2982"/>
                      <a:pt x="20438" y="5332"/>
                      <a:pt x="20438" y="7908"/>
                    </a:cubicBezTo>
                    <a:cubicBezTo>
                      <a:pt x="20438" y="10574"/>
                      <a:pt x="18846" y="13059"/>
                      <a:pt x="16049" y="14731"/>
                    </a:cubicBezTo>
                    <a:cubicBezTo>
                      <a:pt x="15662" y="14957"/>
                      <a:pt x="15662" y="14957"/>
                      <a:pt x="15662" y="14957"/>
                    </a:cubicBezTo>
                    <a:cubicBezTo>
                      <a:pt x="15791" y="15409"/>
                      <a:pt x="15791" y="15409"/>
                      <a:pt x="15791" y="15409"/>
                    </a:cubicBezTo>
                    <a:cubicBezTo>
                      <a:pt x="16394" y="17669"/>
                      <a:pt x="17297" y="18708"/>
                      <a:pt x="18072" y="19612"/>
                    </a:cubicBezTo>
                    <a:cubicBezTo>
                      <a:pt x="18201" y="19747"/>
                      <a:pt x="18330" y="19883"/>
                      <a:pt x="18416" y="20018"/>
                    </a:cubicBezTo>
                    <a:cubicBezTo>
                      <a:pt x="18502" y="20109"/>
                      <a:pt x="18502" y="20109"/>
                      <a:pt x="18502" y="20109"/>
                    </a:cubicBezTo>
                    <a:cubicBezTo>
                      <a:pt x="18588" y="20154"/>
                      <a:pt x="18674" y="20290"/>
                      <a:pt x="18674" y="20335"/>
                    </a:cubicBezTo>
                    <a:cubicBezTo>
                      <a:pt x="18674" y="20380"/>
                      <a:pt x="18674" y="20380"/>
                      <a:pt x="18674" y="20380"/>
                    </a:cubicBezTo>
                    <a:cubicBezTo>
                      <a:pt x="18631" y="20425"/>
                      <a:pt x="18631" y="20425"/>
                      <a:pt x="18631" y="20425"/>
                    </a:cubicBezTo>
                    <a:cubicBezTo>
                      <a:pt x="18029" y="20335"/>
                      <a:pt x="17555" y="20244"/>
                      <a:pt x="17125" y="20109"/>
                    </a:cubicBezTo>
                    <a:cubicBezTo>
                      <a:pt x="14802" y="19476"/>
                      <a:pt x="12693" y="18346"/>
                      <a:pt x="10929" y="16720"/>
                    </a:cubicBezTo>
                    <a:cubicBezTo>
                      <a:pt x="10757" y="16539"/>
                      <a:pt x="10757" y="16539"/>
                      <a:pt x="10757" y="16539"/>
                    </a:cubicBezTo>
                    <a:cubicBezTo>
                      <a:pt x="10499" y="16584"/>
                      <a:pt x="10499" y="16584"/>
                      <a:pt x="10499" y="16584"/>
                    </a:cubicBezTo>
                    <a:cubicBezTo>
                      <a:pt x="9853" y="16629"/>
                      <a:pt x="9165" y="16674"/>
                      <a:pt x="8563" y="16674"/>
                    </a:cubicBezTo>
                    <a:cubicBezTo>
                      <a:pt x="6110" y="16674"/>
                      <a:pt x="3829" y="16132"/>
                      <a:pt x="1936" y="15183"/>
                    </a:cubicBezTo>
                    <a:cubicBezTo>
                      <a:pt x="1291" y="15319"/>
                      <a:pt x="645" y="15364"/>
                      <a:pt x="0" y="15454"/>
                    </a:cubicBezTo>
                    <a:cubicBezTo>
                      <a:pt x="2280" y="16946"/>
                      <a:pt x="5292" y="17895"/>
                      <a:pt x="8563" y="17895"/>
                    </a:cubicBezTo>
                    <a:cubicBezTo>
                      <a:pt x="9122" y="17895"/>
                      <a:pt x="9767" y="17849"/>
                      <a:pt x="10370" y="17759"/>
                    </a:cubicBezTo>
                    <a:cubicBezTo>
                      <a:pt x="12220" y="19431"/>
                      <a:pt x="14414" y="20606"/>
                      <a:pt x="16824" y="21284"/>
                    </a:cubicBezTo>
                    <a:cubicBezTo>
                      <a:pt x="17297" y="21419"/>
                      <a:pt x="17857" y="21510"/>
                      <a:pt x="18502" y="21600"/>
                    </a:cubicBezTo>
                    <a:cubicBezTo>
                      <a:pt x="18631" y="21600"/>
                      <a:pt x="18631" y="21600"/>
                      <a:pt x="18631" y="21600"/>
                    </a:cubicBezTo>
                    <a:cubicBezTo>
                      <a:pt x="19190" y="21600"/>
                      <a:pt x="19664" y="21193"/>
                      <a:pt x="19793" y="20606"/>
                    </a:cubicBezTo>
                    <a:cubicBezTo>
                      <a:pt x="19793" y="20515"/>
                      <a:pt x="19793" y="20515"/>
                      <a:pt x="19793" y="20515"/>
                    </a:cubicBezTo>
                    <a:cubicBezTo>
                      <a:pt x="19879" y="19928"/>
                      <a:pt x="19578" y="19567"/>
                      <a:pt x="19363" y="19295"/>
                    </a:cubicBezTo>
                    <a:lnTo>
                      <a:pt x="19276" y="19205"/>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374" name="Group 1374"/>
          <p:cNvGrpSpPr/>
          <p:nvPr/>
        </p:nvGrpSpPr>
        <p:grpSpPr>
          <a:xfrm>
            <a:off x="1391759" y="2555352"/>
            <a:ext cx="2055406" cy="1400278"/>
            <a:chOff x="0" y="0"/>
            <a:chExt cx="2055405" cy="1400276"/>
          </a:xfrm>
        </p:grpSpPr>
        <p:sp>
          <p:nvSpPr>
            <p:cNvPr id="1366" name="Shape 1366"/>
            <p:cNvSpPr/>
            <p:nvPr/>
          </p:nvSpPr>
          <p:spPr>
            <a:xfrm>
              <a:off x="0" y="597638"/>
              <a:ext cx="2055405"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1367" name="Shape 1367"/>
            <p:cNvSpPr/>
            <p:nvPr/>
          </p:nvSpPr>
          <p:spPr>
            <a:xfrm>
              <a:off x="77437" y="260741"/>
              <a:ext cx="197796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r">
                <a:defRPr>
                  <a:solidFill>
                    <a:srgbClr val="0F6FC6"/>
                  </a:solidFill>
                  <a:latin typeface="微软雅黑"/>
                  <a:ea typeface="微软雅黑"/>
                  <a:cs typeface="微软雅黑"/>
                  <a:sym typeface="微软雅黑"/>
                </a:defRPr>
              </a:lvl1pPr>
            </a:lstStyle>
            <a:p>
              <a:r>
                <a:t>输入你的文</a:t>
              </a:r>
            </a:p>
          </p:txBody>
        </p:sp>
        <p:grpSp>
          <p:nvGrpSpPr>
            <p:cNvPr id="1373" name="Group 1373"/>
            <p:cNvGrpSpPr/>
            <p:nvPr/>
          </p:nvGrpSpPr>
          <p:grpSpPr>
            <a:xfrm>
              <a:off x="124058" y="-1"/>
              <a:ext cx="530511" cy="612608"/>
              <a:chOff x="0" y="0"/>
              <a:chExt cx="530509" cy="612606"/>
            </a:xfrm>
          </p:grpSpPr>
          <p:sp>
            <p:nvSpPr>
              <p:cNvPr id="1368" name="Shape 1368"/>
              <p:cNvSpPr/>
              <p:nvPr/>
            </p:nvSpPr>
            <p:spPr>
              <a:xfrm>
                <a:off x="27775" y="290100"/>
                <a:ext cx="502735" cy="262328"/>
              </a:xfrm>
              <a:custGeom>
                <a:avLst/>
                <a:gdLst/>
                <a:ahLst/>
                <a:cxnLst>
                  <a:cxn ang="0">
                    <a:pos x="wd2" y="hd2"/>
                  </a:cxn>
                  <a:cxn ang="5400000">
                    <a:pos x="wd2" y="hd2"/>
                  </a:cxn>
                  <a:cxn ang="10800000">
                    <a:pos x="wd2" y="hd2"/>
                  </a:cxn>
                  <a:cxn ang="16200000">
                    <a:pos x="wd2" y="hd2"/>
                  </a:cxn>
                </a:cxnLst>
                <a:rect l="0" t="0" r="r" b="b"/>
                <a:pathLst>
                  <a:path w="21133" h="21600" extrusionOk="0">
                    <a:moveTo>
                      <a:pt x="19685" y="3323"/>
                    </a:moveTo>
                    <a:cubicBezTo>
                      <a:pt x="19153" y="2492"/>
                      <a:pt x="18621" y="2077"/>
                      <a:pt x="17982" y="2077"/>
                    </a:cubicBezTo>
                    <a:cubicBezTo>
                      <a:pt x="17982" y="1246"/>
                      <a:pt x="18089" y="623"/>
                      <a:pt x="18089" y="0"/>
                    </a:cubicBezTo>
                    <a:cubicBezTo>
                      <a:pt x="0" y="0"/>
                      <a:pt x="0" y="0"/>
                      <a:pt x="0" y="0"/>
                    </a:cubicBezTo>
                    <a:cubicBezTo>
                      <a:pt x="0" y="9554"/>
                      <a:pt x="2234" y="17862"/>
                      <a:pt x="5320" y="21600"/>
                    </a:cubicBezTo>
                    <a:cubicBezTo>
                      <a:pt x="12662" y="21600"/>
                      <a:pt x="12662" y="21600"/>
                      <a:pt x="12662" y="21600"/>
                    </a:cubicBezTo>
                    <a:cubicBezTo>
                      <a:pt x="13726" y="20354"/>
                      <a:pt x="14684" y="18692"/>
                      <a:pt x="15535" y="16408"/>
                    </a:cubicBezTo>
                    <a:cubicBezTo>
                      <a:pt x="15748" y="16615"/>
                      <a:pt x="16067" y="16615"/>
                      <a:pt x="16386" y="16615"/>
                    </a:cubicBezTo>
                    <a:cubicBezTo>
                      <a:pt x="17876" y="16615"/>
                      <a:pt x="19578" y="14954"/>
                      <a:pt x="20430" y="12877"/>
                    </a:cubicBezTo>
                    <a:cubicBezTo>
                      <a:pt x="21600" y="9762"/>
                      <a:pt x="21281" y="5608"/>
                      <a:pt x="19685" y="3323"/>
                    </a:cubicBezTo>
                    <a:close/>
                    <a:moveTo>
                      <a:pt x="18833" y="10592"/>
                    </a:moveTo>
                    <a:cubicBezTo>
                      <a:pt x="18408" y="11631"/>
                      <a:pt x="17450" y="12669"/>
                      <a:pt x="16599" y="12877"/>
                    </a:cubicBezTo>
                    <a:cubicBezTo>
                      <a:pt x="17131" y="10800"/>
                      <a:pt x="17557" y="8308"/>
                      <a:pt x="17769" y="5815"/>
                    </a:cubicBezTo>
                    <a:cubicBezTo>
                      <a:pt x="18089" y="5815"/>
                      <a:pt x="18301" y="6023"/>
                      <a:pt x="18514" y="6438"/>
                    </a:cubicBezTo>
                    <a:cubicBezTo>
                      <a:pt x="19153" y="7269"/>
                      <a:pt x="19366" y="9138"/>
                      <a:pt x="18833" y="10592"/>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69" name="Shape 1369"/>
              <p:cNvSpPr/>
              <p:nvPr/>
            </p:nvSpPr>
            <p:spPr>
              <a:xfrm>
                <a:off x="0" y="570943"/>
                <a:ext cx="482990" cy="41664"/>
              </a:xfrm>
              <a:custGeom>
                <a:avLst/>
                <a:gdLst/>
                <a:ahLst/>
                <a:cxnLst>
                  <a:cxn ang="0">
                    <a:pos x="wd2" y="hd2"/>
                  </a:cxn>
                  <a:cxn ang="5400000">
                    <a:pos x="wd2" y="hd2"/>
                  </a:cxn>
                  <a:cxn ang="10800000">
                    <a:pos x="wd2" y="hd2"/>
                  </a:cxn>
                  <a:cxn ang="16200000">
                    <a:pos x="wd2" y="hd2"/>
                  </a:cxn>
                </a:cxnLst>
                <a:rect l="0" t="0" r="r" b="b"/>
                <a:pathLst>
                  <a:path w="21600" h="21600" extrusionOk="0">
                    <a:moveTo>
                      <a:pt x="0" y="1271"/>
                    </a:moveTo>
                    <a:cubicBezTo>
                      <a:pt x="0" y="12706"/>
                      <a:pt x="792" y="21600"/>
                      <a:pt x="1809" y="21600"/>
                    </a:cubicBezTo>
                    <a:cubicBezTo>
                      <a:pt x="19904" y="21600"/>
                      <a:pt x="19904" y="21600"/>
                      <a:pt x="19904" y="21600"/>
                    </a:cubicBezTo>
                    <a:cubicBezTo>
                      <a:pt x="20808" y="21600"/>
                      <a:pt x="21600" y="12706"/>
                      <a:pt x="21600" y="1271"/>
                    </a:cubicBezTo>
                    <a:cubicBezTo>
                      <a:pt x="21600" y="0"/>
                      <a:pt x="21600" y="0"/>
                      <a:pt x="21600" y="0"/>
                    </a:cubicBezTo>
                    <a:cubicBezTo>
                      <a:pt x="0" y="0"/>
                      <a:pt x="0" y="0"/>
                      <a:pt x="0" y="0"/>
                    </a:cubicBezTo>
                    <a:lnTo>
                      <a:pt x="0" y="1271"/>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70" name="Shape 1370"/>
              <p:cNvSpPr/>
              <p:nvPr/>
            </p:nvSpPr>
            <p:spPr>
              <a:xfrm>
                <a:off x="129618" y="61722"/>
                <a:ext cx="43208" cy="165112"/>
              </a:xfrm>
              <a:custGeom>
                <a:avLst/>
                <a:gdLst/>
                <a:ahLst/>
                <a:cxnLst>
                  <a:cxn ang="0">
                    <a:pos x="wd2" y="hd2"/>
                  </a:cxn>
                  <a:cxn ang="5400000">
                    <a:pos x="wd2" y="hd2"/>
                  </a:cxn>
                  <a:cxn ang="10800000">
                    <a:pos x="wd2" y="hd2"/>
                  </a:cxn>
                  <a:cxn ang="16200000">
                    <a:pos x="wd2" y="hd2"/>
                  </a:cxn>
                </a:cxnLst>
                <a:rect l="0" t="0" r="r" b="b"/>
                <a:pathLst>
                  <a:path w="21600" h="21600" extrusionOk="0">
                    <a:moveTo>
                      <a:pt x="8894" y="18327"/>
                    </a:moveTo>
                    <a:cubicBezTo>
                      <a:pt x="5082" y="18982"/>
                      <a:pt x="0" y="19636"/>
                      <a:pt x="0" y="21600"/>
                    </a:cubicBezTo>
                    <a:cubicBezTo>
                      <a:pt x="8894" y="21600"/>
                      <a:pt x="8894" y="21600"/>
                      <a:pt x="8894" y="21600"/>
                    </a:cubicBezTo>
                    <a:cubicBezTo>
                      <a:pt x="8894" y="20945"/>
                      <a:pt x="10165" y="20945"/>
                      <a:pt x="13976" y="20291"/>
                    </a:cubicBezTo>
                    <a:cubicBezTo>
                      <a:pt x="17788" y="19636"/>
                      <a:pt x="21600" y="18982"/>
                      <a:pt x="21600" y="17345"/>
                    </a:cubicBezTo>
                    <a:cubicBezTo>
                      <a:pt x="21600" y="15382"/>
                      <a:pt x="17788" y="14727"/>
                      <a:pt x="13976" y="14073"/>
                    </a:cubicBezTo>
                    <a:cubicBezTo>
                      <a:pt x="10165" y="13418"/>
                      <a:pt x="8894" y="13418"/>
                      <a:pt x="8894" y="13091"/>
                    </a:cubicBezTo>
                    <a:cubicBezTo>
                      <a:pt x="8894" y="12436"/>
                      <a:pt x="10165" y="12436"/>
                      <a:pt x="13976" y="11782"/>
                    </a:cubicBezTo>
                    <a:cubicBezTo>
                      <a:pt x="17788" y="11127"/>
                      <a:pt x="21600" y="10473"/>
                      <a:pt x="21600" y="8836"/>
                    </a:cubicBezTo>
                    <a:cubicBezTo>
                      <a:pt x="21600" y="6873"/>
                      <a:pt x="17788" y="6218"/>
                      <a:pt x="13976" y="5564"/>
                    </a:cubicBezTo>
                    <a:cubicBezTo>
                      <a:pt x="10165" y="4909"/>
                      <a:pt x="8894" y="4909"/>
                      <a:pt x="8894" y="4255"/>
                    </a:cubicBezTo>
                    <a:cubicBezTo>
                      <a:pt x="8894" y="3927"/>
                      <a:pt x="10165" y="3927"/>
                      <a:pt x="13976" y="3273"/>
                    </a:cubicBezTo>
                    <a:cubicBezTo>
                      <a:pt x="17788" y="2618"/>
                      <a:pt x="21600" y="1964"/>
                      <a:pt x="21600" y="0"/>
                    </a:cubicBezTo>
                    <a:cubicBezTo>
                      <a:pt x="12706" y="0"/>
                      <a:pt x="12706" y="0"/>
                      <a:pt x="12706" y="0"/>
                    </a:cubicBezTo>
                    <a:cubicBezTo>
                      <a:pt x="12706" y="655"/>
                      <a:pt x="11435" y="655"/>
                      <a:pt x="8894" y="1309"/>
                    </a:cubicBezTo>
                    <a:cubicBezTo>
                      <a:pt x="5082" y="1964"/>
                      <a:pt x="0" y="2618"/>
                      <a:pt x="0" y="4255"/>
                    </a:cubicBezTo>
                    <a:cubicBezTo>
                      <a:pt x="0" y="6218"/>
                      <a:pt x="5082" y="6873"/>
                      <a:pt x="8894" y="7527"/>
                    </a:cubicBezTo>
                    <a:cubicBezTo>
                      <a:pt x="11435" y="8182"/>
                      <a:pt x="12706" y="8182"/>
                      <a:pt x="12706" y="8836"/>
                    </a:cubicBezTo>
                    <a:cubicBezTo>
                      <a:pt x="12706" y="9164"/>
                      <a:pt x="11435" y="9164"/>
                      <a:pt x="8894" y="9818"/>
                    </a:cubicBezTo>
                    <a:cubicBezTo>
                      <a:pt x="5082" y="10473"/>
                      <a:pt x="0" y="11127"/>
                      <a:pt x="0" y="13091"/>
                    </a:cubicBezTo>
                    <a:cubicBezTo>
                      <a:pt x="0" y="14727"/>
                      <a:pt x="5082" y="15382"/>
                      <a:pt x="8894" y="16036"/>
                    </a:cubicBezTo>
                    <a:cubicBezTo>
                      <a:pt x="11435" y="16691"/>
                      <a:pt x="12706" y="16691"/>
                      <a:pt x="12706" y="17345"/>
                    </a:cubicBezTo>
                    <a:cubicBezTo>
                      <a:pt x="12706" y="17673"/>
                      <a:pt x="11435" y="17673"/>
                      <a:pt x="8894" y="18327"/>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71" name="Shape 1371"/>
              <p:cNvSpPr/>
              <p:nvPr/>
            </p:nvSpPr>
            <p:spPr>
              <a:xfrm>
                <a:off x="222205" y="-1"/>
                <a:ext cx="46295" cy="166656"/>
              </a:xfrm>
              <a:custGeom>
                <a:avLst/>
                <a:gdLst/>
                <a:ahLst/>
                <a:cxnLst>
                  <a:cxn ang="0">
                    <a:pos x="wd2" y="hd2"/>
                  </a:cxn>
                  <a:cxn ang="5400000">
                    <a:pos x="wd2" y="hd2"/>
                  </a:cxn>
                  <a:cxn ang="10800000">
                    <a:pos x="wd2" y="hd2"/>
                  </a:cxn>
                  <a:cxn ang="16200000">
                    <a:pos x="wd2" y="hd2"/>
                  </a:cxn>
                </a:cxnLst>
                <a:rect l="0" t="0" r="r" b="b"/>
                <a:pathLst>
                  <a:path w="21600" h="21600" extrusionOk="0">
                    <a:moveTo>
                      <a:pt x="8400" y="18327"/>
                    </a:moveTo>
                    <a:cubicBezTo>
                      <a:pt x="4800" y="18982"/>
                      <a:pt x="0" y="19636"/>
                      <a:pt x="0" y="21600"/>
                    </a:cubicBezTo>
                    <a:cubicBezTo>
                      <a:pt x="9600" y="21600"/>
                      <a:pt x="9600" y="21600"/>
                      <a:pt x="9600" y="21600"/>
                    </a:cubicBezTo>
                    <a:cubicBezTo>
                      <a:pt x="9600" y="20945"/>
                      <a:pt x="9600" y="20945"/>
                      <a:pt x="13200" y="20291"/>
                    </a:cubicBezTo>
                    <a:cubicBezTo>
                      <a:pt x="16800" y="19636"/>
                      <a:pt x="21600" y="18982"/>
                      <a:pt x="21600" y="17345"/>
                    </a:cubicBezTo>
                    <a:cubicBezTo>
                      <a:pt x="21600" y="15382"/>
                      <a:pt x="16800" y="14727"/>
                      <a:pt x="13200" y="14073"/>
                    </a:cubicBezTo>
                    <a:cubicBezTo>
                      <a:pt x="9600" y="13418"/>
                      <a:pt x="9600" y="13418"/>
                      <a:pt x="9600" y="13091"/>
                    </a:cubicBezTo>
                    <a:cubicBezTo>
                      <a:pt x="9600" y="12436"/>
                      <a:pt x="9600" y="12436"/>
                      <a:pt x="13200" y="11782"/>
                    </a:cubicBezTo>
                    <a:cubicBezTo>
                      <a:pt x="16800" y="11127"/>
                      <a:pt x="21600" y="10473"/>
                      <a:pt x="21600" y="8836"/>
                    </a:cubicBezTo>
                    <a:cubicBezTo>
                      <a:pt x="21600" y="6873"/>
                      <a:pt x="16800" y="6218"/>
                      <a:pt x="13200" y="5564"/>
                    </a:cubicBezTo>
                    <a:cubicBezTo>
                      <a:pt x="9600" y="4909"/>
                      <a:pt x="9600" y="4909"/>
                      <a:pt x="9600" y="4255"/>
                    </a:cubicBezTo>
                    <a:cubicBezTo>
                      <a:pt x="9600" y="3927"/>
                      <a:pt x="9600" y="3927"/>
                      <a:pt x="13200" y="3273"/>
                    </a:cubicBezTo>
                    <a:cubicBezTo>
                      <a:pt x="16800" y="2618"/>
                      <a:pt x="21600" y="1964"/>
                      <a:pt x="21600" y="0"/>
                    </a:cubicBezTo>
                    <a:cubicBezTo>
                      <a:pt x="13200" y="0"/>
                      <a:pt x="13200" y="0"/>
                      <a:pt x="13200" y="0"/>
                    </a:cubicBezTo>
                    <a:cubicBezTo>
                      <a:pt x="13200" y="655"/>
                      <a:pt x="12000" y="655"/>
                      <a:pt x="8400" y="1309"/>
                    </a:cubicBezTo>
                    <a:cubicBezTo>
                      <a:pt x="4800" y="1964"/>
                      <a:pt x="0" y="2618"/>
                      <a:pt x="0" y="4255"/>
                    </a:cubicBezTo>
                    <a:cubicBezTo>
                      <a:pt x="0" y="6218"/>
                      <a:pt x="4800" y="6873"/>
                      <a:pt x="8400" y="7527"/>
                    </a:cubicBezTo>
                    <a:cubicBezTo>
                      <a:pt x="12000" y="8182"/>
                      <a:pt x="13200" y="8182"/>
                      <a:pt x="13200" y="8836"/>
                    </a:cubicBezTo>
                    <a:cubicBezTo>
                      <a:pt x="13200" y="9164"/>
                      <a:pt x="12000" y="9164"/>
                      <a:pt x="8400" y="9818"/>
                    </a:cubicBezTo>
                    <a:cubicBezTo>
                      <a:pt x="4800" y="10473"/>
                      <a:pt x="0" y="11127"/>
                      <a:pt x="0" y="13091"/>
                    </a:cubicBezTo>
                    <a:cubicBezTo>
                      <a:pt x="0" y="14727"/>
                      <a:pt x="4800" y="15382"/>
                      <a:pt x="8400" y="16036"/>
                    </a:cubicBezTo>
                    <a:cubicBezTo>
                      <a:pt x="12000" y="16691"/>
                      <a:pt x="13200" y="16691"/>
                      <a:pt x="13200" y="17345"/>
                    </a:cubicBezTo>
                    <a:cubicBezTo>
                      <a:pt x="13200" y="17673"/>
                      <a:pt x="12000" y="17673"/>
                      <a:pt x="8400" y="18327"/>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72" name="Shape 1372"/>
              <p:cNvSpPr/>
              <p:nvPr/>
            </p:nvSpPr>
            <p:spPr>
              <a:xfrm>
                <a:off x="319419" y="81783"/>
                <a:ext cx="43208" cy="166655"/>
              </a:xfrm>
              <a:custGeom>
                <a:avLst/>
                <a:gdLst/>
                <a:ahLst/>
                <a:cxnLst>
                  <a:cxn ang="0">
                    <a:pos x="wd2" y="hd2"/>
                  </a:cxn>
                  <a:cxn ang="5400000">
                    <a:pos x="wd2" y="hd2"/>
                  </a:cxn>
                  <a:cxn ang="10800000">
                    <a:pos x="wd2" y="hd2"/>
                  </a:cxn>
                  <a:cxn ang="16200000">
                    <a:pos x="wd2" y="hd2"/>
                  </a:cxn>
                </a:cxnLst>
                <a:rect l="0" t="0" r="r" b="b"/>
                <a:pathLst>
                  <a:path w="21600" h="21600" extrusionOk="0">
                    <a:moveTo>
                      <a:pt x="7624" y="18327"/>
                    </a:moveTo>
                    <a:cubicBezTo>
                      <a:pt x="3812" y="18982"/>
                      <a:pt x="0" y="19636"/>
                      <a:pt x="0" y="21600"/>
                    </a:cubicBezTo>
                    <a:cubicBezTo>
                      <a:pt x="8894" y="21600"/>
                      <a:pt x="8894" y="21600"/>
                      <a:pt x="8894" y="21600"/>
                    </a:cubicBezTo>
                    <a:cubicBezTo>
                      <a:pt x="8894" y="20945"/>
                      <a:pt x="10165" y="20945"/>
                      <a:pt x="12706" y="20291"/>
                    </a:cubicBezTo>
                    <a:cubicBezTo>
                      <a:pt x="16518" y="19636"/>
                      <a:pt x="21600" y="18982"/>
                      <a:pt x="21600" y="17345"/>
                    </a:cubicBezTo>
                    <a:cubicBezTo>
                      <a:pt x="21600" y="15382"/>
                      <a:pt x="16518" y="14727"/>
                      <a:pt x="12706" y="14073"/>
                    </a:cubicBezTo>
                    <a:cubicBezTo>
                      <a:pt x="10165" y="13418"/>
                      <a:pt x="8894" y="13418"/>
                      <a:pt x="8894" y="13091"/>
                    </a:cubicBezTo>
                    <a:cubicBezTo>
                      <a:pt x="8894" y="12436"/>
                      <a:pt x="10165" y="12436"/>
                      <a:pt x="12706" y="11782"/>
                    </a:cubicBezTo>
                    <a:cubicBezTo>
                      <a:pt x="16518" y="11127"/>
                      <a:pt x="21600" y="10473"/>
                      <a:pt x="21600" y="8836"/>
                    </a:cubicBezTo>
                    <a:cubicBezTo>
                      <a:pt x="21600" y="6873"/>
                      <a:pt x="16518" y="6218"/>
                      <a:pt x="12706" y="5564"/>
                    </a:cubicBezTo>
                    <a:cubicBezTo>
                      <a:pt x="10165" y="4909"/>
                      <a:pt x="8894" y="4909"/>
                      <a:pt x="8894" y="4255"/>
                    </a:cubicBezTo>
                    <a:cubicBezTo>
                      <a:pt x="8894" y="3927"/>
                      <a:pt x="10165" y="3927"/>
                      <a:pt x="12706" y="3273"/>
                    </a:cubicBezTo>
                    <a:cubicBezTo>
                      <a:pt x="16518" y="2618"/>
                      <a:pt x="21600" y="1964"/>
                      <a:pt x="21600" y="0"/>
                    </a:cubicBezTo>
                    <a:cubicBezTo>
                      <a:pt x="12706" y="0"/>
                      <a:pt x="12706" y="0"/>
                      <a:pt x="12706" y="0"/>
                    </a:cubicBezTo>
                    <a:cubicBezTo>
                      <a:pt x="12706" y="655"/>
                      <a:pt x="11435" y="655"/>
                      <a:pt x="7624" y="1309"/>
                    </a:cubicBezTo>
                    <a:cubicBezTo>
                      <a:pt x="3812" y="1964"/>
                      <a:pt x="0" y="2618"/>
                      <a:pt x="0" y="4255"/>
                    </a:cubicBezTo>
                    <a:cubicBezTo>
                      <a:pt x="0" y="6218"/>
                      <a:pt x="3812" y="6873"/>
                      <a:pt x="7624" y="7527"/>
                    </a:cubicBezTo>
                    <a:cubicBezTo>
                      <a:pt x="11435" y="8182"/>
                      <a:pt x="12706" y="8182"/>
                      <a:pt x="12706" y="8836"/>
                    </a:cubicBezTo>
                    <a:cubicBezTo>
                      <a:pt x="12706" y="9164"/>
                      <a:pt x="11435" y="9164"/>
                      <a:pt x="7624" y="9818"/>
                    </a:cubicBezTo>
                    <a:cubicBezTo>
                      <a:pt x="3812" y="10473"/>
                      <a:pt x="0" y="11127"/>
                      <a:pt x="0" y="13091"/>
                    </a:cubicBezTo>
                    <a:cubicBezTo>
                      <a:pt x="0" y="14727"/>
                      <a:pt x="3812" y="15382"/>
                      <a:pt x="7624" y="16036"/>
                    </a:cubicBezTo>
                    <a:cubicBezTo>
                      <a:pt x="11435" y="16691"/>
                      <a:pt x="12706" y="16691"/>
                      <a:pt x="12706" y="17345"/>
                    </a:cubicBezTo>
                    <a:cubicBezTo>
                      <a:pt x="12706" y="17673"/>
                      <a:pt x="11435" y="17673"/>
                      <a:pt x="7624" y="18327"/>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1380" name="Group 1380"/>
          <p:cNvGrpSpPr/>
          <p:nvPr/>
        </p:nvGrpSpPr>
        <p:grpSpPr>
          <a:xfrm>
            <a:off x="8683655" y="4821394"/>
            <a:ext cx="1977969" cy="1306045"/>
            <a:chOff x="0" y="0"/>
            <a:chExt cx="1977968" cy="1306044"/>
          </a:xfrm>
        </p:grpSpPr>
        <p:sp>
          <p:nvSpPr>
            <p:cNvPr id="1375" name="Shape 1375"/>
            <p:cNvSpPr/>
            <p:nvPr/>
          </p:nvSpPr>
          <p:spPr>
            <a:xfrm>
              <a:off x="-1" y="503406"/>
              <a:ext cx="1977969"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a:t>
              </a:r>
            </a:p>
          </p:txBody>
        </p:sp>
        <p:sp>
          <p:nvSpPr>
            <p:cNvPr id="1376" name="Shape 1376"/>
            <p:cNvSpPr/>
            <p:nvPr/>
          </p:nvSpPr>
          <p:spPr>
            <a:xfrm>
              <a:off x="-1" y="128321"/>
              <a:ext cx="197796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defRPr>
                  <a:solidFill>
                    <a:srgbClr val="0BD0D9"/>
                  </a:solidFill>
                  <a:latin typeface="微软雅黑"/>
                  <a:ea typeface="微软雅黑"/>
                  <a:cs typeface="微软雅黑"/>
                  <a:sym typeface="微软雅黑"/>
                </a:defRPr>
              </a:lvl1pPr>
            </a:lstStyle>
            <a:p>
              <a:r>
                <a:t>文字信息</a:t>
              </a:r>
            </a:p>
          </p:txBody>
        </p:sp>
        <p:grpSp>
          <p:nvGrpSpPr>
            <p:cNvPr id="1379" name="Group 1379"/>
            <p:cNvGrpSpPr/>
            <p:nvPr/>
          </p:nvGrpSpPr>
          <p:grpSpPr>
            <a:xfrm>
              <a:off x="1207948" y="0"/>
              <a:ext cx="508199" cy="507061"/>
              <a:chOff x="0" y="0"/>
              <a:chExt cx="508198" cy="507060"/>
            </a:xfrm>
          </p:grpSpPr>
          <p:sp>
            <p:nvSpPr>
              <p:cNvPr id="1377" name="Shape 1377"/>
              <p:cNvSpPr/>
              <p:nvPr/>
            </p:nvSpPr>
            <p:spPr>
              <a:xfrm>
                <a:off x="-1" y="-1"/>
                <a:ext cx="508199" cy="507062"/>
              </a:xfrm>
              <a:custGeom>
                <a:avLst/>
                <a:gdLst/>
                <a:ahLst/>
                <a:cxnLst>
                  <a:cxn ang="0">
                    <a:pos x="wd2" y="hd2"/>
                  </a:cxn>
                  <a:cxn ang="5400000">
                    <a:pos x="wd2" y="hd2"/>
                  </a:cxn>
                  <a:cxn ang="10800000">
                    <a:pos x="wd2" y="hd2"/>
                  </a:cxn>
                  <a:cxn ang="16200000">
                    <a:pos x="wd2" y="hd2"/>
                  </a:cxn>
                </a:cxnLst>
                <a:rect l="0" t="0" r="r" b="b"/>
                <a:pathLst>
                  <a:path w="21600" h="21600" extrusionOk="0">
                    <a:moveTo>
                      <a:pt x="8255" y="16523"/>
                    </a:moveTo>
                    <a:cubicBezTo>
                      <a:pt x="8255" y="16523"/>
                      <a:pt x="8255" y="16523"/>
                      <a:pt x="8255" y="16523"/>
                    </a:cubicBezTo>
                    <a:cubicBezTo>
                      <a:pt x="9855" y="16523"/>
                      <a:pt x="11382" y="16068"/>
                      <a:pt x="12691" y="15231"/>
                    </a:cubicBezTo>
                    <a:cubicBezTo>
                      <a:pt x="13145" y="15668"/>
                      <a:pt x="13145" y="15668"/>
                      <a:pt x="13145" y="15668"/>
                    </a:cubicBezTo>
                    <a:cubicBezTo>
                      <a:pt x="12618" y="16195"/>
                      <a:pt x="12618" y="16195"/>
                      <a:pt x="12618" y="16195"/>
                    </a:cubicBezTo>
                    <a:cubicBezTo>
                      <a:pt x="17273" y="20872"/>
                      <a:pt x="17273" y="20872"/>
                      <a:pt x="17273" y="20872"/>
                    </a:cubicBezTo>
                    <a:cubicBezTo>
                      <a:pt x="17764" y="21345"/>
                      <a:pt x="18400" y="21600"/>
                      <a:pt x="19073" y="21600"/>
                    </a:cubicBezTo>
                    <a:cubicBezTo>
                      <a:pt x="19745" y="21600"/>
                      <a:pt x="20382" y="21345"/>
                      <a:pt x="20855" y="20872"/>
                    </a:cubicBezTo>
                    <a:cubicBezTo>
                      <a:pt x="21327" y="20381"/>
                      <a:pt x="21600" y="19762"/>
                      <a:pt x="21600" y="19071"/>
                    </a:cubicBezTo>
                    <a:cubicBezTo>
                      <a:pt x="21600" y="18397"/>
                      <a:pt x="21327" y="17760"/>
                      <a:pt x="20855" y="17287"/>
                    </a:cubicBezTo>
                    <a:cubicBezTo>
                      <a:pt x="16182" y="12611"/>
                      <a:pt x="16182" y="12611"/>
                      <a:pt x="16182" y="12611"/>
                    </a:cubicBezTo>
                    <a:cubicBezTo>
                      <a:pt x="15655" y="13138"/>
                      <a:pt x="15655" y="13138"/>
                      <a:pt x="15655" y="13138"/>
                    </a:cubicBezTo>
                    <a:cubicBezTo>
                      <a:pt x="15218" y="12702"/>
                      <a:pt x="15218" y="12702"/>
                      <a:pt x="15218" y="12702"/>
                    </a:cubicBezTo>
                    <a:cubicBezTo>
                      <a:pt x="16164" y="11209"/>
                      <a:pt x="16618" y="9463"/>
                      <a:pt x="16491" y="7679"/>
                    </a:cubicBezTo>
                    <a:cubicBezTo>
                      <a:pt x="16345" y="5696"/>
                      <a:pt x="15509" y="3821"/>
                      <a:pt x="14091" y="2420"/>
                    </a:cubicBezTo>
                    <a:cubicBezTo>
                      <a:pt x="12527" y="855"/>
                      <a:pt x="10473" y="0"/>
                      <a:pt x="8255" y="0"/>
                    </a:cubicBezTo>
                    <a:cubicBezTo>
                      <a:pt x="6055" y="0"/>
                      <a:pt x="3982" y="855"/>
                      <a:pt x="2418" y="2420"/>
                    </a:cubicBezTo>
                    <a:cubicBezTo>
                      <a:pt x="873" y="3985"/>
                      <a:pt x="0" y="6060"/>
                      <a:pt x="0" y="8261"/>
                    </a:cubicBezTo>
                    <a:cubicBezTo>
                      <a:pt x="0" y="10463"/>
                      <a:pt x="873" y="12538"/>
                      <a:pt x="2418" y="14103"/>
                    </a:cubicBezTo>
                    <a:cubicBezTo>
                      <a:pt x="3982" y="15668"/>
                      <a:pt x="6055" y="16523"/>
                      <a:pt x="8255" y="16523"/>
                    </a:cubicBezTo>
                    <a:close/>
                    <a:moveTo>
                      <a:pt x="20291" y="19071"/>
                    </a:moveTo>
                    <a:cubicBezTo>
                      <a:pt x="20291" y="19398"/>
                      <a:pt x="20164" y="19707"/>
                      <a:pt x="19927" y="19944"/>
                    </a:cubicBezTo>
                    <a:cubicBezTo>
                      <a:pt x="19691" y="20162"/>
                      <a:pt x="19400" y="20290"/>
                      <a:pt x="19073" y="20290"/>
                    </a:cubicBezTo>
                    <a:cubicBezTo>
                      <a:pt x="18745" y="20290"/>
                      <a:pt x="18436" y="20162"/>
                      <a:pt x="18200" y="19944"/>
                    </a:cubicBezTo>
                    <a:cubicBezTo>
                      <a:pt x="14582" y="16323"/>
                      <a:pt x="14582" y="16323"/>
                      <a:pt x="14582" y="16323"/>
                    </a:cubicBezTo>
                    <a:cubicBezTo>
                      <a:pt x="16309" y="14594"/>
                      <a:pt x="16309" y="14594"/>
                      <a:pt x="16309" y="14594"/>
                    </a:cubicBezTo>
                    <a:cubicBezTo>
                      <a:pt x="19927" y="18215"/>
                      <a:pt x="19927" y="18215"/>
                      <a:pt x="19927" y="18215"/>
                    </a:cubicBezTo>
                    <a:cubicBezTo>
                      <a:pt x="20164" y="18452"/>
                      <a:pt x="20291" y="18761"/>
                      <a:pt x="20291" y="19071"/>
                    </a:cubicBezTo>
                    <a:close/>
                    <a:moveTo>
                      <a:pt x="14073" y="14740"/>
                    </a:moveTo>
                    <a:cubicBezTo>
                      <a:pt x="13745" y="14430"/>
                      <a:pt x="13745" y="14430"/>
                      <a:pt x="13745" y="14430"/>
                    </a:cubicBezTo>
                    <a:cubicBezTo>
                      <a:pt x="13745" y="14430"/>
                      <a:pt x="13745" y="14430"/>
                      <a:pt x="13745" y="14430"/>
                    </a:cubicBezTo>
                    <a:cubicBezTo>
                      <a:pt x="13800" y="14376"/>
                      <a:pt x="13855" y="14321"/>
                      <a:pt x="13909" y="14285"/>
                    </a:cubicBezTo>
                    <a:cubicBezTo>
                      <a:pt x="13927" y="14267"/>
                      <a:pt x="13927" y="14267"/>
                      <a:pt x="13945" y="14248"/>
                    </a:cubicBezTo>
                    <a:cubicBezTo>
                      <a:pt x="14000" y="14194"/>
                      <a:pt x="14036" y="14157"/>
                      <a:pt x="14091" y="14103"/>
                    </a:cubicBezTo>
                    <a:cubicBezTo>
                      <a:pt x="14145" y="14048"/>
                      <a:pt x="14200" y="13994"/>
                      <a:pt x="14255" y="13939"/>
                    </a:cubicBezTo>
                    <a:cubicBezTo>
                      <a:pt x="14255" y="13939"/>
                      <a:pt x="14273" y="13921"/>
                      <a:pt x="14273" y="13921"/>
                    </a:cubicBezTo>
                    <a:cubicBezTo>
                      <a:pt x="14327" y="13866"/>
                      <a:pt x="14364" y="13812"/>
                      <a:pt x="14418" y="13757"/>
                    </a:cubicBezTo>
                    <a:cubicBezTo>
                      <a:pt x="14418" y="13757"/>
                      <a:pt x="14418" y="13757"/>
                      <a:pt x="14418" y="13757"/>
                    </a:cubicBezTo>
                    <a:cubicBezTo>
                      <a:pt x="14727" y="14066"/>
                      <a:pt x="14727" y="14066"/>
                      <a:pt x="14727" y="14066"/>
                    </a:cubicBezTo>
                    <a:lnTo>
                      <a:pt x="14073" y="14740"/>
                    </a:lnTo>
                    <a:close/>
                    <a:moveTo>
                      <a:pt x="3345" y="3348"/>
                    </a:moveTo>
                    <a:cubicBezTo>
                      <a:pt x="4655" y="2038"/>
                      <a:pt x="6400" y="1310"/>
                      <a:pt x="8255" y="1310"/>
                    </a:cubicBezTo>
                    <a:cubicBezTo>
                      <a:pt x="10109" y="1310"/>
                      <a:pt x="11855" y="2038"/>
                      <a:pt x="13164" y="3348"/>
                    </a:cubicBezTo>
                    <a:cubicBezTo>
                      <a:pt x="14345" y="4531"/>
                      <a:pt x="15073" y="6096"/>
                      <a:pt x="15182" y="7770"/>
                    </a:cubicBezTo>
                    <a:cubicBezTo>
                      <a:pt x="15309" y="9426"/>
                      <a:pt x="14818" y="11064"/>
                      <a:pt x="13855" y="12392"/>
                    </a:cubicBezTo>
                    <a:cubicBezTo>
                      <a:pt x="13855" y="12392"/>
                      <a:pt x="13855" y="12392"/>
                      <a:pt x="13855" y="12392"/>
                    </a:cubicBezTo>
                    <a:cubicBezTo>
                      <a:pt x="13636" y="12665"/>
                      <a:pt x="13418" y="12938"/>
                      <a:pt x="13164" y="13175"/>
                    </a:cubicBezTo>
                    <a:cubicBezTo>
                      <a:pt x="13091" y="13248"/>
                      <a:pt x="13018" y="13339"/>
                      <a:pt x="12927" y="13411"/>
                    </a:cubicBezTo>
                    <a:cubicBezTo>
                      <a:pt x="12745" y="13557"/>
                      <a:pt x="12582" y="13721"/>
                      <a:pt x="12382" y="13848"/>
                    </a:cubicBezTo>
                    <a:cubicBezTo>
                      <a:pt x="11182" y="14740"/>
                      <a:pt x="9764" y="15213"/>
                      <a:pt x="8255" y="15213"/>
                    </a:cubicBezTo>
                    <a:cubicBezTo>
                      <a:pt x="6400" y="15213"/>
                      <a:pt x="4655" y="14485"/>
                      <a:pt x="3345" y="13175"/>
                    </a:cubicBezTo>
                    <a:cubicBezTo>
                      <a:pt x="636" y="10463"/>
                      <a:pt x="636" y="6060"/>
                      <a:pt x="3345" y="3348"/>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78" name="Shape 1378"/>
              <p:cNvSpPr/>
              <p:nvPr/>
            </p:nvSpPr>
            <p:spPr>
              <a:xfrm>
                <a:off x="62873" y="61392"/>
                <a:ext cx="264075" cy="264902"/>
              </a:xfrm>
              <a:custGeom>
                <a:avLst/>
                <a:gdLst/>
                <a:ahLst/>
                <a:cxnLst>
                  <a:cxn ang="0">
                    <a:pos x="wd2" y="hd2"/>
                  </a:cxn>
                  <a:cxn ang="5400000">
                    <a:pos x="wd2" y="hd2"/>
                  </a:cxn>
                  <a:cxn ang="10800000">
                    <a:pos x="wd2" y="hd2"/>
                  </a:cxn>
                  <a:cxn ang="16200000">
                    <a:pos x="wd2" y="hd2"/>
                  </a:cxn>
                </a:cxnLst>
                <a:rect l="0" t="0" r="r" b="b"/>
                <a:pathLst>
                  <a:path w="19675" h="21600" extrusionOk="0">
                    <a:moveTo>
                      <a:pt x="9253" y="21565"/>
                    </a:moveTo>
                    <a:cubicBezTo>
                      <a:pt x="9253" y="21600"/>
                      <a:pt x="9253" y="21600"/>
                      <a:pt x="9253" y="21600"/>
                    </a:cubicBezTo>
                    <a:cubicBezTo>
                      <a:pt x="9827" y="21600"/>
                      <a:pt x="9827" y="21600"/>
                      <a:pt x="9827" y="21600"/>
                    </a:cubicBezTo>
                    <a:cubicBezTo>
                      <a:pt x="11965" y="21600"/>
                      <a:pt x="13975" y="20866"/>
                      <a:pt x="15698" y="19468"/>
                    </a:cubicBezTo>
                    <a:cubicBezTo>
                      <a:pt x="16081" y="19153"/>
                      <a:pt x="16463" y="18804"/>
                      <a:pt x="16782" y="18419"/>
                    </a:cubicBezTo>
                    <a:cubicBezTo>
                      <a:pt x="17133" y="18035"/>
                      <a:pt x="17452" y="17650"/>
                      <a:pt x="17772" y="17196"/>
                    </a:cubicBezTo>
                    <a:cubicBezTo>
                      <a:pt x="20643" y="12967"/>
                      <a:pt x="20228" y="6920"/>
                      <a:pt x="16782" y="3181"/>
                    </a:cubicBezTo>
                    <a:cubicBezTo>
                      <a:pt x="14932" y="1153"/>
                      <a:pt x="12475" y="0"/>
                      <a:pt x="9827" y="0"/>
                    </a:cubicBezTo>
                    <a:cubicBezTo>
                      <a:pt x="7211" y="0"/>
                      <a:pt x="4722" y="1153"/>
                      <a:pt x="2872" y="3181"/>
                    </a:cubicBezTo>
                    <a:cubicBezTo>
                      <a:pt x="-957" y="7375"/>
                      <a:pt x="-957" y="14225"/>
                      <a:pt x="2872" y="18419"/>
                    </a:cubicBezTo>
                    <a:cubicBezTo>
                      <a:pt x="4595" y="20307"/>
                      <a:pt x="6860" y="21425"/>
                      <a:pt x="9253" y="21565"/>
                    </a:cubicBezTo>
                    <a:close/>
                    <a:moveTo>
                      <a:pt x="3701" y="4054"/>
                    </a:moveTo>
                    <a:cubicBezTo>
                      <a:pt x="5328" y="2272"/>
                      <a:pt x="7498" y="1258"/>
                      <a:pt x="9827" y="1258"/>
                    </a:cubicBezTo>
                    <a:cubicBezTo>
                      <a:pt x="12156" y="1258"/>
                      <a:pt x="14358" y="2272"/>
                      <a:pt x="15985" y="4054"/>
                    </a:cubicBezTo>
                    <a:cubicBezTo>
                      <a:pt x="19016" y="7375"/>
                      <a:pt x="19367" y="12687"/>
                      <a:pt x="16846" y="16462"/>
                    </a:cubicBezTo>
                    <a:cubicBezTo>
                      <a:pt x="16591" y="16847"/>
                      <a:pt x="16304" y="17196"/>
                      <a:pt x="15985" y="17546"/>
                    </a:cubicBezTo>
                    <a:cubicBezTo>
                      <a:pt x="15666" y="17860"/>
                      <a:pt x="15347" y="18175"/>
                      <a:pt x="14996" y="18454"/>
                    </a:cubicBezTo>
                    <a:cubicBezTo>
                      <a:pt x="13528" y="19678"/>
                      <a:pt x="11741" y="20307"/>
                      <a:pt x="9891" y="20342"/>
                    </a:cubicBezTo>
                    <a:cubicBezTo>
                      <a:pt x="9827" y="20342"/>
                      <a:pt x="9827" y="20342"/>
                      <a:pt x="9827" y="20342"/>
                    </a:cubicBezTo>
                    <a:cubicBezTo>
                      <a:pt x="7498" y="20342"/>
                      <a:pt x="5328" y="19328"/>
                      <a:pt x="3701" y="17546"/>
                    </a:cubicBezTo>
                    <a:cubicBezTo>
                      <a:pt x="287" y="13806"/>
                      <a:pt x="287" y="7794"/>
                      <a:pt x="3701" y="4054"/>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Shape 1382"/>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1383" name="Shape 1383"/>
          <p:cNvSpPr/>
          <p:nvPr/>
        </p:nvSpPr>
        <p:spPr>
          <a:xfrm>
            <a:off x="4501631" y="2590842"/>
            <a:ext cx="2667002" cy="2667002"/>
          </a:xfrm>
          <a:custGeom>
            <a:avLst/>
            <a:gdLst/>
            <a:ahLst/>
            <a:cxnLst>
              <a:cxn ang="0">
                <a:pos x="wd2" y="hd2"/>
              </a:cxn>
              <a:cxn ang="5400000">
                <a:pos x="wd2" y="hd2"/>
              </a:cxn>
              <a:cxn ang="10800000">
                <a:pos x="wd2" y="hd2"/>
              </a:cxn>
              <a:cxn ang="16200000">
                <a:pos x="wd2" y="hd2"/>
              </a:cxn>
            </a:cxnLst>
            <a:rect l="0" t="0" r="r" b="b"/>
            <a:pathLst>
              <a:path w="21600" h="21600" extrusionOk="0">
                <a:moveTo>
                  <a:pt x="19814" y="11341"/>
                </a:moveTo>
                <a:cubicBezTo>
                  <a:pt x="21600" y="10739"/>
                  <a:pt x="21600" y="10739"/>
                  <a:pt x="21600" y="10739"/>
                </a:cubicBezTo>
                <a:cubicBezTo>
                  <a:pt x="21508" y="9361"/>
                  <a:pt x="21508" y="9361"/>
                  <a:pt x="21508" y="9361"/>
                </a:cubicBezTo>
                <a:cubicBezTo>
                  <a:pt x="19650" y="9014"/>
                  <a:pt x="19650" y="9014"/>
                  <a:pt x="19650" y="9014"/>
                </a:cubicBezTo>
                <a:cubicBezTo>
                  <a:pt x="19579" y="8646"/>
                  <a:pt x="19477" y="8268"/>
                  <a:pt x="19354" y="7901"/>
                </a:cubicBezTo>
                <a:cubicBezTo>
                  <a:pt x="20804" y="6656"/>
                  <a:pt x="20804" y="6656"/>
                  <a:pt x="20804" y="6656"/>
                </a:cubicBezTo>
                <a:cubicBezTo>
                  <a:pt x="20202" y="5431"/>
                  <a:pt x="20202" y="5431"/>
                  <a:pt x="20202" y="5431"/>
                </a:cubicBezTo>
                <a:cubicBezTo>
                  <a:pt x="18323" y="5819"/>
                  <a:pt x="18323" y="5819"/>
                  <a:pt x="18323" y="5819"/>
                </a:cubicBezTo>
                <a:cubicBezTo>
                  <a:pt x="18088" y="5461"/>
                  <a:pt x="17833" y="5124"/>
                  <a:pt x="17558" y="4808"/>
                </a:cubicBezTo>
                <a:cubicBezTo>
                  <a:pt x="18395" y="3113"/>
                  <a:pt x="18395" y="3113"/>
                  <a:pt x="18395" y="3113"/>
                </a:cubicBezTo>
                <a:cubicBezTo>
                  <a:pt x="17353" y="2215"/>
                  <a:pt x="17353" y="2215"/>
                  <a:pt x="17353" y="2215"/>
                </a:cubicBezTo>
                <a:cubicBezTo>
                  <a:pt x="15802" y="3277"/>
                  <a:pt x="15802" y="3277"/>
                  <a:pt x="15802" y="3277"/>
                </a:cubicBezTo>
                <a:cubicBezTo>
                  <a:pt x="15475" y="3073"/>
                  <a:pt x="15138" y="2879"/>
                  <a:pt x="14802" y="2705"/>
                </a:cubicBezTo>
                <a:cubicBezTo>
                  <a:pt x="14944" y="817"/>
                  <a:pt x="14944" y="817"/>
                  <a:pt x="14944" y="817"/>
                </a:cubicBezTo>
                <a:cubicBezTo>
                  <a:pt x="13638" y="378"/>
                  <a:pt x="13638" y="378"/>
                  <a:pt x="13638" y="378"/>
                </a:cubicBezTo>
                <a:cubicBezTo>
                  <a:pt x="12597" y="1950"/>
                  <a:pt x="12597" y="1950"/>
                  <a:pt x="12597" y="1950"/>
                </a:cubicBezTo>
                <a:cubicBezTo>
                  <a:pt x="12188" y="1868"/>
                  <a:pt x="11760" y="1817"/>
                  <a:pt x="11341" y="1786"/>
                </a:cubicBezTo>
                <a:cubicBezTo>
                  <a:pt x="10739" y="0"/>
                  <a:pt x="10739" y="0"/>
                  <a:pt x="10739" y="0"/>
                </a:cubicBezTo>
                <a:cubicBezTo>
                  <a:pt x="9371" y="92"/>
                  <a:pt x="9371" y="92"/>
                  <a:pt x="9371" y="92"/>
                </a:cubicBezTo>
                <a:cubicBezTo>
                  <a:pt x="9024" y="1950"/>
                  <a:pt x="9024" y="1950"/>
                  <a:pt x="9024" y="1950"/>
                </a:cubicBezTo>
                <a:cubicBezTo>
                  <a:pt x="8646" y="2021"/>
                  <a:pt x="8268" y="2123"/>
                  <a:pt x="7901" y="2246"/>
                </a:cubicBezTo>
                <a:cubicBezTo>
                  <a:pt x="6666" y="796"/>
                  <a:pt x="6666" y="796"/>
                  <a:pt x="6666" y="796"/>
                </a:cubicBezTo>
                <a:cubicBezTo>
                  <a:pt x="5431" y="1398"/>
                  <a:pt x="5431" y="1398"/>
                  <a:pt x="5431" y="1398"/>
                </a:cubicBezTo>
                <a:cubicBezTo>
                  <a:pt x="5819" y="3277"/>
                  <a:pt x="5819" y="3277"/>
                  <a:pt x="5819" y="3277"/>
                </a:cubicBezTo>
                <a:cubicBezTo>
                  <a:pt x="5461" y="3512"/>
                  <a:pt x="5124" y="3767"/>
                  <a:pt x="4808" y="4042"/>
                </a:cubicBezTo>
                <a:cubicBezTo>
                  <a:pt x="3113" y="3205"/>
                  <a:pt x="3113" y="3205"/>
                  <a:pt x="3113" y="3205"/>
                </a:cubicBezTo>
                <a:cubicBezTo>
                  <a:pt x="2215" y="4247"/>
                  <a:pt x="2215" y="4247"/>
                  <a:pt x="2215" y="4247"/>
                </a:cubicBezTo>
                <a:cubicBezTo>
                  <a:pt x="3287" y="5798"/>
                  <a:pt x="3287" y="5798"/>
                  <a:pt x="3287" y="5798"/>
                </a:cubicBezTo>
                <a:cubicBezTo>
                  <a:pt x="3073" y="6125"/>
                  <a:pt x="2879" y="6462"/>
                  <a:pt x="2705" y="6798"/>
                </a:cubicBezTo>
                <a:cubicBezTo>
                  <a:pt x="827" y="6656"/>
                  <a:pt x="827" y="6656"/>
                  <a:pt x="827" y="6656"/>
                </a:cubicBezTo>
                <a:cubicBezTo>
                  <a:pt x="378" y="7962"/>
                  <a:pt x="378" y="7962"/>
                  <a:pt x="378" y="7962"/>
                </a:cubicBezTo>
                <a:cubicBezTo>
                  <a:pt x="1960" y="9003"/>
                  <a:pt x="1960" y="9003"/>
                  <a:pt x="1960" y="9003"/>
                </a:cubicBezTo>
                <a:cubicBezTo>
                  <a:pt x="1868" y="9422"/>
                  <a:pt x="1817" y="9840"/>
                  <a:pt x="1786" y="10259"/>
                </a:cubicBezTo>
                <a:cubicBezTo>
                  <a:pt x="0" y="10861"/>
                  <a:pt x="0" y="10861"/>
                  <a:pt x="0" y="10861"/>
                </a:cubicBezTo>
                <a:cubicBezTo>
                  <a:pt x="92" y="12229"/>
                  <a:pt x="92" y="12229"/>
                  <a:pt x="92" y="12229"/>
                </a:cubicBezTo>
                <a:cubicBezTo>
                  <a:pt x="1950" y="12586"/>
                  <a:pt x="1950" y="12586"/>
                  <a:pt x="1950" y="12586"/>
                </a:cubicBezTo>
                <a:cubicBezTo>
                  <a:pt x="2031" y="12954"/>
                  <a:pt x="2123" y="13332"/>
                  <a:pt x="2256" y="13699"/>
                </a:cubicBezTo>
                <a:cubicBezTo>
                  <a:pt x="796" y="14934"/>
                  <a:pt x="796" y="14934"/>
                  <a:pt x="796" y="14934"/>
                </a:cubicBezTo>
                <a:cubicBezTo>
                  <a:pt x="1409" y="16169"/>
                  <a:pt x="1409" y="16169"/>
                  <a:pt x="1409" y="16169"/>
                </a:cubicBezTo>
                <a:cubicBezTo>
                  <a:pt x="3277" y="15781"/>
                  <a:pt x="3277" y="15781"/>
                  <a:pt x="3277" y="15781"/>
                </a:cubicBezTo>
                <a:cubicBezTo>
                  <a:pt x="3512" y="16139"/>
                  <a:pt x="3767" y="16476"/>
                  <a:pt x="4053" y="16792"/>
                </a:cubicBezTo>
                <a:cubicBezTo>
                  <a:pt x="3205" y="18487"/>
                  <a:pt x="3205" y="18487"/>
                  <a:pt x="3205" y="18487"/>
                </a:cubicBezTo>
                <a:cubicBezTo>
                  <a:pt x="4247" y="19385"/>
                  <a:pt x="4247" y="19385"/>
                  <a:pt x="4247" y="19385"/>
                </a:cubicBezTo>
                <a:cubicBezTo>
                  <a:pt x="5808" y="18313"/>
                  <a:pt x="5808" y="18313"/>
                  <a:pt x="5808" y="18313"/>
                </a:cubicBezTo>
                <a:cubicBezTo>
                  <a:pt x="6125" y="18527"/>
                  <a:pt x="6462" y="18721"/>
                  <a:pt x="6809" y="18895"/>
                </a:cubicBezTo>
                <a:cubicBezTo>
                  <a:pt x="6666" y="20773"/>
                  <a:pt x="6666" y="20773"/>
                  <a:pt x="6666" y="20773"/>
                </a:cubicBezTo>
                <a:cubicBezTo>
                  <a:pt x="7962" y="21222"/>
                  <a:pt x="7962" y="21222"/>
                  <a:pt x="7962" y="21222"/>
                </a:cubicBezTo>
                <a:cubicBezTo>
                  <a:pt x="9003" y="19650"/>
                  <a:pt x="9003" y="19650"/>
                  <a:pt x="9003" y="19650"/>
                </a:cubicBezTo>
                <a:cubicBezTo>
                  <a:pt x="9422" y="19732"/>
                  <a:pt x="9840" y="19783"/>
                  <a:pt x="10259" y="19814"/>
                </a:cubicBezTo>
                <a:cubicBezTo>
                  <a:pt x="10861" y="21600"/>
                  <a:pt x="10861" y="21600"/>
                  <a:pt x="10861" y="21600"/>
                </a:cubicBezTo>
                <a:cubicBezTo>
                  <a:pt x="12239" y="21508"/>
                  <a:pt x="12239" y="21508"/>
                  <a:pt x="12239" y="21508"/>
                </a:cubicBezTo>
                <a:cubicBezTo>
                  <a:pt x="12586" y="19650"/>
                  <a:pt x="12586" y="19650"/>
                  <a:pt x="12586" y="19650"/>
                </a:cubicBezTo>
                <a:cubicBezTo>
                  <a:pt x="12954" y="19579"/>
                  <a:pt x="13332" y="19477"/>
                  <a:pt x="13699" y="19354"/>
                </a:cubicBezTo>
                <a:cubicBezTo>
                  <a:pt x="14944" y="20804"/>
                  <a:pt x="14944" y="20804"/>
                  <a:pt x="14944" y="20804"/>
                </a:cubicBezTo>
                <a:cubicBezTo>
                  <a:pt x="16169" y="20202"/>
                  <a:pt x="16169" y="20202"/>
                  <a:pt x="16169" y="20202"/>
                </a:cubicBezTo>
                <a:cubicBezTo>
                  <a:pt x="15781" y="18323"/>
                  <a:pt x="15781" y="18323"/>
                  <a:pt x="15781" y="18323"/>
                </a:cubicBezTo>
                <a:cubicBezTo>
                  <a:pt x="16139" y="18088"/>
                  <a:pt x="16476" y="17833"/>
                  <a:pt x="16792" y="17547"/>
                </a:cubicBezTo>
                <a:cubicBezTo>
                  <a:pt x="18487" y="18395"/>
                  <a:pt x="18487" y="18395"/>
                  <a:pt x="18487" y="18395"/>
                </a:cubicBezTo>
                <a:cubicBezTo>
                  <a:pt x="19385" y="17353"/>
                  <a:pt x="19385" y="17353"/>
                  <a:pt x="19385" y="17353"/>
                </a:cubicBezTo>
                <a:cubicBezTo>
                  <a:pt x="18323" y="15792"/>
                  <a:pt x="18323" y="15792"/>
                  <a:pt x="18323" y="15792"/>
                </a:cubicBezTo>
                <a:cubicBezTo>
                  <a:pt x="18538" y="15475"/>
                  <a:pt x="18721" y="15138"/>
                  <a:pt x="18895" y="14802"/>
                </a:cubicBezTo>
                <a:cubicBezTo>
                  <a:pt x="20783" y="14934"/>
                  <a:pt x="20783" y="14934"/>
                  <a:pt x="20783" y="14934"/>
                </a:cubicBezTo>
                <a:cubicBezTo>
                  <a:pt x="21222" y="13638"/>
                  <a:pt x="21222" y="13638"/>
                  <a:pt x="21222" y="13638"/>
                </a:cubicBezTo>
                <a:cubicBezTo>
                  <a:pt x="19650" y="12597"/>
                  <a:pt x="19650" y="12597"/>
                  <a:pt x="19650" y="12597"/>
                </a:cubicBezTo>
                <a:cubicBezTo>
                  <a:pt x="19732" y="12178"/>
                  <a:pt x="19783" y="11760"/>
                  <a:pt x="19814" y="11341"/>
                </a:cubicBezTo>
                <a:close/>
                <a:moveTo>
                  <a:pt x="13862" y="17037"/>
                </a:moveTo>
                <a:cubicBezTo>
                  <a:pt x="10412" y="18721"/>
                  <a:pt x="6257" y="17302"/>
                  <a:pt x="4563" y="13852"/>
                </a:cubicBezTo>
                <a:cubicBezTo>
                  <a:pt x="2879" y="10412"/>
                  <a:pt x="4298" y="6257"/>
                  <a:pt x="7748" y="4563"/>
                </a:cubicBezTo>
                <a:cubicBezTo>
                  <a:pt x="11188" y="2879"/>
                  <a:pt x="15353" y="4298"/>
                  <a:pt x="17037" y="7748"/>
                </a:cubicBezTo>
                <a:cubicBezTo>
                  <a:pt x="18721" y="11188"/>
                  <a:pt x="17302" y="15343"/>
                  <a:pt x="13862" y="17037"/>
                </a:cubicBezTo>
                <a:close/>
              </a:path>
            </a:pathLst>
          </a:cu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384" name="Shape 1384"/>
          <p:cNvSpPr/>
          <p:nvPr/>
        </p:nvSpPr>
        <p:spPr>
          <a:xfrm>
            <a:off x="2545832" y="3837254"/>
            <a:ext cx="2319340" cy="2319337"/>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385" name="Shape 1385"/>
          <p:cNvSpPr/>
          <p:nvPr/>
        </p:nvSpPr>
        <p:spPr>
          <a:xfrm>
            <a:off x="1081187" y="3347418"/>
            <a:ext cx="1682752" cy="1682752"/>
          </a:xfrm>
          <a:custGeom>
            <a:avLst/>
            <a:gdLst/>
            <a:ahLst/>
            <a:cxnLst>
              <a:cxn ang="0">
                <a:pos x="wd2" y="hd2"/>
              </a:cxn>
              <a:cxn ang="5400000">
                <a:pos x="wd2" y="hd2"/>
              </a:cxn>
              <a:cxn ang="10800000">
                <a:pos x="wd2" y="hd2"/>
              </a:cxn>
              <a:cxn ang="16200000">
                <a:pos x="wd2" y="hd2"/>
              </a:cxn>
            </a:cxnLst>
            <a:rect l="0" t="0" r="r" b="b"/>
            <a:pathLst>
              <a:path w="21600" h="21600" extrusionOk="0">
                <a:moveTo>
                  <a:pt x="21454" y="12685"/>
                </a:moveTo>
                <a:cubicBezTo>
                  <a:pt x="21600" y="11310"/>
                  <a:pt x="21600" y="11310"/>
                  <a:pt x="21600" y="11310"/>
                </a:cubicBezTo>
                <a:cubicBezTo>
                  <a:pt x="19836" y="10646"/>
                  <a:pt x="19836" y="10646"/>
                  <a:pt x="19836" y="10646"/>
                </a:cubicBezTo>
                <a:cubicBezTo>
                  <a:pt x="19836" y="10258"/>
                  <a:pt x="19804" y="9870"/>
                  <a:pt x="19739" y="9481"/>
                </a:cubicBezTo>
                <a:cubicBezTo>
                  <a:pt x="21406" y="8527"/>
                  <a:pt x="21406" y="8527"/>
                  <a:pt x="21406" y="8527"/>
                </a:cubicBezTo>
                <a:cubicBezTo>
                  <a:pt x="21034" y="7200"/>
                  <a:pt x="21034" y="7200"/>
                  <a:pt x="21034" y="7200"/>
                </a:cubicBezTo>
                <a:cubicBezTo>
                  <a:pt x="19108" y="7249"/>
                  <a:pt x="19108" y="7249"/>
                  <a:pt x="19108" y="7249"/>
                </a:cubicBezTo>
                <a:cubicBezTo>
                  <a:pt x="18947" y="6860"/>
                  <a:pt x="18752" y="6472"/>
                  <a:pt x="18526" y="6116"/>
                </a:cubicBezTo>
                <a:cubicBezTo>
                  <a:pt x="19658" y="4595"/>
                  <a:pt x="19658" y="4595"/>
                  <a:pt x="19658" y="4595"/>
                </a:cubicBezTo>
                <a:cubicBezTo>
                  <a:pt x="18801" y="3527"/>
                  <a:pt x="18801" y="3527"/>
                  <a:pt x="18801" y="3527"/>
                </a:cubicBezTo>
                <a:cubicBezTo>
                  <a:pt x="17070" y="4304"/>
                  <a:pt x="17070" y="4304"/>
                  <a:pt x="17070" y="4304"/>
                </a:cubicBezTo>
                <a:cubicBezTo>
                  <a:pt x="16795" y="4029"/>
                  <a:pt x="16503" y="3786"/>
                  <a:pt x="16196" y="3543"/>
                </a:cubicBezTo>
                <a:cubicBezTo>
                  <a:pt x="16681" y="1715"/>
                  <a:pt x="16681" y="1715"/>
                  <a:pt x="16681" y="1715"/>
                </a:cubicBezTo>
                <a:cubicBezTo>
                  <a:pt x="15468" y="1052"/>
                  <a:pt x="15468" y="1052"/>
                  <a:pt x="15468" y="1052"/>
                </a:cubicBezTo>
                <a:cubicBezTo>
                  <a:pt x="14157" y="2411"/>
                  <a:pt x="14157" y="2411"/>
                  <a:pt x="14157" y="2411"/>
                </a:cubicBezTo>
                <a:cubicBezTo>
                  <a:pt x="13769" y="2249"/>
                  <a:pt x="13364" y="2120"/>
                  <a:pt x="12960" y="2022"/>
                </a:cubicBezTo>
                <a:cubicBezTo>
                  <a:pt x="12685" y="146"/>
                  <a:pt x="12685" y="146"/>
                  <a:pt x="12685" y="146"/>
                </a:cubicBezTo>
                <a:cubicBezTo>
                  <a:pt x="11310" y="0"/>
                  <a:pt x="11310" y="0"/>
                  <a:pt x="11310" y="0"/>
                </a:cubicBezTo>
                <a:cubicBezTo>
                  <a:pt x="10646" y="1764"/>
                  <a:pt x="10646" y="1764"/>
                  <a:pt x="10646" y="1764"/>
                </a:cubicBezTo>
                <a:cubicBezTo>
                  <a:pt x="10258" y="1764"/>
                  <a:pt x="9870" y="1796"/>
                  <a:pt x="9481" y="1861"/>
                </a:cubicBezTo>
                <a:cubicBezTo>
                  <a:pt x="8527" y="194"/>
                  <a:pt x="8527" y="194"/>
                  <a:pt x="8527" y="194"/>
                </a:cubicBezTo>
                <a:cubicBezTo>
                  <a:pt x="7200" y="566"/>
                  <a:pt x="7200" y="566"/>
                  <a:pt x="7200" y="566"/>
                </a:cubicBezTo>
                <a:cubicBezTo>
                  <a:pt x="7249" y="2492"/>
                  <a:pt x="7249" y="2492"/>
                  <a:pt x="7249" y="2492"/>
                </a:cubicBezTo>
                <a:cubicBezTo>
                  <a:pt x="6860" y="2653"/>
                  <a:pt x="6472" y="2848"/>
                  <a:pt x="6116" y="3074"/>
                </a:cubicBezTo>
                <a:cubicBezTo>
                  <a:pt x="4595" y="1942"/>
                  <a:pt x="4595" y="1942"/>
                  <a:pt x="4595" y="1942"/>
                </a:cubicBezTo>
                <a:cubicBezTo>
                  <a:pt x="3527" y="2799"/>
                  <a:pt x="3527" y="2799"/>
                  <a:pt x="3527" y="2799"/>
                </a:cubicBezTo>
                <a:cubicBezTo>
                  <a:pt x="4304" y="4530"/>
                  <a:pt x="4304" y="4530"/>
                  <a:pt x="4304" y="4530"/>
                </a:cubicBezTo>
                <a:cubicBezTo>
                  <a:pt x="4029" y="4805"/>
                  <a:pt x="3786" y="5097"/>
                  <a:pt x="3560" y="5404"/>
                </a:cubicBezTo>
                <a:cubicBezTo>
                  <a:pt x="1715" y="4935"/>
                  <a:pt x="1715" y="4935"/>
                  <a:pt x="1715" y="4935"/>
                </a:cubicBezTo>
                <a:cubicBezTo>
                  <a:pt x="1052" y="6132"/>
                  <a:pt x="1052" y="6132"/>
                  <a:pt x="1052" y="6132"/>
                </a:cubicBezTo>
                <a:cubicBezTo>
                  <a:pt x="2411" y="7443"/>
                  <a:pt x="2411" y="7443"/>
                  <a:pt x="2411" y="7443"/>
                </a:cubicBezTo>
                <a:cubicBezTo>
                  <a:pt x="2249" y="7831"/>
                  <a:pt x="2120" y="8236"/>
                  <a:pt x="2022" y="8656"/>
                </a:cubicBezTo>
                <a:cubicBezTo>
                  <a:pt x="146" y="8915"/>
                  <a:pt x="146" y="8915"/>
                  <a:pt x="146" y="8915"/>
                </a:cubicBezTo>
                <a:cubicBezTo>
                  <a:pt x="0" y="10290"/>
                  <a:pt x="0" y="10290"/>
                  <a:pt x="0" y="10290"/>
                </a:cubicBezTo>
                <a:cubicBezTo>
                  <a:pt x="1764" y="10970"/>
                  <a:pt x="1764" y="10970"/>
                  <a:pt x="1764" y="10970"/>
                </a:cubicBezTo>
                <a:cubicBezTo>
                  <a:pt x="1780" y="11342"/>
                  <a:pt x="1796" y="11730"/>
                  <a:pt x="1861" y="12119"/>
                </a:cubicBezTo>
                <a:cubicBezTo>
                  <a:pt x="194" y="13089"/>
                  <a:pt x="194" y="13089"/>
                  <a:pt x="194" y="13089"/>
                </a:cubicBezTo>
                <a:cubicBezTo>
                  <a:pt x="566" y="14400"/>
                  <a:pt x="566" y="14400"/>
                  <a:pt x="566" y="14400"/>
                </a:cubicBezTo>
                <a:cubicBezTo>
                  <a:pt x="2492" y="14351"/>
                  <a:pt x="2492" y="14351"/>
                  <a:pt x="2492" y="14351"/>
                </a:cubicBezTo>
                <a:cubicBezTo>
                  <a:pt x="2653" y="14756"/>
                  <a:pt x="2864" y="15128"/>
                  <a:pt x="3074" y="15484"/>
                </a:cubicBezTo>
                <a:cubicBezTo>
                  <a:pt x="1942" y="17005"/>
                  <a:pt x="1942" y="17005"/>
                  <a:pt x="1942" y="17005"/>
                </a:cubicBezTo>
                <a:cubicBezTo>
                  <a:pt x="2799" y="18073"/>
                  <a:pt x="2799" y="18073"/>
                  <a:pt x="2799" y="18073"/>
                </a:cubicBezTo>
                <a:cubicBezTo>
                  <a:pt x="4530" y="17312"/>
                  <a:pt x="4530" y="17312"/>
                  <a:pt x="4530" y="17312"/>
                </a:cubicBezTo>
                <a:cubicBezTo>
                  <a:pt x="4805" y="17571"/>
                  <a:pt x="5097" y="17830"/>
                  <a:pt x="5404" y="18057"/>
                </a:cubicBezTo>
                <a:cubicBezTo>
                  <a:pt x="4935" y="19885"/>
                  <a:pt x="4935" y="19885"/>
                  <a:pt x="4935" y="19885"/>
                </a:cubicBezTo>
                <a:cubicBezTo>
                  <a:pt x="6132" y="20548"/>
                  <a:pt x="6132" y="20548"/>
                  <a:pt x="6132" y="20548"/>
                </a:cubicBezTo>
                <a:cubicBezTo>
                  <a:pt x="7443" y="19189"/>
                  <a:pt x="7443" y="19189"/>
                  <a:pt x="7443" y="19189"/>
                </a:cubicBezTo>
                <a:cubicBezTo>
                  <a:pt x="7831" y="19351"/>
                  <a:pt x="8236" y="19480"/>
                  <a:pt x="8656" y="19578"/>
                </a:cubicBezTo>
                <a:cubicBezTo>
                  <a:pt x="8915" y="21454"/>
                  <a:pt x="8915" y="21454"/>
                  <a:pt x="8915" y="21454"/>
                </a:cubicBezTo>
                <a:cubicBezTo>
                  <a:pt x="10290" y="21600"/>
                  <a:pt x="10290" y="21600"/>
                  <a:pt x="10290" y="21600"/>
                </a:cubicBezTo>
                <a:cubicBezTo>
                  <a:pt x="10970" y="19836"/>
                  <a:pt x="10970" y="19836"/>
                  <a:pt x="10970" y="19836"/>
                </a:cubicBezTo>
                <a:cubicBezTo>
                  <a:pt x="11342" y="19836"/>
                  <a:pt x="11730" y="19804"/>
                  <a:pt x="12119" y="19739"/>
                </a:cubicBezTo>
                <a:cubicBezTo>
                  <a:pt x="13073" y="21406"/>
                  <a:pt x="13073" y="21406"/>
                  <a:pt x="13073" y="21406"/>
                </a:cubicBezTo>
                <a:cubicBezTo>
                  <a:pt x="14400" y="21018"/>
                  <a:pt x="14400" y="21018"/>
                  <a:pt x="14400" y="21018"/>
                </a:cubicBezTo>
                <a:cubicBezTo>
                  <a:pt x="14351" y="19108"/>
                  <a:pt x="14351" y="19108"/>
                  <a:pt x="14351" y="19108"/>
                </a:cubicBezTo>
                <a:cubicBezTo>
                  <a:pt x="14756" y="18947"/>
                  <a:pt x="15128" y="18752"/>
                  <a:pt x="15484" y="18526"/>
                </a:cubicBezTo>
                <a:cubicBezTo>
                  <a:pt x="17005" y="19658"/>
                  <a:pt x="17005" y="19658"/>
                  <a:pt x="17005" y="19658"/>
                </a:cubicBezTo>
                <a:cubicBezTo>
                  <a:pt x="18073" y="18801"/>
                  <a:pt x="18073" y="18801"/>
                  <a:pt x="18073" y="18801"/>
                </a:cubicBezTo>
                <a:cubicBezTo>
                  <a:pt x="17312" y="17070"/>
                  <a:pt x="17312" y="17070"/>
                  <a:pt x="17312" y="17070"/>
                </a:cubicBezTo>
                <a:cubicBezTo>
                  <a:pt x="17571" y="16795"/>
                  <a:pt x="17830" y="16503"/>
                  <a:pt x="18057" y="16196"/>
                </a:cubicBezTo>
                <a:cubicBezTo>
                  <a:pt x="19885" y="16681"/>
                  <a:pt x="19885" y="16681"/>
                  <a:pt x="19885" y="16681"/>
                </a:cubicBezTo>
                <a:cubicBezTo>
                  <a:pt x="20564" y="15468"/>
                  <a:pt x="20564" y="15468"/>
                  <a:pt x="20564" y="15468"/>
                </a:cubicBezTo>
                <a:cubicBezTo>
                  <a:pt x="19189" y="14157"/>
                  <a:pt x="19189" y="14157"/>
                  <a:pt x="19189" y="14157"/>
                </a:cubicBezTo>
                <a:cubicBezTo>
                  <a:pt x="19351" y="13769"/>
                  <a:pt x="19480" y="13364"/>
                  <a:pt x="19578" y="12960"/>
                </a:cubicBezTo>
                <a:lnTo>
                  <a:pt x="21454" y="12685"/>
                </a:lnTo>
                <a:close/>
                <a:moveTo>
                  <a:pt x="12556" y="16989"/>
                </a:moveTo>
                <a:cubicBezTo>
                  <a:pt x="9142" y="17943"/>
                  <a:pt x="5582" y="15953"/>
                  <a:pt x="4627" y="12539"/>
                </a:cubicBezTo>
                <a:cubicBezTo>
                  <a:pt x="3657" y="9125"/>
                  <a:pt x="5647" y="5582"/>
                  <a:pt x="9061" y="4627"/>
                </a:cubicBezTo>
                <a:cubicBezTo>
                  <a:pt x="12475" y="3657"/>
                  <a:pt x="16018" y="5647"/>
                  <a:pt x="16989" y="9061"/>
                </a:cubicBezTo>
                <a:cubicBezTo>
                  <a:pt x="17943" y="12475"/>
                  <a:pt x="15969" y="16018"/>
                  <a:pt x="12556" y="16989"/>
                </a:cubicBezTo>
                <a:close/>
              </a:path>
            </a:pathLst>
          </a:cu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386" name="Shape 1386"/>
          <p:cNvSpPr/>
          <p:nvPr/>
        </p:nvSpPr>
        <p:spPr>
          <a:xfrm>
            <a:off x="3390381" y="4683392"/>
            <a:ext cx="630240" cy="6286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8" y="21600"/>
                  <a:pt x="0" y="16752"/>
                  <a:pt x="0" y="10778"/>
                </a:cubicBezTo>
                <a:cubicBezTo>
                  <a:pt x="0" y="4848"/>
                  <a:pt x="4838" y="0"/>
                  <a:pt x="10800" y="0"/>
                </a:cubicBezTo>
                <a:cubicBezTo>
                  <a:pt x="16762" y="0"/>
                  <a:pt x="21600" y="4848"/>
                  <a:pt x="21600" y="10778"/>
                </a:cubicBezTo>
                <a:cubicBezTo>
                  <a:pt x="21600" y="16752"/>
                  <a:pt x="16762" y="21600"/>
                  <a:pt x="10800" y="21600"/>
                </a:cubicBezTo>
                <a:close/>
                <a:moveTo>
                  <a:pt x="10800" y="6060"/>
                </a:moveTo>
                <a:cubicBezTo>
                  <a:pt x="8208" y="6060"/>
                  <a:pt x="6048" y="8181"/>
                  <a:pt x="6048" y="10778"/>
                </a:cubicBezTo>
                <a:cubicBezTo>
                  <a:pt x="6048" y="13419"/>
                  <a:pt x="8208" y="15540"/>
                  <a:pt x="10800" y="15540"/>
                </a:cubicBezTo>
                <a:cubicBezTo>
                  <a:pt x="13435" y="15540"/>
                  <a:pt x="15552" y="13419"/>
                  <a:pt x="15552" y="10778"/>
                </a:cubicBezTo>
                <a:cubicBezTo>
                  <a:pt x="15552" y="8181"/>
                  <a:pt x="13435" y="6060"/>
                  <a:pt x="10800" y="6060"/>
                </a:cubicBez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387" name="Shape 1387"/>
          <p:cNvSpPr/>
          <p:nvPr/>
        </p:nvSpPr>
        <p:spPr>
          <a:xfrm>
            <a:off x="5487468" y="3562391"/>
            <a:ext cx="722315" cy="7254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4" y="21600"/>
                  <a:pt x="0" y="16754"/>
                  <a:pt x="0" y="10781"/>
                </a:cubicBezTo>
                <a:cubicBezTo>
                  <a:pt x="0" y="4846"/>
                  <a:pt x="4854" y="0"/>
                  <a:pt x="10800" y="0"/>
                </a:cubicBezTo>
                <a:cubicBezTo>
                  <a:pt x="16783" y="0"/>
                  <a:pt x="21600" y="4846"/>
                  <a:pt x="21600" y="10781"/>
                </a:cubicBezTo>
                <a:cubicBezTo>
                  <a:pt x="21600" y="16754"/>
                  <a:pt x="16783" y="21600"/>
                  <a:pt x="10800" y="21600"/>
                </a:cubicBezTo>
                <a:close/>
                <a:moveTo>
                  <a:pt x="10800" y="6010"/>
                </a:moveTo>
                <a:cubicBezTo>
                  <a:pt x="8166" y="6010"/>
                  <a:pt x="6021" y="8152"/>
                  <a:pt x="6021" y="10781"/>
                </a:cubicBezTo>
                <a:cubicBezTo>
                  <a:pt x="6021" y="13448"/>
                  <a:pt x="8166" y="15590"/>
                  <a:pt x="10800" y="15590"/>
                </a:cubicBezTo>
                <a:cubicBezTo>
                  <a:pt x="13434" y="15590"/>
                  <a:pt x="15579" y="13448"/>
                  <a:pt x="15579" y="10781"/>
                </a:cubicBezTo>
                <a:cubicBezTo>
                  <a:pt x="15579" y="8152"/>
                  <a:pt x="13434" y="6010"/>
                  <a:pt x="10800" y="6010"/>
                </a:cubicBezTo>
                <a:close/>
              </a:path>
            </a:pathLst>
          </a:cu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388" name="Shape 1388"/>
          <p:cNvSpPr/>
          <p:nvPr/>
        </p:nvSpPr>
        <p:spPr>
          <a:xfrm>
            <a:off x="1695550" y="3963368"/>
            <a:ext cx="457202" cy="457202"/>
          </a:xfrm>
          <a:custGeom>
            <a:avLst/>
            <a:gdLst/>
            <a:ahLst/>
            <a:cxnLst>
              <a:cxn ang="0">
                <a:pos x="wd2" y="hd2"/>
              </a:cxn>
              <a:cxn ang="5400000">
                <a:pos x="wd2" y="hd2"/>
              </a:cxn>
              <a:cxn ang="10800000">
                <a:pos x="wd2" y="hd2"/>
              </a:cxn>
              <a:cxn ang="16200000">
                <a:pos x="wd2" y="hd2"/>
              </a:cxn>
            </a:cxnLst>
            <a:rect l="0" t="0" r="r" b="b"/>
            <a:pathLst>
              <a:path w="21600" h="21600" extrusionOk="0">
                <a:moveTo>
                  <a:pt x="10770" y="21600"/>
                </a:moveTo>
                <a:cubicBezTo>
                  <a:pt x="4820" y="21600"/>
                  <a:pt x="0" y="16780"/>
                  <a:pt x="0" y="10770"/>
                </a:cubicBezTo>
                <a:cubicBezTo>
                  <a:pt x="0" y="4820"/>
                  <a:pt x="4820" y="0"/>
                  <a:pt x="10770" y="0"/>
                </a:cubicBezTo>
                <a:cubicBezTo>
                  <a:pt x="16721" y="0"/>
                  <a:pt x="21600" y="4820"/>
                  <a:pt x="21600" y="10770"/>
                </a:cubicBezTo>
                <a:cubicBezTo>
                  <a:pt x="21600" y="16780"/>
                  <a:pt x="16721" y="21600"/>
                  <a:pt x="10770" y="21600"/>
                </a:cubicBezTo>
                <a:close/>
                <a:moveTo>
                  <a:pt x="10770" y="7140"/>
                </a:moveTo>
                <a:cubicBezTo>
                  <a:pt x="8747" y="7140"/>
                  <a:pt x="7140" y="8747"/>
                  <a:pt x="7140" y="10770"/>
                </a:cubicBezTo>
                <a:cubicBezTo>
                  <a:pt x="7140" y="12793"/>
                  <a:pt x="8747" y="14460"/>
                  <a:pt x="10770" y="14460"/>
                </a:cubicBezTo>
                <a:cubicBezTo>
                  <a:pt x="12793" y="14460"/>
                  <a:pt x="14460" y="12793"/>
                  <a:pt x="14460" y="10770"/>
                </a:cubicBezTo>
                <a:cubicBezTo>
                  <a:pt x="14460" y="8747"/>
                  <a:pt x="12793" y="7140"/>
                  <a:pt x="10770" y="7140"/>
                </a:cubicBezTo>
                <a:close/>
              </a:path>
            </a:pathLst>
          </a:cu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1394" name="Group 1394"/>
          <p:cNvGrpSpPr/>
          <p:nvPr/>
        </p:nvGrpSpPr>
        <p:grpSpPr>
          <a:xfrm>
            <a:off x="630361" y="3107320"/>
            <a:ext cx="1631847" cy="2380705"/>
            <a:chOff x="0" y="0"/>
            <a:chExt cx="1631845" cy="2380703"/>
          </a:xfrm>
        </p:grpSpPr>
        <p:grpSp>
          <p:nvGrpSpPr>
            <p:cNvPr id="1391" name="Group 1391"/>
            <p:cNvGrpSpPr/>
            <p:nvPr/>
          </p:nvGrpSpPr>
          <p:grpSpPr>
            <a:xfrm>
              <a:off x="-1" y="68039"/>
              <a:ext cx="1566182" cy="2312665"/>
              <a:chOff x="0" y="0"/>
              <a:chExt cx="1566180" cy="2312664"/>
            </a:xfrm>
          </p:grpSpPr>
          <p:sp>
            <p:nvSpPr>
              <p:cNvPr id="1389" name="Shape 1389"/>
              <p:cNvSpPr/>
              <p:nvPr/>
            </p:nvSpPr>
            <p:spPr>
              <a:xfrm rot="20700000">
                <a:off x="118630" y="118630"/>
                <a:ext cx="1055689" cy="1055690"/>
              </a:xfrm>
              <a:custGeom>
                <a:avLst/>
                <a:gdLst/>
                <a:ahLst/>
                <a:cxnLst>
                  <a:cxn ang="0">
                    <a:pos x="wd2" y="hd2"/>
                  </a:cxn>
                  <a:cxn ang="5400000">
                    <a:pos x="wd2" y="hd2"/>
                  </a:cxn>
                  <a:cxn ang="10800000">
                    <a:pos x="wd2" y="hd2"/>
                  </a:cxn>
                  <a:cxn ang="16200000">
                    <a:pos x="wd2" y="hd2"/>
                  </a:cxn>
                </a:cxnLst>
                <a:rect l="0" t="0" r="r" b="b"/>
                <a:pathLst>
                  <a:path w="21600" h="21600" extrusionOk="0">
                    <a:moveTo>
                      <a:pt x="21600" y="1613"/>
                    </a:moveTo>
                    <a:cubicBezTo>
                      <a:pt x="21600" y="0"/>
                      <a:pt x="21600" y="0"/>
                      <a:pt x="21600" y="0"/>
                    </a:cubicBezTo>
                    <a:cubicBezTo>
                      <a:pt x="9680" y="0"/>
                      <a:pt x="0" y="9680"/>
                      <a:pt x="0" y="21600"/>
                    </a:cubicBezTo>
                    <a:cubicBezTo>
                      <a:pt x="1613" y="21600"/>
                      <a:pt x="1613" y="21600"/>
                      <a:pt x="1613" y="21600"/>
                    </a:cubicBezTo>
                    <a:cubicBezTo>
                      <a:pt x="1613" y="10576"/>
                      <a:pt x="10531" y="1613"/>
                      <a:pt x="21600" y="1613"/>
                    </a:cubicBezTo>
                    <a:close/>
                  </a:path>
                </a:pathLst>
              </a:custGeom>
              <a:solidFill>
                <a:srgbClr val="D9D9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390" name="Shape 1390"/>
              <p:cNvSpPr/>
              <p:nvPr/>
            </p:nvSpPr>
            <p:spPr>
              <a:xfrm rot="20700000">
                <a:off x="391861" y="1138345"/>
                <a:ext cx="1055689" cy="1055690"/>
              </a:xfrm>
              <a:custGeom>
                <a:avLst/>
                <a:gdLst/>
                <a:ahLst/>
                <a:cxnLst>
                  <a:cxn ang="0">
                    <a:pos x="wd2" y="hd2"/>
                  </a:cxn>
                  <a:cxn ang="5400000">
                    <a:pos x="wd2" y="hd2"/>
                  </a:cxn>
                  <a:cxn ang="10800000">
                    <a:pos x="wd2" y="hd2"/>
                  </a:cxn>
                  <a:cxn ang="16200000">
                    <a:pos x="wd2" y="hd2"/>
                  </a:cxn>
                </a:cxnLst>
                <a:rect l="0" t="0" r="r" b="b"/>
                <a:pathLst>
                  <a:path w="21600" h="21600" extrusionOk="0">
                    <a:moveTo>
                      <a:pt x="1613" y="0"/>
                    </a:moveTo>
                    <a:cubicBezTo>
                      <a:pt x="1613" y="0"/>
                      <a:pt x="1613" y="0"/>
                      <a:pt x="1613" y="0"/>
                    </a:cubicBezTo>
                    <a:cubicBezTo>
                      <a:pt x="0" y="0"/>
                      <a:pt x="0" y="0"/>
                      <a:pt x="0" y="0"/>
                    </a:cubicBezTo>
                    <a:cubicBezTo>
                      <a:pt x="0" y="11965"/>
                      <a:pt x="9680" y="21600"/>
                      <a:pt x="21600" y="21600"/>
                    </a:cubicBezTo>
                    <a:cubicBezTo>
                      <a:pt x="21600" y="20032"/>
                      <a:pt x="21600" y="20032"/>
                      <a:pt x="21600" y="20032"/>
                    </a:cubicBezTo>
                    <a:cubicBezTo>
                      <a:pt x="10531" y="20032"/>
                      <a:pt x="1613" y="11069"/>
                      <a:pt x="1613" y="0"/>
                    </a:cubicBezTo>
                    <a:close/>
                  </a:path>
                </a:pathLst>
              </a:custGeom>
              <a:solidFill>
                <a:srgbClr val="D9D9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392" name="Shape 1392"/>
            <p:cNvSpPr/>
            <p:nvPr/>
          </p:nvSpPr>
          <p:spPr>
            <a:xfrm>
              <a:off x="978103" y="-1"/>
              <a:ext cx="174175" cy="174173"/>
            </a:xfrm>
            <a:prstGeom prst="ellipse">
              <a:avLst/>
            </a:prstGeom>
            <a:solidFill>
              <a:srgbClr val="D9D9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393" name="Shape 1393"/>
            <p:cNvSpPr/>
            <p:nvPr/>
          </p:nvSpPr>
          <p:spPr>
            <a:xfrm>
              <a:off x="1457671" y="1986731"/>
              <a:ext cx="174175" cy="174175"/>
            </a:xfrm>
            <a:prstGeom prst="ellipse">
              <a:avLst/>
            </a:prstGeom>
            <a:solidFill>
              <a:srgbClr val="D9D9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sp>
        <p:nvSpPr>
          <p:cNvPr id="1395" name="Shape 1395"/>
          <p:cNvSpPr/>
          <p:nvPr/>
        </p:nvSpPr>
        <p:spPr>
          <a:xfrm>
            <a:off x="846149" y="2155645"/>
            <a:ext cx="2542539" cy="5105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400" b="1">
                <a:solidFill>
                  <a:srgbClr val="808080"/>
                </a:solidFill>
                <a:latin typeface="微软雅黑"/>
                <a:ea typeface="微软雅黑"/>
                <a:cs typeface="微软雅黑"/>
                <a:sym typeface="微软雅黑"/>
              </a:defRPr>
            </a:lvl1pPr>
          </a:lstStyle>
          <a:p>
            <a:r>
              <a:t>输入你的文字信息</a:t>
            </a:r>
          </a:p>
        </p:txBody>
      </p:sp>
      <p:sp>
        <p:nvSpPr>
          <p:cNvPr id="1396" name="Shape 1396"/>
          <p:cNvSpPr/>
          <p:nvPr/>
        </p:nvSpPr>
        <p:spPr>
          <a:xfrm>
            <a:off x="846150" y="2540991"/>
            <a:ext cx="2694702"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sp>
        <p:nvSpPr>
          <p:cNvPr id="1397" name="Shape 1397"/>
          <p:cNvSpPr/>
          <p:nvPr/>
        </p:nvSpPr>
        <p:spPr>
          <a:xfrm>
            <a:off x="4960206" y="5725702"/>
            <a:ext cx="2351320" cy="2"/>
          </a:xfrm>
          <a:prstGeom prst="line">
            <a:avLst/>
          </a:prstGeom>
          <a:ln w="28575">
            <a:solidFill>
              <a:srgbClr val="D9D9D9"/>
            </a:solidFill>
            <a:prstDash val="sysDash"/>
            <a:tailEnd type="oval"/>
          </a:ln>
        </p:spPr>
        <p:txBody>
          <a:bodyPr lIns="45718" tIns="45718" rIns="45718" bIns="45718"/>
          <a:lstStyle/>
          <a:p>
            <a:endParaRPr/>
          </a:p>
        </p:txBody>
      </p:sp>
      <p:grpSp>
        <p:nvGrpSpPr>
          <p:cNvPr id="1400" name="Group 1400"/>
          <p:cNvGrpSpPr/>
          <p:nvPr/>
        </p:nvGrpSpPr>
        <p:grpSpPr>
          <a:xfrm>
            <a:off x="7962399" y="2257687"/>
            <a:ext cx="2694704" cy="921283"/>
            <a:chOff x="0" y="0"/>
            <a:chExt cx="2694702" cy="921282"/>
          </a:xfrm>
        </p:grpSpPr>
        <p:sp>
          <p:nvSpPr>
            <p:cNvPr id="1398" name="Shape 1398"/>
            <p:cNvSpPr/>
            <p:nvPr/>
          </p:nvSpPr>
          <p:spPr>
            <a:xfrm>
              <a:off x="0" y="0"/>
              <a:ext cx="2542539" cy="510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2400" b="1">
                  <a:solidFill>
                    <a:srgbClr val="808080"/>
                  </a:solidFill>
                  <a:latin typeface="微软雅黑"/>
                  <a:ea typeface="微软雅黑"/>
                  <a:cs typeface="微软雅黑"/>
                  <a:sym typeface="微软雅黑"/>
                </a:defRPr>
              </a:lvl1pPr>
            </a:lstStyle>
            <a:p>
              <a:r>
                <a:t>输入你的文字信息</a:t>
              </a:r>
            </a:p>
          </p:txBody>
        </p:sp>
        <p:sp>
          <p:nvSpPr>
            <p:cNvPr id="1399" name="Shape 1399"/>
            <p:cNvSpPr/>
            <p:nvPr/>
          </p:nvSpPr>
          <p:spPr>
            <a:xfrm>
              <a:off x="0" y="385344"/>
              <a:ext cx="2694703" cy="535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grpSp>
      <p:grpSp>
        <p:nvGrpSpPr>
          <p:cNvPr id="1403" name="Group 1403"/>
          <p:cNvGrpSpPr/>
          <p:nvPr/>
        </p:nvGrpSpPr>
        <p:grpSpPr>
          <a:xfrm>
            <a:off x="7962399" y="4865356"/>
            <a:ext cx="2694704" cy="921283"/>
            <a:chOff x="0" y="0"/>
            <a:chExt cx="2694702" cy="921282"/>
          </a:xfrm>
        </p:grpSpPr>
        <p:sp>
          <p:nvSpPr>
            <p:cNvPr id="1401" name="Shape 1401"/>
            <p:cNvSpPr/>
            <p:nvPr/>
          </p:nvSpPr>
          <p:spPr>
            <a:xfrm>
              <a:off x="0" y="0"/>
              <a:ext cx="2542539" cy="5105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2400" b="1">
                  <a:solidFill>
                    <a:srgbClr val="808080"/>
                  </a:solidFill>
                  <a:latin typeface="微软雅黑"/>
                  <a:ea typeface="微软雅黑"/>
                  <a:cs typeface="微软雅黑"/>
                  <a:sym typeface="微软雅黑"/>
                </a:defRPr>
              </a:lvl1pPr>
            </a:lstStyle>
            <a:p>
              <a:r>
                <a:t>输入你的文字信息</a:t>
              </a:r>
            </a:p>
          </p:txBody>
        </p:sp>
        <p:sp>
          <p:nvSpPr>
            <p:cNvPr id="1402" name="Shape 1402"/>
            <p:cNvSpPr/>
            <p:nvPr/>
          </p:nvSpPr>
          <p:spPr>
            <a:xfrm>
              <a:off x="0" y="385344"/>
              <a:ext cx="2694703" cy="535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grpSp>
      <p:sp>
        <p:nvSpPr>
          <p:cNvPr id="1404" name="Shape 1404"/>
          <p:cNvSpPr/>
          <p:nvPr/>
        </p:nvSpPr>
        <p:spPr>
          <a:xfrm>
            <a:off x="7972597" y="3336256"/>
            <a:ext cx="3541465" cy="12090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1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输入你的文字信息输入你的文字信息输入你的文字信息输入你的文字信息输入你的文字信息输入你的文字信息输入你的文字信息输入你的文字信息输入你的文字信息输入你的文字信息输入你的文字信息</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 name="Shape 1406"/>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1412" name="Group 1412"/>
          <p:cNvGrpSpPr/>
          <p:nvPr/>
        </p:nvGrpSpPr>
        <p:grpSpPr>
          <a:xfrm>
            <a:off x="4384325" y="3450939"/>
            <a:ext cx="3423351" cy="3426114"/>
            <a:chOff x="-1" y="0"/>
            <a:chExt cx="3423349" cy="3426113"/>
          </a:xfrm>
        </p:grpSpPr>
        <p:sp>
          <p:nvSpPr>
            <p:cNvPr id="1407" name="Shape 1407"/>
            <p:cNvSpPr/>
            <p:nvPr/>
          </p:nvSpPr>
          <p:spPr>
            <a:xfrm>
              <a:off x="-2" y="-1"/>
              <a:ext cx="3423351" cy="3426114"/>
            </a:xfrm>
            <a:custGeom>
              <a:avLst/>
              <a:gdLst/>
              <a:ahLst/>
              <a:cxnLst>
                <a:cxn ang="0">
                  <a:pos x="wd2" y="hd2"/>
                </a:cxn>
                <a:cxn ang="5400000">
                  <a:pos x="wd2" y="hd2"/>
                </a:cxn>
                <a:cxn ang="10800000">
                  <a:pos x="wd2" y="hd2"/>
                </a:cxn>
                <a:cxn ang="16200000">
                  <a:pos x="wd2" y="hd2"/>
                </a:cxn>
              </a:cxnLst>
              <a:rect l="0" t="0" r="r" b="b"/>
              <a:pathLst>
                <a:path w="21600" h="21600" extrusionOk="0">
                  <a:moveTo>
                    <a:pt x="10800" y="20960"/>
                  </a:moveTo>
                  <a:cubicBezTo>
                    <a:pt x="5183" y="20960"/>
                    <a:pt x="640" y="16422"/>
                    <a:pt x="640" y="10810"/>
                  </a:cubicBezTo>
                  <a:cubicBezTo>
                    <a:pt x="640" y="5199"/>
                    <a:pt x="5183" y="660"/>
                    <a:pt x="10800" y="660"/>
                  </a:cubicBezTo>
                  <a:cubicBezTo>
                    <a:pt x="16417" y="660"/>
                    <a:pt x="20960" y="5199"/>
                    <a:pt x="20960" y="10810"/>
                  </a:cubicBezTo>
                  <a:cubicBezTo>
                    <a:pt x="20960" y="16422"/>
                    <a:pt x="16417" y="20960"/>
                    <a:pt x="10800" y="20960"/>
                  </a:cubicBezTo>
                  <a:moveTo>
                    <a:pt x="10800" y="0"/>
                  </a:moveTo>
                  <a:cubicBezTo>
                    <a:pt x="4832" y="0"/>
                    <a:pt x="0" y="4848"/>
                    <a:pt x="0" y="10810"/>
                  </a:cubicBezTo>
                  <a:cubicBezTo>
                    <a:pt x="0" y="16772"/>
                    <a:pt x="4832" y="21600"/>
                    <a:pt x="10800" y="21600"/>
                  </a:cubicBezTo>
                  <a:cubicBezTo>
                    <a:pt x="16768" y="21600"/>
                    <a:pt x="21600" y="16772"/>
                    <a:pt x="21600" y="10810"/>
                  </a:cubicBezTo>
                  <a:cubicBezTo>
                    <a:pt x="21600" y="4848"/>
                    <a:pt x="16768" y="0"/>
                    <a:pt x="10800" y="0"/>
                  </a:cubicBezTo>
                </a:path>
              </a:pathLst>
            </a:custGeom>
            <a:solidFill>
              <a:srgbClr val="F5F5F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08" name="Shape 1408"/>
            <p:cNvSpPr/>
            <p:nvPr/>
          </p:nvSpPr>
          <p:spPr>
            <a:xfrm>
              <a:off x="198935" y="203079"/>
              <a:ext cx="3024099" cy="3024099"/>
            </a:xfrm>
            <a:custGeom>
              <a:avLst/>
              <a:gdLst/>
              <a:ahLst/>
              <a:cxnLst>
                <a:cxn ang="0">
                  <a:pos x="wd2" y="hd2"/>
                </a:cxn>
                <a:cxn ang="5400000">
                  <a:pos x="wd2" y="hd2"/>
                </a:cxn>
                <a:cxn ang="10800000">
                  <a:pos x="wd2" y="hd2"/>
                </a:cxn>
                <a:cxn ang="16200000">
                  <a:pos x="wd2" y="hd2"/>
                </a:cxn>
              </a:cxnLst>
              <a:rect l="0" t="0" r="r" b="b"/>
              <a:pathLst>
                <a:path w="21600" h="21600" extrusionOk="0">
                  <a:moveTo>
                    <a:pt x="10800" y="20829"/>
                  </a:moveTo>
                  <a:cubicBezTo>
                    <a:pt x="5260" y="20829"/>
                    <a:pt x="748" y="16340"/>
                    <a:pt x="748" y="10800"/>
                  </a:cubicBezTo>
                  <a:cubicBezTo>
                    <a:pt x="748" y="5260"/>
                    <a:pt x="5260" y="748"/>
                    <a:pt x="10800" y="748"/>
                  </a:cubicBezTo>
                  <a:cubicBezTo>
                    <a:pt x="16340" y="748"/>
                    <a:pt x="20852" y="5260"/>
                    <a:pt x="20852" y="10800"/>
                  </a:cubicBezTo>
                  <a:cubicBezTo>
                    <a:pt x="20852" y="16340"/>
                    <a:pt x="16340" y="20829"/>
                    <a:pt x="10800" y="20829"/>
                  </a:cubicBezTo>
                  <a:moveTo>
                    <a:pt x="10800" y="0"/>
                  </a:moveTo>
                  <a:cubicBezTo>
                    <a:pt x="4839" y="0"/>
                    <a:pt x="0" y="4839"/>
                    <a:pt x="0" y="10800"/>
                  </a:cubicBezTo>
                  <a:cubicBezTo>
                    <a:pt x="0" y="16761"/>
                    <a:pt x="4839" y="21600"/>
                    <a:pt x="10800" y="21600"/>
                  </a:cubicBezTo>
                  <a:cubicBezTo>
                    <a:pt x="16761" y="21600"/>
                    <a:pt x="21600" y="16761"/>
                    <a:pt x="21600" y="10800"/>
                  </a:cubicBezTo>
                  <a:cubicBezTo>
                    <a:pt x="21600" y="4839"/>
                    <a:pt x="16761" y="0"/>
                    <a:pt x="10800" y="0"/>
                  </a:cubicBezTo>
                </a:path>
              </a:pathLst>
            </a:custGeom>
            <a:solidFill>
              <a:srgbClr val="F5F5F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09" name="Shape 1409"/>
            <p:cNvSpPr/>
            <p:nvPr/>
          </p:nvSpPr>
          <p:spPr>
            <a:xfrm>
              <a:off x="408923" y="413066"/>
              <a:ext cx="2605504" cy="2604124"/>
            </a:xfrm>
            <a:custGeom>
              <a:avLst/>
              <a:gdLst/>
              <a:ahLst/>
              <a:cxnLst>
                <a:cxn ang="0">
                  <a:pos x="wd2" y="hd2"/>
                </a:cxn>
                <a:cxn ang="5400000">
                  <a:pos x="wd2" y="hd2"/>
                </a:cxn>
                <a:cxn ang="10800000">
                  <a:pos x="wd2" y="hd2"/>
                </a:cxn>
                <a:cxn ang="16200000">
                  <a:pos x="wd2" y="hd2"/>
                </a:cxn>
              </a:cxnLst>
              <a:rect l="0" t="0" r="r" b="b"/>
              <a:pathLst>
                <a:path w="21600" h="21600" extrusionOk="0">
                  <a:moveTo>
                    <a:pt x="10800" y="20759"/>
                  </a:moveTo>
                  <a:cubicBezTo>
                    <a:pt x="5291" y="20759"/>
                    <a:pt x="841" y="16309"/>
                    <a:pt x="841" y="10800"/>
                  </a:cubicBezTo>
                  <a:cubicBezTo>
                    <a:pt x="841" y="5291"/>
                    <a:pt x="5291" y="841"/>
                    <a:pt x="10800" y="841"/>
                  </a:cubicBezTo>
                  <a:cubicBezTo>
                    <a:pt x="16309" y="841"/>
                    <a:pt x="20759" y="5291"/>
                    <a:pt x="20759" y="10800"/>
                  </a:cubicBezTo>
                  <a:cubicBezTo>
                    <a:pt x="20759" y="16309"/>
                    <a:pt x="16309" y="20759"/>
                    <a:pt x="10800" y="20759"/>
                  </a:cubicBezTo>
                  <a:moveTo>
                    <a:pt x="10800" y="0"/>
                  </a:moveTo>
                  <a:cubicBezTo>
                    <a:pt x="4830" y="0"/>
                    <a:pt x="0" y="4830"/>
                    <a:pt x="0" y="10800"/>
                  </a:cubicBezTo>
                  <a:cubicBezTo>
                    <a:pt x="0" y="16770"/>
                    <a:pt x="4830" y="21600"/>
                    <a:pt x="10800" y="21600"/>
                  </a:cubicBezTo>
                  <a:cubicBezTo>
                    <a:pt x="16770" y="21600"/>
                    <a:pt x="21600" y="16770"/>
                    <a:pt x="21600" y="10800"/>
                  </a:cubicBezTo>
                  <a:cubicBezTo>
                    <a:pt x="21600" y="4830"/>
                    <a:pt x="16770" y="0"/>
                    <a:pt x="10800" y="0"/>
                  </a:cubicBezTo>
                </a:path>
              </a:pathLst>
            </a:custGeom>
            <a:solidFill>
              <a:srgbClr val="F5F5F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10" name="Shape 1410"/>
            <p:cNvSpPr/>
            <p:nvPr/>
          </p:nvSpPr>
          <p:spPr>
            <a:xfrm>
              <a:off x="612003" y="616147"/>
              <a:ext cx="2199344" cy="2197963"/>
            </a:xfrm>
            <a:custGeom>
              <a:avLst/>
              <a:gdLst/>
              <a:ahLst/>
              <a:cxnLst>
                <a:cxn ang="0">
                  <a:pos x="wd2" y="hd2"/>
                </a:cxn>
                <a:cxn ang="5400000">
                  <a:pos x="wd2" y="hd2"/>
                </a:cxn>
                <a:cxn ang="10800000">
                  <a:pos x="wd2" y="hd2"/>
                </a:cxn>
                <a:cxn ang="16200000">
                  <a:pos x="wd2" y="hd2"/>
                </a:cxn>
              </a:cxnLst>
              <a:rect l="0" t="0" r="r" b="b"/>
              <a:pathLst>
                <a:path w="21600" h="21600" extrusionOk="0">
                  <a:moveTo>
                    <a:pt x="10800" y="20539"/>
                  </a:moveTo>
                  <a:cubicBezTo>
                    <a:pt x="5400" y="20539"/>
                    <a:pt x="1061" y="16168"/>
                    <a:pt x="1061" y="10800"/>
                  </a:cubicBezTo>
                  <a:cubicBezTo>
                    <a:pt x="1061" y="5400"/>
                    <a:pt x="5400" y="1029"/>
                    <a:pt x="10800" y="1029"/>
                  </a:cubicBezTo>
                  <a:cubicBezTo>
                    <a:pt x="16200" y="1029"/>
                    <a:pt x="20571" y="5400"/>
                    <a:pt x="20571" y="10800"/>
                  </a:cubicBezTo>
                  <a:cubicBezTo>
                    <a:pt x="20571" y="16168"/>
                    <a:pt x="16200" y="20539"/>
                    <a:pt x="10800" y="20539"/>
                  </a:cubicBezTo>
                  <a:moveTo>
                    <a:pt x="10800" y="0"/>
                  </a:moveTo>
                  <a:cubicBezTo>
                    <a:pt x="4854" y="0"/>
                    <a:pt x="0" y="4821"/>
                    <a:pt x="0" y="10800"/>
                  </a:cubicBezTo>
                  <a:cubicBezTo>
                    <a:pt x="0" y="16746"/>
                    <a:pt x="4854" y="21600"/>
                    <a:pt x="10800" y="21600"/>
                  </a:cubicBezTo>
                  <a:cubicBezTo>
                    <a:pt x="16746" y="21600"/>
                    <a:pt x="21600" y="16746"/>
                    <a:pt x="21600" y="10800"/>
                  </a:cubicBezTo>
                  <a:cubicBezTo>
                    <a:pt x="21600" y="4821"/>
                    <a:pt x="16746" y="0"/>
                    <a:pt x="10800" y="0"/>
                  </a:cubicBezTo>
                </a:path>
              </a:pathLst>
            </a:custGeom>
            <a:solidFill>
              <a:srgbClr val="F5F5F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11" name="Shape 1411"/>
            <p:cNvSpPr/>
            <p:nvPr/>
          </p:nvSpPr>
          <p:spPr>
            <a:xfrm>
              <a:off x="820609" y="824753"/>
              <a:ext cx="1780751" cy="1780751"/>
            </a:xfrm>
            <a:custGeom>
              <a:avLst/>
              <a:gdLst/>
              <a:ahLst/>
              <a:cxnLst>
                <a:cxn ang="0">
                  <a:pos x="wd2" y="hd2"/>
                </a:cxn>
                <a:cxn ang="5400000">
                  <a:pos x="wd2" y="hd2"/>
                </a:cxn>
                <a:cxn ang="10800000">
                  <a:pos x="wd2" y="hd2"/>
                </a:cxn>
                <a:cxn ang="16200000">
                  <a:pos x="wd2" y="hd2"/>
                </a:cxn>
              </a:cxnLst>
              <a:rect l="0" t="0" r="r" b="b"/>
              <a:pathLst>
                <a:path w="21600" h="21600" extrusionOk="0">
                  <a:moveTo>
                    <a:pt x="10800" y="20369"/>
                  </a:moveTo>
                  <a:cubicBezTo>
                    <a:pt x="5519" y="20369"/>
                    <a:pt x="1231" y="16081"/>
                    <a:pt x="1231" y="10800"/>
                  </a:cubicBezTo>
                  <a:cubicBezTo>
                    <a:pt x="1231" y="5519"/>
                    <a:pt x="5519" y="1231"/>
                    <a:pt x="10800" y="1231"/>
                  </a:cubicBezTo>
                  <a:cubicBezTo>
                    <a:pt x="16081" y="1231"/>
                    <a:pt x="20369" y="5519"/>
                    <a:pt x="20369" y="10800"/>
                  </a:cubicBezTo>
                  <a:cubicBezTo>
                    <a:pt x="20369" y="16081"/>
                    <a:pt x="16081" y="20369"/>
                    <a:pt x="10800" y="20369"/>
                  </a:cubicBezTo>
                  <a:moveTo>
                    <a:pt x="10800" y="0"/>
                  </a:moveTo>
                  <a:cubicBezTo>
                    <a:pt x="4844" y="0"/>
                    <a:pt x="0" y="4804"/>
                    <a:pt x="0" y="10800"/>
                  </a:cubicBezTo>
                  <a:cubicBezTo>
                    <a:pt x="0" y="16756"/>
                    <a:pt x="4844" y="21600"/>
                    <a:pt x="10800" y="21600"/>
                  </a:cubicBezTo>
                  <a:cubicBezTo>
                    <a:pt x="16756" y="21600"/>
                    <a:pt x="21600" y="16756"/>
                    <a:pt x="21600" y="10800"/>
                  </a:cubicBezTo>
                  <a:cubicBezTo>
                    <a:pt x="21600" y="4804"/>
                    <a:pt x="16756" y="0"/>
                    <a:pt x="10800" y="0"/>
                  </a:cubicBezTo>
                </a:path>
              </a:pathLst>
            </a:custGeom>
            <a:solidFill>
              <a:srgbClr val="F5F5F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413" name="Shape 1413"/>
          <p:cNvSpPr/>
          <p:nvPr/>
        </p:nvSpPr>
        <p:spPr>
          <a:xfrm>
            <a:off x="4460632" y="4865592"/>
            <a:ext cx="999882" cy="1793183"/>
          </a:xfrm>
          <a:custGeom>
            <a:avLst/>
            <a:gdLst/>
            <a:ahLst/>
            <a:cxnLst>
              <a:cxn ang="0">
                <a:pos x="wd2" y="hd2"/>
              </a:cxn>
              <a:cxn ang="5400000">
                <a:pos x="wd2" y="hd2"/>
              </a:cxn>
              <a:cxn ang="10800000">
                <a:pos x="wd2" y="hd2"/>
              </a:cxn>
              <a:cxn ang="16200000">
                <a:pos x="wd2" y="hd2"/>
              </a:cxn>
            </a:cxnLst>
            <a:rect l="0" t="0" r="r" b="b"/>
            <a:pathLst>
              <a:path w="20817" h="21600" extrusionOk="0">
                <a:moveTo>
                  <a:pt x="6235" y="12219"/>
                </a:moveTo>
                <a:cubicBezTo>
                  <a:pt x="3101" y="8790"/>
                  <a:pt x="1806" y="4809"/>
                  <a:pt x="3033" y="828"/>
                </a:cubicBezTo>
                <a:cubicBezTo>
                  <a:pt x="3033" y="828"/>
                  <a:pt x="3033" y="828"/>
                  <a:pt x="3033" y="828"/>
                </a:cubicBezTo>
                <a:cubicBezTo>
                  <a:pt x="3033" y="788"/>
                  <a:pt x="3033" y="788"/>
                  <a:pt x="3033" y="749"/>
                </a:cubicBezTo>
                <a:cubicBezTo>
                  <a:pt x="3033" y="355"/>
                  <a:pt x="2420" y="0"/>
                  <a:pt x="1738" y="0"/>
                </a:cubicBezTo>
                <a:cubicBezTo>
                  <a:pt x="1125" y="0"/>
                  <a:pt x="580" y="236"/>
                  <a:pt x="443" y="552"/>
                </a:cubicBezTo>
                <a:cubicBezTo>
                  <a:pt x="443" y="552"/>
                  <a:pt x="443" y="552"/>
                  <a:pt x="443" y="552"/>
                </a:cubicBezTo>
                <a:cubicBezTo>
                  <a:pt x="443" y="591"/>
                  <a:pt x="443" y="591"/>
                  <a:pt x="443" y="591"/>
                </a:cubicBezTo>
                <a:cubicBezTo>
                  <a:pt x="443" y="631"/>
                  <a:pt x="443" y="631"/>
                  <a:pt x="443" y="670"/>
                </a:cubicBezTo>
                <a:cubicBezTo>
                  <a:pt x="-783" y="4966"/>
                  <a:pt x="580" y="9263"/>
                  <a:pt x="3987" y="12928"/>
                </a:cubicBezTo>
                <a:cubicBezTo>
                  <a:pt x="7530" y="16752"/>
                  <a:pt x="13322" y="19866"/>
                  <a:pt x="20681" y="21600"/>
                </a:cubicBezTo>
                <a:cubicBezTo>
                  <a:pt x="20817" y="20023"/>
                  <a:pt x="20817" y="20023"/>
                  <a:pt x="20817" y="20023"/>
                </a:cubicBezTo>
                <a:cubicBezTo>
                  <a:pt x="14412" y="18368"/>
                  <a:pt x="9370" y="15569"/>
                  <a:pt x="6235" y="12219"/>
                </a:cubicBez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14" name="Shape 1414"/>
          <p:cNvSpPr/>
          <p:nvPr/>
        </p:nvSpPr>
        <p:spPr>
          <a:xfrm>
            <a:off x="4584290" y="4105769"/>
            <a:ext cx="883132" cy="2421764"/>
          </a:xfrm>
          <a:custGeom>
            <a:avLst/>
            <a:gdLst/>
            <a:ahLst/>
            <a:cxnLst>
              <a:cxn ang="0">
                <a:pos x="wd2" y="hd2"/>
              </a:cxn>
              <a:cxn ang="5400000">
                <a:pos x="wd2" y="hd2"/>
              </a:cxn>
              <a:cxn ang="10800000">
                <a:pos x="wd2" y="hd2"/>
              </a:cxn>
              <a:cxn ang="16200000">
                <a:pos x="wd2" y="hd2"/>
              </a:cxn>
            </a:cxnLst>
            <a:rect l="0" t="0" r="r" b="b"/>
            <a:pathLst>
              <a:path w="20733" h="21600" extrusionOk="0">
                <a:moveTo>
                  <a:pt x="6974" y="15237"/>
                </a:moveTo>
                <a:cubicBezTo>
                  <a:pt x="3745" y="12960"/>
                  <a:pt x="2438" y="10275"/>
                  <a:pt x="3668" y="7589"/>
                </a:cubicBezTo>
                <a:cubicBezTo>
                  <a:pt x="3899" y="7005"/>
                  <a:pt x="4283" y="6422"/>
                  <a:pt x="4821" y="5838"/>
                </a:cubicBezTo>
                <a:cubicBezTo>
                  <a:pt x="6435" y="3970"/>
                  <a:pt x="9203" y="2364"/>
                  <a:pt x="12662" y="1080"/>
                </a:cubicBezTo>
                <a:cubicBezTo>
                  <a:pt x="12662" y="1080"/>
                  <a:pt x="12662" y="1080"/>
                  <a:pt x="12662" y="1080"/>
                </a:cubicBezTo>
                <a:cubicBezTo>
                  <a:pt x="12969" y="963"/>
                  <a:pt x="13200" y="788"/>
                  <a:pt x="13200" y="613"/>
                </a:cubicBezTo>
                <a:cubicBezTo>
                  <a:pt x="13200" y="263"/>
                  <a:pt x="12508" y="0"/>
                  <a:pt x="11586" y="0"/>
                </a:cubicBezTo>
                <a:cubicBezTo>
                  <a:pt x="11048" y="0"/>
                  <a:pt x="10663" y="88"/>
                  <a:pt x="10356" y="234"/>
                </a:cubicBezTo>
                <a:cubicBezTo>
                  <a:pt x="6512" y="1635"/>
                  <a:pt x="3514" y="3415"/>
                  <a:pt x="1747" y="5458"/>
                </a:cubicBezTo>
                <a:cubicBezTo>
                  <a:pt x="1208" y="6101"/>
                  <a:pt x="747" y="6743"/>
                  <a:pt x="517" y="7385"/>
                </a:cubicBezTo>
                <a:cubicBezTo>
                  <a:pt x="-867" y="10333"/>
                  <a:pt x="593" y="13281"/>
                  <a:pt x="4129" y="15821"/>
                </a:cubicBezTo>
                <a:cubicBezTo>
                  <a:pt x="7665" y="18302"/>
                  <a:pt x="13354" y="20374"/>
                  <a:pt x="20579" y="21600"/>
                </a:cubicBezTo>
                <a:cubicBezTo>
                  <a:pt x="20733" y="20286"/>
                  <a:pt x="20733" y="20286"/>
                  <a:pt x="20733" y="20286"/>
                </a:cubicBezTo>
                <a:cubicBezTo>
                  <a:pt x="14737" y="19148"/>
                  <a:pt x="9971" y="17368"/>
                  <a:pt x="6974" y="15237"/>
                </a:cubicBezTo>
                <a:close/>
              </a:path>
            </a:pathLst>
          </a:custGeom>
          <a:solidFill>
            <a:srgbClr val="0BD0D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15" name="Shape 1415"/>
          <p:cNvSpPr/>
          <p:nvPr/>
        </p:nvSpPr>
        <p:spPr>
          <a:xfrm>
            <a:off x="4528003" y="5905858"/>
            <a:ext cx="925604" cy="896593"/>
          </a:xfrm>
          <a:custGeom>
            <a:avLst/>
            <a:gdLst/>
            <a:ahLst/>
            <a:cxnLst>
              <a:cxn ang="0">
                <a:pos x="wd2" y="hd2"/>
              </a:cxn>
              <a:cxn ang="5400000">
                <a:pos x="wd2" y="hd2"/>
              </a:cxn>
              <a:cxn ang="10800000">
                <a:pos x="wd2" y="hd2"/>
              </a:cxn>
              <a:cxn ang="16200000">
                <a:pos x="wd2" y="hd2"/>
              </a:cxn>
            </a:cxnLst>
            <a:rect l="0" t="0" r="r" b="b"/>
            <a:pathLst>
              <a:path w="21600" h="21600" extrusionOk="0">
                <a:moveTo>
                  <a:pt x="2900" y="788"/>
                </a:moveTo>
                <a:cubicBezTo>
                  <a:pt x="2824" y="788"/>
                  <a:pt x="2824" y="788"/>
                  <a:pt x="2824" y="788"/>
                </a:cubicBezTo>
                <a:cubicBezTo>
                  <a:pt x="2595" y="315"/>
                  <a:pt x="2061" y="0"/>
                  <a:pt x="1527" y="0"/>
                </a:cubicBezTo>
                <a:cubicBezTo>
                  <a:pt x="687" y="0"/>
                  <a:pt x="0" y="788"/>
                  <a:pt x="0" y="1655"/>
                </a:cubicBezTo>
                <a:cubicBezTo>
                  <a:pt x="0" y="1971"/>
                  <a:pt x="76" y="2286"/>
                  <a:pt x="229" y="2523"/>
                </a:cubicBezTo>
                <a:cubicBezTo>
                  <a:pt x="4732" y="11036"/>
                  <a:pt x="12059" y="17974"/>
                  <a:pt x="21447" y="21600"/>
                </a:cubicBezTo>
                <a:cubicBezTo>
                  <a:pt x="21600" y="18131"/>
                  <a:pt x="21600" y="18131"/>
                  <a:pt x="21600" y="18131"/>
                </a:cubicBezTo>
                <a:cubicBezTo>
                  <a:pt x="13357" y="14663"/>
                  <a:pt x="6869" y="8435"/>
                  <a:pt x="2900" y="788"/>
                </a:cubicBezTo>
                <a:close/>
              </a:path>
            </a:pathLst>
          </a:custGeom>
          <a:solidFill>
            <a:srgbClr val="0F6FC6"/>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16" name="Shape 1416"/>
          <p:cNvSpPr/>
          <p:nvPr/>
        </p:nvSpPr>
        <p:spPr>
          <a:xfrm>
            <a:off x="6593337" y="4337861"/>
            <a:ext cx="1058773" cy="2347164"/>
          </a:xfrm>
          <a:custGeom>
            <a:avLst/>
            <a:gdLst/>
            <a:ahLst/>
            <a:cxnLst>
              <a:cxn ang="0">
                <a:pos x="wd2" y="hd2"/>
              </a:cxn>
              <a:cxn ang="5400000">
                <a:pos x="wd2" y="hd2"/>
              </a:cxn>
              <a:cxn ang="10800000">
                <a:pos x="wd2" y="hd2"/>
              </a:cxn>
              <a:cxn ang="16200000">
                <a:pos x="wd2" y="hd2"/>
              </a:cxn>
            </a:cxnLst>
            <a:rect l="0" t="0" r="r" b="b"/>
            <a:pathLst>
              <a:path w="20693" h="21600" extrusionOk="0">
                <a:moveTo>
                  <a:pt x="16424" y="331"/>
                </a:moveTo>
                <a:cubicBezTo>
                  <a:pt x="16360" y="301"/>
                  <a:pt x="16296" y="241"/>
                  <a:pt x="16232" y="211"/>
                </a:cubicBezTo>
                <a:cubicBezTo>
                  <a:pt x="16232" y="181"/>
                  <a:pt x="16232" y="181"/>
                  <a:pt x="16232" y="181"/>
                </a:cubicBezTo>
                <a:cubicBezTo>
                  <a:pt x="15976" y="60"/>
                  <a:pt x="15657" y="0"/>
                  <a:pt x="15273" y="0"/>
                </a:cubicBezTo>
                <a:cubicBezTo>
                  <a:pt x="14634" y="0"/>
                  <a:pt x="14059" y="241"/>
                  <a:pt x="14059" y="572"/>
                </a:cubicBezTo>
                <a:cubicBezTo>
                  <a:pt x="14059" y="663"/>
                  <a:pt x="14187" y="783"/>
                  <a:pt x="14315" y="874"/>
                </a:cubicBezTo>
                <a:cubicBezTo>
                  <a:pt x="14251" y="874"/>
                  <a:pt x="14251" y="874"/>
                  <a:pt x="14251" y="874"/>
                </a:cubicBezTo>
                <a:cubicBezTo>
                  <a:pt x="17830" y="3736"/>
                  <a:pt x="19172" y="7200"/>
                  <a:pt x="17574" y="10634"/>
                </a:cubicBezTo>
                <a:cubicBezTo>
                  <a:pt x="17382" y="11086"/>
                  <a:pt x="17127" y="11568"/>
                  <a:pt x="16807" y="12020"/>
                </a:cubicBezTo>
                <a:cubicBezTo>
                  <a:pt x="14059" y="15967"/>
                  <a:pt x="7796" y="18889"/>
                  <a:pt x="192" y="20335"/>
                </a:cubicBezTo>
                <a:cubicBezTo>
                  <a:pt x="0" y="21600"/>
                  <a:pt x="0" y="21600"/>
                  <a:pt x="0" y="21600"/>
                </a:cubicBezTo>
                <a:cubicBezTo>
                  <a:pt x="8691" y="20124"/>
                  <a:pt x="15976" y="16840"/>
                  <a:pt x="19108" y="12382"/>
                </a:cubicBezTo>
                <a:cubicBezTo>
                  <a:pt x="19236" y="12231"/>
                  <a:pt x="19299" y="12080"/>
                  <a:pt x="19427" y="11930"/>
                </a:cubicBezTo>
                <a:cubicBezTo>
                  <a:pt x="19491" y="11809"/>
                  <a:pt x="19555" y="11719"/>
                  <a:pt x="19619" y="11598"/>
                </a:cubicBezTo>
                <a:cubicBezTo>
                  <a:pt x="19619" y="11568"/>
                  <a:pt x="19619" y="11538"/>
                  <a:pt x="19683" y="11478"/>
                </a:cubicBezTo>
                <a:cubicBezTo>
                  <a:pt x="19811" y="11207"/>
                  <a:pt x="20002" y="10905"/>
                  <a:pt x="20066" y="10604"/>
                </a:cubicBezTo>
                <a:cubicBezTo>
                  <a:pt x="20130" y="10574"/>
                  <a:pt x="20130" y="10514"/>
                  <a:pt x="20130" y="10454"/>
                </a:cubicBezTo>
                <a:cubicBezTo>
                  <a:pt x="21600" y="6899"/>
                  <a:pt x="20130" y="3314"/>
                  <a:pt x="16424" y="331"/>
                </a:cubicBezTo>
                <a:close/>
              </a:path>
            </a:pathLst>
          </a:custGeom>
          <a:solidFill>
            <a:srgbClr val="7CCA62"/>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17" name="Shape 1417"/>
          <p:cNvSpPr/>
          <p:nvPr/>
        </p:nvSpPr>
        <p:spPr>
          <a:xfrm>
            <a:off x="6435848" y="3782500"/>
            <a:ext cx="1090678" cy="2764375"/>
          </a:xfrm>
          <a:custGeom>
            <a:avLst/>
            <a:gdLst/>
            <a:ahLst/>
            <a:cxnLst>
              <a:cxn ang="0">
                <a:pos x="wd2" y="hd2"/>
              </a:cxn>
              <a:cxn ang="5400000">
                <a:pos x="wd2" y="hd2"/>
              </a:cxn>
              <a:cxn ang="10800000">
                <a:pos x="wd2" y="hd2"/>
              </a:cxn>
              <a:cxn ang="16200000">
                <a:pos x="wd2" y="hd2"/>
              </a:cxn>
            </a:cxnLst>
            <a:rect l="0" t="0" r="r" b="b"/>
            <a:pathLst>
              <a:path w="20695" h="21600" extrusionOk="0">
                <a:moveTo>
                  <a:pt x="16821" y="5087"/>
                </a:moveTo>
                <a:cubicBezTo>
                  <a:pt x="13531" y="2786"/>
                  <a:pt x="8255" y="920"/>
                  <a:pt x="1552" y="26"/>
                </a:cubicBezTo>
                <a:cubicBezTo>
                  <a:pt x="1552" y="26"/>
                  <a:pt x="1552" y="26"/>
                  <a:pt x="1552" y="26"/>
                </a:cubicBezTo>
                <a:cubicBezTo>
                  <a:pt x="1490" y="26"/>
                  <a:pt x="1366" y="0"/>
                  <a:pt x="1303" y="0"/>
                </a:cubicBezTo>
                <a:cubicBezTo>
                  <a:pt x="559" y="0"/>
                  <a:pt x="0" y="256"/>
                  <a:pt x="0" y="537"/>
                </a:cubicBezTo>
                <a:cubicBezTo>
                  <a:pt x="0" y="818"/>
                  <a:pt x="434" y="1022"/>
                  <a:pt x="1055" y="1074"/>
                </a:cubicBezTo>
                <a:cubicBezTo>
                  <a:pt x="7076" y="1917"/>
                  <a:pt x="11793" y="3630"/>
                  <a:pt x="14772" y="5751"/>
                </a:cubicBezTo>
                <a:cubicBezTo>
                  <a:pt x="17876" y="8001"/>
                  <a:pt x="18993" y="10736"/>
                  <a:pt x="17379" y="13420"/>
                </a:cubicBezTo>
                <a:cubicBezTo>
                  <a:pt x="17193" y="13676"/>
                  <a:pt x="17007" y="13931"/>
                  <a:pt x="16821" y="14213"/>
                </a:cubicBezTo>
                <a:cubicBezTo>
                  <a:pt x="14524" y="17050"/>
                  <a:pt x="9559" y="19223"/>
                  <a:pt x="3414" y="20399"/>
                </a:cubicBezTo>
                <a:cubicBezTo>
                  <a:pt x="3166" y="21600"/>
                  <a:pt x="3166" y="21600"/>
                  <a:pt x="3166" y="21600"/>
                </a:cubicBezTo>
                <a:cubicBezTo>
                  <a:pt x="10552" y="20373"/>
                  <a:pt x="16634" y="17893"/>
                  <a:pt x="19303" y="14545"/>
                </a:cubicBezTo>
                <a:cubicBezTo>
                  <a:pt x="19614" y="14161"/>
                  <a:pt x="19862" y="13752"/>
                  <a:pt x="20048" y="13369"/>
                </a:cubicBezTo>
                <a:cubicBezTo>
                  <a:pt x="21600" y="10455"/>
                  <a:pt x="20297" y="7515"/>
                  <a:pt x="16821" y="5087"/>
                </a:cubicBezTo>
                <a:close/>
              </a:path>
            </a:pathLst>
          </a:custGeom>
          <a:solidFill>
            <a:srgbClr val="10CF9B"/>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18" name="Shape 1418"/>
          <p:cNvSpPr/>
          <p:nvPr/>
        </p:nvSpPr>
        <p:spPr>
          <a:xfrm>
            <a:off x="6579523" y="5425097"/>
            <a:ext cx="1181181" cy="1403603"/>
          </a:xfrm>
          <a:custGeom>
            <a:avLst/>
            <a:gdLst/>
            <a:ahLst/>
            <a:cxnLst>
              <a:cxn ang="0">
                <a:pos x="wd2" y="hd2"/>
              </a:cxn>
              <a:cxn ang="5400000">
                <a:pos x="wd2" y="hd2"/>
              </a:cxn>
              <a:cxn ang="10800000">
                <a:pos x="wd2" y="hd2"/>
              </a:cxn>
              <a:cxn ang="16200000">
                <a:pos x="wd2" y="hd2"/>
              </a:cxn>
            </a:cxnLst>
            <a:rect l="0" t="0" r="r" b="b"/>
            <a:pathLst>
              <a:path w="21600" h="21600" extrusionOk="0">
                <a:moveTo>
                  <a:pt x="20343" y="0"/>
                </a:moveTo>
                <a:cubicBezTo>
                  <a:pt x="19745" y="0"/>
                  <a:pt x="19266" y="352"/>
                  <a:pt x="19087" y="755"/>
                </a:cubicBezTo>
                <a:cubicBezTo>
                  <a:pt x="19087" y="856"/>
                  <a:pt x="19087" y="906"/>
                  <a:pt x="19087" y="1007"/>
                </a:cubicBezTo>
                <a:cubicBezTo>
                  <a:pt x="19027" y="1007"/>
                  <a:pt x="19027" y="1007"/>
                  <a:pt x="19027" y="1007"/>
                </a:cubicBezTo>
                <a:cubicBezTo>
                  <a:pt x="18967" y="1510"/>
                  <a:pt x="18788" y="2014"/>
                  <a:pt x="18668" y="2467"/>
                </a:cubicBezTo>
                <a:cubicBezTo>
                  <a:pt x="18608" y="2568"/>
                  <a:pt x="18608" y="2618"/>
                  <a:pt x="18608" y="2669"/>
                </a:cubicBezTo>
                <a:cubicBezTo>
                  <a:pt x="18548" y="2870"/>
                  <a:pt x="18489" y="3021"/>
                  <a:pt x="18429" y="3222"/>
                </a:cubicBezTo>
                <a:cubicBezTo>
                  <a:pt x="18309" y="3474"/>
                  <a:pt x="18249" y="3726"/>
                  <a:pt x="18130" y="3978"/>
                </a:cubicBezTo>
                <a:cubicBezTo>
                  <a:pt x="15198" y="11429"/>
                  <a:pt x="8377" y="16917"/>
                  <a:pt x="239" y="19385"/>
                </a:cubicBezTo>
                <a:cubicBezTo>
                  <a:pt x="0" y="21600"/>
                  <a:pt x="0" y="21600"/>
                  <a:pt x="0" y="21600"/>
                </a:cubicBezTo>
                <a:cubicBezTo>
                  <a:pt x="9334" y="19133"/>
                  <a:pt x="17172" y="13041"/>
                  <a:pt x="20463" y="4632"/>
                </a:cubicBezTo>
                <a:cubicBezTo>
                  <a:pt x="20822" y="3625"/>
                  <a:pt x="21181" y="2669"/>
                  <a:pt x="21420" y="1662"/>
                </a:cubicBezTo>
                <a:cubicBezTo>
                  <a:pt x="21540" y="1510"/>
                  <a:pt x="21600" y="1309"/>
                  <a:pt x="21600" y="1108"/>
                </a:cubicBezTo>
                <a:cubicBezTo>
                  <a:pt x="21600" y="503"/>
                  <a:pt x="21002" y="0"/>
                  <a:pt x="20343" y="0"/>
                </a:cubicBezTo>
                <a:close/>
              </a:path>
            </a:pathLst>
          </a:custGeom>
          <a:solidFill>
            <a:srgbClr val="A5C249"/>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19" name="Shape 1419"/>
          <p:cNvSpPr/>
          <p:nvPr/>
        </p:nvSpPr>
        <p:spPr>
          <a:xfrm>
            <a:off x="5961995" y="6171105"/>
            <a:ext cx="19341" cy="414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6646"/>
                  <a:pt x="14400" y="13292"/>
                  <a:pt x="21600" y="21600"/>
                </a:cubicBezTo>
                <a:cubicBezTo>
                  <a:pt x="14400" y="13292"/>
                  <a:pt x="7200" y="6646"/>
                  <a:pt x="0" y="0"/>
                </a:cubicBezTo>
                <a:close/>
              </a:path>
            </a:pathLst>
          </a:custGeom>
          <a:solidFill>
            <a:srgbClr val="333333"/>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20" name="Shape 1420"/>
          <p:cNvSpPr/>
          <p:nvPr/>
        </p:nvSpPr>
        <p:spPr>
          <a:xfrm>
            <a:off x="6001925" y="6266986"/>
            <a:ext cx="12702" cy="12702"/>
          </a:xfrm>
          <a:prstGeom prst="rect">
            <a:avLst/>
          </a:prstGeom>
          <a:solidFill>
            <a:srgbClr val="333333"/>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21" name="Shape 1421"/>
          <p:cNvSpPr/>
          <p:nvPr/>
        </p:nvSpPr>
        <p:spPr>
          <a:xfrm>
            <a:off x="5140763" y="4496664"/>
            <a:ext cx="1987852" cy="2362429"/>
          </a:xfrm>
          <a:custGeom>
            <a:avLst/>
            <a:gdLst/>
            <a:ahLst/>
            <a:cxnLst>
              <a:cxn ang="0">
                <a:pos x="wd2" y="hd2"/>
              </a:cxn>
              <a:cxn ang="5400000">
                <a:pos x="wd2" y="hd2"/>
              </a:cxn>
              <a:cxn ang="10800000">
                <a:pos x="wd2" y="hd2"/>
              </a:cxn>
              <a:cxn ang="16200000">
                <a:pos x="wd2" y="hd2"/>
              </a:cxn>
            </a:cxnLst>
            <a:rect l="0" t="0" r="r" b="b"/>
            <a:pathLst>
              <a:path w="21433" h="21386" extrusionOk="0">
                <a:moveTo>
                  <a:pt x="15358" y="15587"/>
                </a:moveTo>
                <a:cubicBezTo>
                  <a:pt x="14232" y="15172"/>
                  <a:pt x="13822" y="14521"/>
                  <a:pt x="13720" y="13693"/>
                </a:cubicBezTo>
                <a:cubicBezTo>
                  <a:pt x="14471" y="13160"/>
                  <a:pt x="15085" y="12421"/>
                  <a:pt x="15528" y="11592"/>
                </a:cubicBezTo>
                <a:cubicBezTo>
                  <a:pt x="15870" y="11474"/>
                  <a:pt x="16143" y="11296"/>
                  <a:pt x="16382" y="11030"/>
                </a:cubicBezTo>
                <a:cubicBezTo>
                  <a:pt x="16655" y="10704"/>
                  <a:pt x="16859" y="10290"/>
                  <a:pt x="16962" y="9817"/>
                </a:cubicBezTo>
                <a:cubicBezTo>
                  <a:pt x="17064" y="9373"/>
                  <a:pt x="17098" y="8899"/>
                  <a:pt x="16996" y="8456"/>
                </a:cubicBezTo>
                <a:cubicBezTo>
                  <a:pt x="16962" y="8130"/>
                  <a:pt x="16859" y="7834"/>
                  <a:pt x="16689" y="7568"/>
                </a:cubicBezTo>
                <a:cubicBezTo>
                  <a:pt x="16484" y="6059"/>
                  <a:pt x="15801" y="4668"/>
                  <a:pt x="14812" y="3721"/>
                </a:cubicBezTo>
                <a:cubicBezTo>
                  <a:pt x="14607" y="3485"/>
                  <a:pt x="14368" y="3278"/>
                  <a:pt x="14129" y="3100"/>
                </a:cubicBezTo>
                <a:cubicBezTo>
                  <a:pt x="14880" y="1443"/>
                  <a:pt x="13072" y="-214"/>
                  <a:pt x="10683" y="23"/>
                </a:cubicBezTo>
                <a:cubicBezTo>
                  <a:pt x="10376" y="52"/>
                  <a:pt x="10035" y="111"/>
                  <a:pt x="9727" y="200"/>
                </a:cubicBezTo>
                <a:cubicBezTo>
                  <a:pt x="10137" y="378"/>
                  <a:pt x="10478" y="674"/>
                  <a:pt x="10683" y="970"/>
                </a:cubicBezTo>
                <a:cubicBezTo>
                  <a:pt x="10819" y="1236"/>
                  <a:pt x="10854" y="1502"/>
                  <a:pt x="10683" y="1798"/>
                </a:cubicBezTo>
                <a:cubicBezTo>
                  <a:pt x="10683" y="1768"/>
                  <a:pt x="10683" y="1768"/>
                  <a:pt x="10683" y="1739"/>
                </a:cubicBezTo>
                <a:cubicBezTo>
                  <a:pt x="9830" y="-214"/>
                  <a:pt x="7134" y="378"/>
                  <a:pt x="7100" y="1029"/>
                </a:cubicBezTo>
                <a:cubicBezTo>
                  <a:pt x="7782" y="1473"/>
                  <a:pt x="7987" y="1887"/>
                  <a:pt x="7987" y="2597"/>
                </a:cubicBezTo>
                <a:cubicBezTo>
                  <a:pt x="7202" y="2597"/>
                  <a:pt x="6929" y="2124"/>
                  <a:pt x="6622" y="1443"/>
                </a:cubicBezTo>
                <a:cubicBezTo>
                  <a:pt x="6213" y="2212"/>
                  <a:pt x="6179" y="3041"/>
                  <a:pt x="6452" y="3781"/>
                </a:cubicBezTo>
                <a:cubicBezTo>
                  <a:pt x="5496" y="4727"/>
                  <a:pt x="4814" y="6000"/>
                  <a:pt x="4711" y="7302"/>
                </a:cubicBezTo>
                <a:cubicBezTo>
                  <a:pt x="4711" y="7420"/>
                  <a:pt x="4711" y="7509"/>
                  <a:pt x="4711" y="7598"/>
                </a:cubicBezTo>
                <a:cubicBezTo>
                  <a:pt x="4575" y="7864"/>
                  <a:pt x="4473" y="8160"/>
                  <a:pt x="4404" y="8456"/>
                </a:cubicBezTo>
                <a:cubicBezTo>
                  <a:pt x="4336" y="8899"/>
                  <a:pt x="4336" y="9373"/>
                  <a:pt x="4438" y="9817"/>
                </a:cubicBezTo>
                <a:cubicBezTo>
                  <a:pt x="4541" y="10290"/>
                  <a:pt x="4745" y="10704"/>
                  <a:pt x="5053" y="11030"/>
                </a:cubicBezTo>
                <a:cubicBezTo>
                  <a:pt x="5257" y="11296"/>
                  <a:pt x="5564" y="11474"/>
                  <a:pt x="5872" y="11592"/>
                </a:cubicBezTo>
                <a:cubicBezTo>
                  <a:pt x="6315" y="12421"/>
                  <a:pt x="6929" y="13160"/>
                  <a:pt x="7680" y="13693"/>
                </a:cubicBezTo>
                <a:cubicBezTo>
                  <a:pt x="7578" y="14521"/>
                  <a:pt x="7202" y="15172"/>
                  <a:pt x="6076" y="15587"/>
                </a:cubicBezTo>
                <a:cubicBezTo>
                  <a:pt x="3517" y="16504"/>
                  <a:pt x="-100" y="16770"/>
                  <a:pt x="2" y="19551"/>
                </a:cubicBezTo>
                <a:cubicBezTo>
                  <a:pt x="2" y="20143"/>
                  <a:pt x="275" y="20765"/>
                  <a:pt x="719" y="21386"/>
                </a:cubicBezTo>
                <a:cubicBezTo>
                  <a:pt x="10683" y="21386"/>
                  <a:pt x="10683" y="21386"/>
                  <a:pt x="10683" y="21386"/>
                </a:cubicBezTo>
                <a:cubicBezTo>
                  <a:pt x="20715" y="21386"/>
                  <a:pt x="20715" y="21386"/>
                  <a:pt x="20715" y="21386"/>
                </a:cubicBezTo>
                <a:cubicBezTo>
                  <a:pt x="21125" y="20765"/>
                  <a:pt x="21398" y="20143"/>
                  <a:pt x="21432" y="19551"/>
                </a:cubicBezTo>
                <a:cubicBezTo>
                  <a:pt x="21500" y="16770"/>
                  <a:pt x="17917" y="16504"/>
                  <a:pt x="15358" y="15587"/>
                </a:cubicBezTo>
                <a:close/>
                <a:moveTo>
                  <a:pt x="6349" y="11148"/>
                </a:moveTo>
                <a:cubicBezTo>
                  <a:pt x="5155" y="10971"/>
                  <a:pt x="4677" y="9047"/>
                  <a:pt x="5223" y="7923"/>
                </a:cubicBezTo>
                <a:cubicBezTo>
                  <a:pt x="5257" y="7923"/>
                  <a:pt x="5291" y="7893"/>
                  <a:pt x="5291" y="7893"/>
                </a:cubicBezTo>
                <a:cubicBezTo>
                  <a:pt x="6110" y="7450"/>
                  <a:pt x="6349" y="9521"/>
                  <a:pt x="6349" y="9698"/>
                </a:cubicBezTo>
                <a:cubicBezTo>
                  <a:pt x="6349" y="10438"/>
                  <a:pt x="7271" y="10704"/>
                  <a:pt x="7066" y="10201"/>
                </a:cubicBezTo>
                <a:cubicBezTo>
                  <a:pt x="6861" y="9669"/>
                  <a:pt x="6588" y="8870"/>
                  <a:pt x="6554" y="7864"/>
                </a:cubicBezTo>
                <a:cubicBezTo>
                  <a:pt x="6554" y="7834"/>
                  <a:pt x="6554" y="7834"/>
                  <a:pt x="6554" y="7805"/>
                </a:cubicBezTo>
                <a:cubicBezTo>
                  <a:pt x="6520" y="7035"/>
                  <a:pt x="6725" y="6177"/>
                  <a:pt x="7100" y="5408"/>
                </a:cubicBezTo>
                <a:cubicBezTo>
                  <a:pt x="7236" y="5260"/>
                  <a:pt x="7339" y="5112"/>
                  <a:pt x="7509" y="5023"/>
                </a:cubicBezTo>
                <a:cubicBezTo>
                  <a:pt x="8226" y="5526"/>
                  <a:pt x="9284" y="5763"/>
                  <a:pt x="10683" y="5556"/>
                </a:cubicBezTo>
                <a:cubicBezTo>
                  <a:pt x="11331" y="5438"/>
                  <a:pt x="12048" y="5260"/>
                  <a:pt x="12833" y="4934"/>
                </a:cubicBezTo>
                <a:cubicBezTo>
                  <a:pt x="12867" y="4934"/>
                  <a:pt x="12867" y="4905"/>
                  <a:pt x="12867" y="4905"/>
                </a:cubicBezTo>
                <a:cubicBezTo>
                  <a:pt x="13720" y="4727"/>
                  <a:pt x="13959" y="4964"/>
                  <a:pt x="14334" y="5438"/>
                </a:cubicBezTo>
                <a:cubicBezTo>
                  <a:pt x="14334" y="5438"/>
                  <a:pt x="14334" y="5438"/>
                  <a:pt x="14368" y="5467"/>
                </a:cubicBezTo>
                <a:cubicBezTo>
                  <a:pt x="14709" y="6177"/>
                  <a:pt x="14914" y="6976"/>
                  <a:pt x="14914" y="7745"/>
                </a:cubicBezTo>
                <a:cubicBezTo>
                  <a:pt x="14880" y="7775"/>
                  <a:pt x="14880" y="7834"/>
                  <a:pt x="14880" y="7864"/>
                </a:cubicBezTo>
                <a:cubicBezTo>
                  <a:pt x="14846" y="8870"/>
                  <a:pt x="14573" y="9669"/>
                  <a:pt x="14368" y="10201"/>
                </a:cubicBezTo>
                <a:cubicBezTo>
                  <a:pt x="14164" y="10704"/>
                  <a:pt x="15085" y="10438"/>
                  <a:pt x="15085" y="9698"/>
                </a:cubicBezTo>
                <a:cubicBezTo>
                  <a:pt x="15085" y="9521"/>
                  <a:pt x="15324" y="7450"/>
                  <a:pt x="16143" y="7893"/>
                </a:cubicBezTo>
                <a:cubicBezTo>
                  <a:pt x="16143" y="7893"/>
                  <a:pt x="16177" y="7893"/>
                  <a:pt x="16177" y="7923"/>
                </a:cubicBezTo>
                <a:cubicBezTo>
                  <a:pt x="16757" y="9047"/>
                  <a:pt x="16279" y="10971"/>
                  <a:pt x="15085" y="11148"/>
                </a:cubicBezTo>
                <a:cubicBezTo>
                  <a:pt x="14266" y="12805"/>
                  <a:pt x="12764" y="14048"/>
                  <a:pt x="10717" y="14048"/>
                </a:cubicBezTo>
                <a:cubicBezTo>
                  <a:pt x="10683" y="14048"/>
                  <a:pt x="10683" y="14048"/>
                  <a:pt x="10683" y="14048"/>
                </a:cubicBezTo>
                <a:cubicBezTo>
                  <a:pt x="8636" y="14048"/>
                  <a:pt x="7168" y="12805"/>
                  <a:pt x="6349" y="11148"/>
                </a:cubicBezTo>
                <a:close/>
                <a:moveTo>
                  <a:pt x="8397" y="14107"/>
                </a:moveTo>
                <a:cubicBezTo>
                  <a:pt x="9045" y="14462"/>
                  <a:pt x="9830" y="14640"/>
                  <a:pt x="10683" y="14669"/>
                </a:cubicBezTo>
                <a:cubicBezTo>
                  <a:pt x="10717" y="14669"/>
                  <a:pt x="10717" y="14669"/>
                  <a:pt x="10717" y="14669"/>
                </a:cubicBezTo>
                <a:cubicBezTo>
                  <a:pt x="11604" y="14669"/>
                  <a:pt x="12389" y="14462"/>
                  <a:pt x="13106" y="14078"/>
                </a:cubicBezTo>
                <a:cubicBezTo>
                  <a:pt x="13242" y="14581"/>
                  <a:pt x="13583" y="15113"/>
                  <a:pt x="14027" y="15527"/>
                </a:cubicBezTo>
                <a:cubicBezTo>
                  <a:pt x="12662" y="16977"/>
                  <a:pt x="11707" y="17569"/>
                  <a:pt x="10785" y="18427"/>
                </a:cubicBezTo>
                <a:cubicBezTo>
                  <a:pt x="10751" y="18398"/>
                  <a:pt x="10717" y="18398"/>
                  <a:pt x="10683" y="18368"/>
                </a:cubicBezTo>
                <a:cubicBezTo>
                  <a:pt x="9864" y="17894"/>
                  <a:pt x="8840" y="16918"/>
                  <a:pt x="7544" y="15320"/>
                </a:cubicBezTo>
                <a:cubicBezTo>
                  <a:pt x="7919" y="14965"/>
                  <a:pt x="8226" y="14521"/>
                  <a:pt x="8397" y="14107"/>
                </a:cubicBezTo>
                <a:close/>
                <a:moveTo>
                  <a:pt x="13652" y="19581"/>
                </a:moveTo>
                <a:cubicBezTo>
                  <a:pt x="13242" y="19167"/>
                  <a:pt x="12969" y="18457"/>
                  <a:pt x="12253" y="18102"/>
                </a:cubicBezTo>
                <a:cubicBezTo>
                  <a:pt x="11638" y="18457"/>
                  <a:pt x="10854" y="19581"/>
                  <a:pt x="10751" y="20114"/>
                </a:cubicBezTo>
                <a:cubicBezTo>
                  <a:pt x="10751" y="20025"/>
                  <a:pt x="10717" y="19907"/>
                  <a:pt x="10683" y="19818"/>
                </a:cubicBezTo>
                <a:cubicBezTo>
                  <a:pt x="10410" y="19137"/>
                  <a:pt x="9489" y="18575"/>
                  <a:pt x="9182" y="18309"/>
                </a:cubicBezTo>
                <a:cubicBezTo>
                  <a:pt x="8499" y="18575"/>
                  <a:pt x="8294" y="19108"/>
                  <a:pt x="7851" y="19611"/>
                </a:cubicBezTo>
                <a:cubicBezTo>
                  <a:pt x="7407" y="19108"/>
                  <a:pt x="6145" y="17599"/>
                  <a:pt x="5769" y="16238"/>
                </a:cubicBezTo>
                <a:cubicBezTo>
                  <a:pt x="6281" y="16149"/>
                  <a:pt x="6759" y="15912"/>
                  <a:pt x="7168" y="15616"/>
                </a:cubicBezTo>
                <a:cubicBezTo>
                  <a:pt x="7168" y="15646"/>
                  <a:pt x="7202" y="15675"/>
                  <a:pt x="7202" y="15705"/>
                </a:cubicBezTo>
                <a:cubicBezTo>
                  <a:pt x="8090" y="16770"/>
                  <a:pt x="9625" y="18309"/>
                  <a:pt x="10683" y="19078"/>
                </a:cubicBezTo>
                <a:cubicBezTo>
                  <a:pt x="10717" y="19108"/>
                  <a:pt x="10751" y="19137"/>
                  <a:pt x="10785" y="19167"/>
                </a:cubicBezTo>
                <a:cubicBezTo>
                  <a:pt x="11877" y="17894"/>
                  <a:pt x="13140" y="16977"/>
                  <a:pt x="14402" y="15794"/>
                </a:cubicBezTo>
                <a:cubicBezTo>
                  <a:pt x="14744" y="16030"/>
                  <a:pt x="15119" y="16208"/>
                  <a:pt x="15563" y="16297"/>
                </a:cubicBezTo>
                <a:cubicBezTo>
                  <a:pt x="15119" y="17303"/>
                  <a:pt x="14402" y="18960"/>
                  <a:pt x="13652" y="19581"/>
                </a:cubicBezTo>
                <a:close/>
              </a:path>
            </a:pathLst>
          </a:custGeom>
          <a:solidFill>
            <a:srgbClr val="A5C249"/>
          </a:solidFill>
          <a:ln w="12700">
            <a:miter lim="400000"/>
          </a:ln>
        </p:spPr>
        <p:txBody>
          <a:bodyPr lIns="45718" tIns="45718" rIns="45718" bIns="45718"/>
          <a:lstStyle/>
          <a:p>
            <a:pPr defTabSz="913763">
              <a:defRPr sz="2400">
                <a:latin typeface="微软雅黑"/>
                <a:ea typeface="微软雅黑"/>
                <a:cs typeface="微软雅黑"/>
                <a:sym typeface="微软雅黑"/>
              </a:defRPr>
            </a:pPr>
            <a:endParaRPr/>
          </a:p>
        </p:txBody>
      </p:sp>
      <p:grpSp>
        <p:nvGrpSpPr>
          <p:cNvPr id="1424" name="Group 1424"/>
          <p:cNvGrpSpPr/>
          <p:nvPr/>
        </p:nvGrpSpPr>
        <p:grpSpPr>
          <a:xfrm>
            <a:off x="4064278" y="2326504"/>
            <a:ext cx="917548" cy="917547"/>
            <a:chOff x="-1" y="-1"/>
            <a:chExt cx="917546" cy="917546"/>
          </a:xfrm>
        </p:grpSpPr>
        <p:sp>
          <p:nvSpPr>
            <p:cNvPr id="1422" name="Shape 1422"/>
            <p:cNvSpPr/>
            <p:nvPr/>
          </p:nvSpPr>
          <p:spPr>
            <a:xfrm>
              <a:off x="-2" y="-2"/>
              <a:ext cx="917548" cy="917547"/>
            </a:xfrm>
            <a:prstGeom prst="rect">
              <a:avLst/>
            </a:prstGeom>
            <a:solidFill>
              <a:srgbClr val="0BD0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423" name="Shape 1423"/>
            <p:cNvSpPr/>
            <p:nvPr/>
          </p:nvSpPr>
          <p:spPr>
            <a:xfrm>
              <a:off x="-2" y="841945"/>
              <a:ext cx="917548" cy="75599"/>
            </a:xfrm>
            <a:prstGeom prst="rect">
              <a:avLst/>
            </a:prstGeom>
            <a:solidFill>
              <a:srgbClr val="089CA3"/>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1427" name="Group 1427"/>
          <p:cNvGrpSpPr/>
          <p:nvPr/>
        </p:nvGrpSpPr>
        <p:grpSpPr>
          <a:xfrm>
            <a:off x="7210175" y="2326504"/>
            <a:ext cx="917547" cy="917547"/>
            <a:chOff x="-1" y="-1"/>
            <a:chExt cx="917546" cy="917546"/>
          </a:xfrm>
        </p:grpSpPr>
        <p:sp>
          <p:nvSpPr>
            <p:cNvPr id="1425" name="Shape 1425"/>
            <p:cNvSpPr/>
            <p:nvPr/>
          </p:nvSpPr>
          <p:spPr>
            <a:xfrm>
              <a:off x="-2" y="-2"/>
              <a:ext cx="917547" cy="917547"/>
            </a:xfrm>
            <a:prstGeom prst="rect">
              <a:avLst/>
            </a:prstGeom>
            <a:solidFill>
              <a:srgbClr val="10CF9B"/>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426" name="Shape 1426"/>
            <p:cNvSpPr/>
            <p:nvPr/>
          </p:nvSpPr>
          <p:spPr>
            <a:xfrm>
              <a:off x="-2" y="841945"/>
              <a:ext cx="917547" cy="75599"/>
            </a:xfrm>
            <a:prstGeom prst="rect">
              <a:avLst/>
            </a:prstGeom>
            <a:solidFill>
              <a:srgbClr val="0C9B74"/>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1430" name="Group 1430"/>
          <p:cNvGrpSpPr/>
          <p:nvPr/>
        </p:nvGrpSpPr>
        <p:grpSpPr>
          <a:xfrm>
            <a:off x="3173214" y="3608315"/>
            <a:ext cx="917547" cy="917547"/>
            <a:chOff x="-1" y="-1"/>
            <a:chExt cx="917546" cy="917546"/>
          </a:xfrm>
        </p:grpSpPr>
        <p:sp>
          <p:nvSpPr>
            <p:cNvPr id="1428" name="Shape 1428"/>
            <p:cNvSpPr/>
            <p:nvPr/>
          </p:nvSpPr>
          <p:spPr>
            <a:xfrm>
              <a:off x="-2" y="-2"/>
              <a:ext cx="917547" cy="917547"/>
            </a:xfrm>
            <a:prstGeom prst="rect">
              <a:avLst/>
            </a:prstGeom>
            <a:solidFill>
              <a:srgbClr val="009D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429" name="Shape 1429"/>
            <p:cNvSpPr/>
            <p:nvPr/>
          </p:nvSpPr>
          <p:spPr>
            <a:xfrm>
              <a:off x="-2" y="841945"/>
              <a:ext cx="917547" cy="75599"/>
            </a:xfrm>
            <a:prstGeom prst="rect">
              <a:avLst/>
            </a:prstGeom>
            <a:solidFill>
              <a:srgbClr val="0076A3"/>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1433" name="Group 1433"/>
          <p:cNvGrpSpPr/>
          <p:nvPr/>
        </p:nvGrpSpPr>
        <p:grpSpPr>
          <a:xfrm>
            <a:off x="8103194" y="3608315"/>
            <a:ext cx="917547" cy="917547"/>
            <a:chOff x="-1" y="-1"/>
            <a:chExt cx="917546" cy="917546"/>
          </a:xfrm>
        </p:grpSpPr>
        <p:sp>
          <p:nvSpPr>
            <p:cNvPr id="1431" name="Shape 1431"/>
            <p:cNvSpPr/>
            <p:nvPr/>
          </p:nvSpPr>
          <p:spPr>
            <a:xfrm>
              <a:off x="-2" y="-2"/>
              <a:ext cx="917547" cy="917547"/>
            </a:xfrm>
            <a:prstGeom prst="rect">
              <a:avLst/>
            </a:prstGeom>
            <a:solidFill>
              <a:srgbClr val="7CCA6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432" name="Shape 1432"/>
            <p:cNvSpPr/>
            <p:nvPr/>
          </p:nvSpPr>
          <p:spPr>
            <a:xfrm>
              <a:off x="-2" y="841945"/>
              <a:ext cx="917547" cy="75599"/>
            </a:xfrm>
            <a:prstGeom prst="rect">
              <a:avLst/>
            </a:prstGeom>
            <a:solidFill>
              <a:srgbClr val="55A83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1436" name="Group 1436"/>
          <p:cNvGrpSpPr/>
          <p:nvPr/>
        </p:nvGrpSpPr>
        <p:grpSpPr>
          <a:xfrm>
            <a:off x="3168392" y="5331208"/>
            <a:ext cx="917548" cy="917547"/>
            <a:chOff x="-1" y="-1"/>
            <a:chExt cx="917546" cy="917546"/>
          </a:xfrm>
        </p:grpSpPr>
        <p:sp>
          <p:nvSpPr>
            <p:cNvPr id="1434" name="Shape 1434"/>
            <p:cNvSpPr/>
            <p:nvPr/>
          </p:nvSpPr>
          <p:spPr>
            <a:xfrm>
              <a:off x="-2" y="-2"/>
              <a:ext cx="917548" cy="917547"/>
            </a:xfrm>
            <a:prstGeom prst="rect">
              <a:avLst/>
            </a:prstGeom>
            <a:solidFill>
              <a:srgbClr val="0F6FC6"/>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435" name="Shape 1435"/>
            <p:cNvSpPr/>
            <p:nvPr/>
          </p:nvSpPr>
          <p:spPr>
            <a:xfrm>
              <a:off x="-2" y="841945"/>
              <a:ext cx="917548" cy="75599"/>
            </a:xfrm>
            <a:prstGeom prst="rect">
              <a:avLst/>
            </a:prstGeom>
            <a:solidFill>
              <a:srgbClr val="0B5395"/>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1439" name="Group 1439"/>
          <p:cNvGrpSpPr/>
          <p:nvPr/>
        </p:nvGrpSpPr>
        <p:grpSpPr>
          <a:xfrm>
            <a:off x="8106062" y="5331208"/>
            <a:ext cx="917547" cy="917547"/>
            <a:chOff x="-1" y="-1"/>
            <a:chExt cx="917546" cy="917546"/>
          </a:xfrm>
        </p:grpSpPr>
        <p:sp>
          <p:nvSpPr>
            <p:cNvPr id="1437" name="Shape 1437"/>
            <p:cNvSpPr/>
            <p:nvPr/>
          </p:nvSpPr>
          <p:spPr>
            <a:xfrm>
              <a:off x="-2" y="-2"/>
              <a:ext cx="917547" cy="917547"/>
            </a:xfrm>
            <a:prstGeom prst="rect">
              <a:avLst/>
            </a:prstGeom>
            <a:solidFill>
              <a:srgbClr val="A5C24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1438" name="Shape 1438"/>
            <p:cNvSpPr/>
            <p:nvPr/>
          </p:nvSpPr>
          <p:spPr>
            <a:xfrm>
              <a:off x="-2" y="841945"/>
              <a:ext cx="917547" cy="75599"/>
            </a:xfrm>
            <a:prstGeom prst="rect">
              <a:avLst/>
            </a:prstGeom>
            <a:solidFill>
              <a:srgbClr val="7E963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1442" name="Group 1442"/>
          <p:cNvGrpSpPr/>
          <p:nvPr/>
        </p:nvGrpSpPr>
        <p:grpSpPr>
          <a:xfrm>
            <a:off x="8188910" y="2464009"/>
            <a:ext cx="1847117" cy="797611"/>
            <a:chOff x="0" y="0"/>
            <a:chExt cx="1847115" cy="797610"/>
          </a:xfrm>
        </p:grpSpPr>
        <p:sp>
          <p:nvSpPr>
            <p:cNvPr id="1440" name="Shape 1440"/>
            <p:cNvSpPr/>
            <p:nvPr/>
          </p:nvSpPr>
          <p:spPr>
            <a:xfrm>
              <a:off x="-1" y="-1"/>
              <a:ext cx="916939"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1600" b="1">
                  <a:solidFill>
                    <a:srgbClr val="808080"/>
                  </a:solidFill>
                  <a:latin typeface="微软雅黑"/>
                  <a:ea typeface="微软雅黑"/>
                  <a:cs typeface="微软雅黑"/>
                  <a:sym typeface="微软雅黑"/>
                </a:defRPr>
              </a:lvl1pPr>
            </a:lstStyle>
            <a:p>
              <a:r>
                <a:t>文字信息</a:t>
              </a:r>
            </a:p>
          </p:txBody>
        </p:sp>
        <p:sp>
          <p:nvSpPr>
            <p:cNvPr id="1441" name="Shape 1441"/>
            <p:cNvSpPr/>
            <p:nvPr/>
          </p:nvSpPr>
          <p:spPr>
            <a:xfrm>
              <a:off x="0" y="293422"/>
              <a:ext cx="1847115" cy="50418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a:t>
              </a:r>
            </a:p>
          </p:txBody>
        </p:sp>
      </p:grpSp>
      <p:grpSp>
        <p:nvGrpSpPr>
          <p:cNvPr id="1445" name="Group 1445"/>
          <p:cNvGrpSpPr/>
          <p:nvPr/>
        </p:nvGrpSpPr>
        <p:grpSpPr>
          <a:xfrm>
            <a:off x="9048256" y="3739698"/>
            <a:ext cx="1847117" cy="1045261"/>
            <a:chOff x="0" y="0"/>
            <a:chExt cx="1847115" cy="1045260"/>
          </a:xfrm>
        </p:grpSpPr>
        <p:sp>
          <p:nvSpPr>
            <p:cNvPr id="1443" name="Shape 1443"/>
            <p:cNvSpPr/>
            <p:nvPr/>
          </p:nvSpPr>
          <p:spPr>
            <a:xfrm>
              <a:off x="-1" y="-1"/>
              <a:ext cx="916939"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1600" b="1">
                  <a:solidFill>
                    <a:srgbClr val="808080"/>
                  </a:solidFill>
                  <a:latin typeface="微软雅黑"/>
                  <a:ea typeface="微软雅黑"/>
                  <a:cs typeface="微软雅黑"/>
                  <a:sym typeface="微软雅黑"/>
                </a:defRPr>
              </a:lvl1pPr>
            </a:lstStyle>
            <a:p>
              <a:r>
                <a:t>文字信息</a:t>
              </a:r>
            </a:p>
          </p:txBody>
        </p:sp>
        <p:sp>
          <p:nvSpPr>
            <p:cNvPr id="1444" name="Shape 1444"/>
            <p:cNvSpPr/>
            <p:nvPr/>
          </p:nvSpPr>
          <p:spPr>
            <a:xfrm>
              <a:off x="0" y="293422"/>
              <a:ext cx="1847115" cy="751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grpSp>
      <p:grpSp>
        <p:nvGrpSpPr>
          <p:cNvPr id="1448" name="Group 1448"/>
          <p:cNvGrpSpPr/>
          <p:nvPr/>
        </p:nvGrpSpPr>
        <p:grpSpPr>
          <a:xfrm>
            <a:off x="9055403" y="5482147"/>
            <a:ext cx="1847116" cy="1045261"/>
            <a:chOff x="0" y="0"/>
            <a:chExt cx="1847115" cy="1045260"/>
          </a:xfrm>
        </p:grpSpPr>
        <p:sp>
          <p:nvSpPr>
            <p:cNvPr id="1446" name="Shape 1446"/>
            <p:cNvSpPr/>
            <p:nvPr/>
          </p:nvSpPr>
          <p:spPr>
            <a:xfrm>
              <a:off x="-1" y="-1"/>
              <a:ext cx="916939"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1600" b="1">
                  <a:solidFill>
                    <a:srgbClr val="808080"/>
                  </a:solidFill>
                  <a:latin typeface="微软雅黑"/>
                  <a:ea typeface="微软雅黑"/>
                  <a:cs typeface="微软雅黑"/>
                  <a:sym typeface="微软雅黑"/>
                </a:defRPr>
              </a:lvl1pPr>
            </a:lstStyle>
            <a:p>
              <a:r>
                <a:t>输入你的</a:t>
              </a:r>
            </a:p>
          </p:txBody>
        </p:sp>
        <p:sp>
          <p:nvSpPr>
            <p:cNvPr id="1447" name="Shape 1447"/>
            <p:cNvSpPr/>
            <p:nvPr/>
          </p:nvSpPr>
          <p:spPr>
            <a:xfrm>
              <a:off x="0" y="293422"/>
              <a:ext cx="1847115" cy="751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grpSp>
      <p:grpSp>
        <p:nvGrpSpPr>
          <p:cNvPr id="1451" name="Group 1451"/>
          <p:cNvGrpSpPr/>
          <p:nvPr/>
        </p:nvGrpSpPr>
        <p:grpSpPr>
          <a:xfrm>
            <a:off x="2148484" y="2489517"/>
            <a:ext cx="1847115" cy="1045261"/>
            <a:chOff x="0" y="0"/>
            <a:chExt cx="1847114" cy="1045260"/>
          </a:xfrm>
        </p:grpSpPr>
        <p:sp>
          <p:nvSpPr>
            <p:cNvPr id="1449" name="Shape 1449"/>
            <p:cNvSpPr/>
            <p:nvPr/>
          </p:nvSpPr>
          <p:spPr>
            <a:xfrm>
              <a:off x="930173" y="-1"/>
              <a:ext cx="916939"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lgn="r">
                <a:defRPr sz="1600" b="1">
                  <a:solidFill>
                    <a:srgbClr val="808080"/>
                  </a:solidFill>
                  <a:latin typeface="微软雅黑"/>
                  <a:ea typeface="微软雅黑"/>
                  <a:cs typeface="微软雅黑"/>
                  <a:sym typeface="微软雅黑"/>
                </a:defRPr>
              </a:lvl1pPr>
            </a:lstStyle>
            <a:p>
              <a:r>
                <a:t>输入你的</a:t>
              </a:r>
            </a:p>
          </p:txBody>
        </p:sp>
        <p:sp>
          <p:nvSpPr>
            <p:cNvPr id="1450" name="Shape 1450"/>
            <p:cNvSpPr/>
            <p:nvPr/>
          </p:nvSpPr>
          <p:spPr>
            <a:xfrm>
              <a:off x="0" y="293422"/>
              <a:ext cx="1847115" cy="751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输入你的文字信息输入你的文字信息输入你的文字信息输入你的文字信息</a:t>
              </a:r>
            </a:p>
          </p:txBody>
        </p:sp>
      </p:grpSp>
      <p:grpSp>
        <p:nvGrpSpPr>
          <p:cNvPr id="1454" name="Group 1454"/>
          <p:cNvGrpSpPr/>
          <p:nvPr/>
        </p:nvGrpSpPr>
        <p:grpSpPr>
          <a:xfrm>
            <a:off x="1282145" y="3774833"/>
            <a:ext cx="1847115" cy="797611"/>
            <a:chOff x="0" y="0"/>
            <a:chExt cx="1847114" cy="797610"/>
          </a:xfrm>
        </p:grpSpPr>
        <p:sp>
          <p:nvSpPr>
            <p:cNvPr id="1452" name="Shape 1452"/>
            <p:cNvSpPr/>
            <p:nvPr/>
          </p:nvSpPr>
          <p:spPr>
            <a:xfrm>
              <a:off x="117374" y="-1"/>
              <a:ext cx="1729739"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lgn="r">
                <a:defRPr sz="1600" b="1">
                  <a:solidFill>
                    <a:srgbClr val="808080"/>
                  </a:solidFill>
                  <a:latin typeface="微软雅黑"/>
                  <a:ea typeface="微软雅黑"/>
                  <a:cs typeface="微软雅黑"/>
                  <a:sym typeface="微软雅黑"/>
                </a:defRPr>
              </a:lvl1pPr>
            </a:lstStyle>
            <a:p>
              <a:r>
                <a:t>输入你的文字信息</a:t>
              </a:r>
            </a:p>
          </p:txBody>
        </p:sp>
        <p:sp>
          <p:nvSpPr>
            <p:cNvPr id="1453" name="Shape 1453"/>
            <p:cNvSpPr/>
            <p:nvPr/>
          </p:nvSpPr>
          <p:spPr>
            <a:xfrm>
              <a:off x="0" y="293422"/>
              <a:ext cx="1847115" cy="50418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a:t>
              </a:r>
            </a:p>
          </p:txBody>
        </p:sp>
      </p:grpSp>
      <p:grpSp>
        <p:nvGrpSpPr>
          <p:cNvPr id="1457" name="Group 1457"/>
          <p:cNvGrpSpPr/>
          <p:nvPr/>
        </p:nvGrpSpPr>
        <p:grpSpPr>
          <a:xfrm>
            <a:off x="1247915" y="5482147"/>
            <a:ext cx="1847116" cy="797611"/>
            <a:chOff x="0" y="0"/>
            <a:chExt cx="1847114" cy="797610"/>
          </a:xfrm>
        </p:grpSpPr>
        <p:sp>
          <p:nvSpPr>
            <p:cNvPr id="1455" name="Shape 1455"/>
            <p:cNvSpPr/>
            <p:nvPr/>
          </p:nvSpPr>
          <p:spPr>
            <a:xfrm>
              <a:off x="1336573" y="-1"/>
              <a:ext cx="510539" cy="370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lgn="r">
                <a:defRPr sz="1600" b="1">
                  <a:solidFill>
                    <a:srgbClr val="808080"/>
                  </a:solidFill>
                  <a:latin typeface="微软雅黑"/>
                  <a:ea typeface="微软雅黑"/>
                  <a:cs typeface="微软雅黑"/>
                  <a:sym typeface="微软雅黑"/>
                </a:defRPr>
              </a:lvl1pPr>
            </a:lstStyle>
            <a:p>
              <a:r>
                <a:t>信息</a:t>
              </a:r>
            </a:p>
          </p:txBody>
        </p:sp>
        <p:sp>
          <p:nvSpPr>
            <p:cNvPr id="1456" name="Shape 1456"/>
            <p:cNvSpPr/>
            <p:nvPr/>
          </p:nvSpPr>
          <p:spPr>
            <a:xfrm>
              <a:off x="0" y="293422"/>
              <a:ext cx="1847115" cy="50418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gn="r">
                <a:lnSpc>
                  <a:spcPct val="150000"/>
                </a:lnSpc>
                <a:defRPr sz="900">
                  <a:solidFill>
                    <a:srgbClr val="A6A6A6"/>
                  </a:solidFill>
                  <a:latin typeface="微软雅黑"/>
                  <a:ea typeface="微软雅黑"/>
                  <a:cs typeface="微软雅黑"/>
                  <a:sym typeface="微软雅黑"/>
                </a:defRPr>
              </a:lvl1pPr>
            </a:lstStyle>
            <a:p>
              <a:r>
                <a:t>输入你的文字信息输入你的文字信息输入你的文字信息</a:t>
              </a:r>
            </a:p>
          </p:txBody>
        </p:sp>
      </p:grpSp>
      <p:grpSp>
        <p:nvGrpSpPr>
          <p:cNvPr id="1460" name="Group 1460"/>
          <p:cNvGrpSpPr/>
          <p:nvPr/>
        </p:nvGrpSpPr>
        <p:grpSpPr>
          <a:xfrm>
            <a:off x="7496725" y="2496753"/>
            <a:ext cx="344446" cy="500502"/>
            <a:chOff x="0" y="0"/>
            <a:chExt cx="344444" cy="500501"/>
          </a:xfrm>
        </p:grpSpPr>
        <p:sp>
          <p:nvSpPr>
            <p:cNvPr id="1458" name="Shape 1458"/>
            <p:cNvSpPr/>
            <p:nvPr/>
          </p:nvSpPr>
          <p:spPr>
            <a:xfrm>
              <a:off x="-1" y="-1"/>
              <a:ext cx="344445" cy="5005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1" y="0"/>
                    <a:pt x="0" y="3328"/>
                    <a:pt x="0" y="7425"/>
                  </a:cubicBezTo>
                  <a:cubicBezTo>
                    <a:pt x="0" y="10144"/>
                    <a:pt x="3626" y="13034"/>
                    <a:pt x="4937" y="15567"/>
                  </a:cubicBezTo>
                  <a:cubicBezTo>
                    <a:pt x="6904" y="19346"/>
                    <a:pt x="6692" y="21600"/>
                    <a:pt x="10800" y="21600"/>
                  </a:cubicBezTo>
                  <a:cubicBezTo>
                    <a:pt x="14966" y="21600"/>
                    <a:pt x="14696" y="19346"/>
                    <a:pt x="16663" y="15580"/>
                  </a:cubicBezTo>
                  <a:cubicBezTo>
                    <a:pt x="17974" y="13034"/>
                    <a:pt x="21600" y="10130"/>
                    <a:pt x="21600" y="7425"/>
                  </a:cubicBezTo>
                  <a:cubicBezTo>
                    <a:pt x="21600" y="3328"/>
                    <a:pt x="16759" y="0"/>
                    <a:pt x="10800" y="0"/>
                  </a:cubicBezTo>
                  <a:close/>
                  <a:moveTo>
                    <a:pt x="13346" y="18338"/>
                  </a:moveTo>
                  <a:cubicBezTo>
                    <a:pt x="8486" y="18762"/>
                    <a:pt x="8486" y="18762"/>
                    <a:pt x="8486" y="18762"/>
                  </a:cubicBezTo>
                  <a:cubicBezTo>
                    <a:pt x="8312" y="18418"/>
                    <a:pt x="8119" y="18007"/>
                    <a:pt x="7888" y="17490"/>
                  </a:cubicBezTo>
                  <a:cubicBezTo>
                    <a:pt x="7888" y="17476"/>
                    <a:pt x="7888" y="17476"/>
                    <a:pt x="7888" y="17463"/>
                  </a:cubicBezTo>
                  <a:cubicBezTo>
                    <a:pt x="13963" y="16946"/>
                    <a:pt x="13963" y="16946"/>
                    <a:pt x="13963" y="16946"/>
                  </a:cubicBezTo>
                  <a:cubicBezTo>
                    <a:pt x="13866" y="17145"/>
                    <a:pt x="13770" y="17357"/>
                    <a:pt x="13693" y="17543"/>
                  </a:cubicBezTo>
                  <a:cubicBezTo>
                    <a:pt x="13577" y="17848"/>
                    <a:pt x="13461" y="18099"/>
                    <a:pt x="13346" y="18338"/>
                  </a:cubicBezTo>
                  <a:close/>
                  <a:moveTo>
                    <a:pt x="7599" y="16813"/>
                  </a:moveTo>
                  <a:cubicBezTo>
                    <a:pt x="7425" y="16402"/>
                    <a:pt x="7213" y="15978"/>
                    <a:pt x="7001" y="15527"/>
                  </a:cubicBezTo>
                  <a:cubicBezTo>
                    <a:pt x="14619" y="15527"/>
                    <a:pt x="14619" y="15527"/>
                    <a:pt x="14619" y="15527"/>
                  </a:cubicBezTo>
                  <a:cubicBezTo>
                    <a:pt x="14503" y="15766"/>
                    <a:pt x="14368" y="16018"/>
                    <a:pt x="14271" y="16243"/>
                  </a:cubicBezTo>
                  <a:lnTo>
                    <a:pt x="7599" y="16813"/>
                  </a:lnTo>
                  <a:close/>
                  <a:moveTo>
                    <a:pt x="10800" y="20248"/>
                  </a:moveTo>
                  <a:cubicBezTo>
                    <a:pt x="9797" y="20248"/>
                    <a:pt x="9354" y="20168"/>
                    <a:pt x="8833" y="19412"/>
                  </a:cubicBezTo>
                  <a:cubicBezTo>
                    <a:pt x="12999" y="19054"/>
                    <a:pt x="12999" y="19054"/>
                    <a:pt x="12999" y="19054"/>
                  </a:cubicBezTo>
                  <a:cubicBezTo>
                    <a:pt x="12401" y="20168"/>
                    <a:pt x="11957" y="20248"/>
                    <a:pt x="10800" y="20248"/>
                  </a:cubicBezTo>
                  <a:close/>
                  <a:moveTo>
                    <a:pt x="15390" y="14175"/>
                  </a:moveTo>
                  <a:cubicBezTo>
                    <a:pt x="6229" y="14175"/>
                    <a:pt x="6229" y="14175"/>
                    <a:pt x="6229" y="14175"/>
                  </a:cubicBezTo>
                  <a:cubicBezTo>
                    <a:pt x="5728" y="13445"/>
                    <a:pt x="5149" y="12716"/>
                    <a:pt x="4571" y="12000"/>
                  </a:cubicBezTo>
                  <a:cubicBezTo>
                    <a:pt x="3279" y="10422"/>
                    <a:pt x="1967" y="8804"/>
                    <a:pt x="1967" y="7425"/>
                  </a:cubicBezTo>
                  <a:cubicBezTo>
                    <a:pt x="1967" y="4071"/>
                    <a:pt x="5921" y="1352"/>
                    <a:pt x="10800" y="1352"/>
                  </a:cubicBezTo>
                  <a:cubicBezTo>
                    <a:pt x="15679" y="1352"/>
                    <a:pt x="19633" y="4071"/>
                    <a:pt x="19633" y="7425"/>
                  </a:cubicBezTo>
                  <a:cubicBezTo>
                    <a:pt x="19633" y="8791"/>
                    <a:pt x="18302" y="10422"/>
                    <a:pt x="17029" y="12013"/>
                  </a:cubicBezTo>
                  <a:cubicBezTo>
                    <a:pt x="16451" y="12729"/>
                    <a:pt x="15872" y="13445"/>
                    <a:pt x="15390" y="14175"/>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59" name="Shape 1459"/>
            <p:cNvSpPr/>
            <p:nvPr/>
          </p:nvSpPr>
          <p:spPr>
            <a:xfrm>
              <a:off x="78418" y="78288"/>
              <a:ext cx="101400" cy="101400"/>
            </a:xfrm>
            <a:custGeom>
              <a:avLst/>
              <a:gdLst/>
              <a:ahLst/>
              <a:cxnLst>
                <a:cxn ang="0">
                  <a:pos x="wd2" y="hd2"/>
                </a:cxn>
                <a:cxn ang="5400000">
                  <a:pos x="wd2" y="hd2"/>
                </a:cxn>
                <a:cxn ang="10800000">
                  <a:pos x="wd2" y="hd2"/>
                </a:cxn>
                <a:cxn ang="16200000">
                  <a:pos x="wd2" y="hd2"/>
                </a:cxn>
              </a:cxnLst>
              <a:rect l="0" t="0" r="r" b="b"/>
              <a:pathLst>
                <a:path w="21600" h="21600" extrusionOk="0">
                  <a:moveTo>
                    <a:pt x="19964" y="0"/>
                  </a:moveTo>
                  <a:cubicBezTo>
                    <a:pt x="8967" y="0"/>
                    <a:pt x="0" y="8967"/>
                    <a:pt x="0" y="19964"/>
                  </a:cubicBezTo>
                  <a:cubicBezTo>
                    <a:pt x="0" y="20880"/>
                    <a:pt x="720" y="21600"/>
                    <a:pt x="1636" y="21600"/>
                  </a:cubicBezTo>
                  <a:cubicBezTo>
                    <a:pt x="2553" y="21600"/>
                    <a:pt x="3273" y="20880"/>
                    <a:pt x="3273" y="19964"/>
                  </a:cubicBezTo>
                  <a:cubicBezTo>
                    <a:pt x="3273" y="10800"/>
                    <a:pt x="10800" y="3273"/>
                    <a:pt x="19964" y="3273"/>
                  </a:cubicBezTo>
                  <a:cubicBezTo>
                    <a:pt x="20880" y="3273"/>
                    <a:pt x="21600" y="2553"/>
                    <a:pt x="21600" y="1636"/>
                  </a:cubicBezTo>
                  <a:cubicBezTo>
                    <a:pt x="21600" y="720"/>
                    <a:pt x="20880" y="0"/>
                    <a:pt x="19964"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463" name="Group 1463"/>
          <p:cNvGrpSpPr/>
          <p:nvPr/>
        </p:nvGrpSpPr>
        <p:grpSpPr>
          <a:xfrm>
            <a:off x="8374435" y="3823632"/>
            <a:ext cx="375065" cy="374915"/>
            <a:chOff x="0" y="0"/>
            <a:chExt cx="375063" cy="374913"/>
          </a:xfrm>
        </p:grpSpPr>
        <p:sp>
          <p:nvSpPr>
            <p:cNvPr id="1461" name="Shape 1461"/>
            <p:cNvSpPr/>
            <p:nvPr/>
          </p:nvSpPr>
          <p:spPr>
            <a:xfrm>
              <a:off x="0" y="0"/>
              <a:ext cx="375064" cy="374914"/>
            </a:xfrm>
            <a:custGeom>
              <a:avLst/>
              <a:gdLst/>
              <a:ahLst/>
              <a:cxnLst>
                <a:cxn ang="0">
                  <a:pos x="wd2" y="hd2"/>
                </a:cxn>
                <a:cxn ang="5400000">
                  <a:pos x="wd2" y="hd2"/>
                </a:cxn>
                <a:cxn ang="10800000">
                  <a:pos x="wd2" y="hd2"/>
                </a:cxn>
                <a:cxn ang="16200000">
                  <a:pos x="wd2" y="hd2"/>
                </a:cxn>
              </a:cxnLst>
              <a:rect l="0" t="0" r="r" b="b"/>
              <a:pathLst>
                <a:path w="21600" h="21600"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62" name="Shape 1462"/>
            <p:cNvSpPr/>
            <p:nvPr/>
          </p:nvSpPr>
          <p:spPr>
            <a:xfrm>
              <a:off x="35134" y="304644"/>
              <a:ext cx="35432" cy="35136"/>
            </a:xfrm>
            <a:custGeom>
              <a:avLst/>
              <a:gdLst/>
              <a:ahLst/>
              <a:cxnLst>
                <a:cxn ang="0">
                  <a:pos x="wd2" y="hd2"/>
                </a:cxn>
                <a:cxn ang="5400000">
                  <a:pos x="wd2" y="hd2"/>
                </a:cxn>
                <a:cxn ang="10800000">
                  <a:pos x="wd2" y="hd2"/>
                </a:cxn>
                <a:cxn ang="16200000">
                  <a:pos x="wd2" y="hd2"/>
                </a:cxn>
              </a:cxnLst>
              <a:rect l="0" t="0" r="r" b="b"/>
              <a:pathLst>
                <a:path w="21600" h="21600"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1466" name="Group 1466"/>
          <p:cNvGrpSpPr/>
          <p:nvPr/>
        </p:nvGrpSpPr>
        <p:grpSpPr>
          <a:xfrm>
            <a:off x="4291591" y="2573012"/>
            <a:ext cx="435030" cy="380829"/>
            <a:chOff x="0" y="-4"/>
            <a:chExt cx="435029" cy="380828"/>
          </a:xfrm>
        </p:grpSpPr>
        <p:sp>
          <p:nvSpPr>
            <p:cNvPr id="1464" name="Shape 1464"/>
            <p:cNvSpPr/>
            <p:nvPr/>
          </p:nvSpPr>
          <p:spPr>
            <a:xfrm>
              <a:off x="-1" y="-5"/>
              <a:ext cx="435031" cy="380829"/>
            </a:xfrm>
            <a:custGeom>
              <a:avLst/>
              <a:gdLst/>
              <a:ahLst/>
              <a:cxnLst>
                <a:cxn ang="0">
                  <a:pos x="wd2" y="hd2"/>
                </a:cxn>
                <a:cxn ang="5400000">
                  <a:pos x="wd2" y="hd2"/>
                </a:cxn>
                <a:cxn ang="10800000">
                  <a:pos x="wd2" y="hd2"/>
                </a:cxn>
                <a:cxn ang="16200000">
                  <a:pos x="wd2" y="hd2"/>
                </a:cxn>
              </a:cxnLst>
              <a:rect l="0" t="0" r="r" b="b"/>
              <a:pathLst>
                <a:path w="20408" h="20712" extrusionOk="0">
                  <a:moveTo>
                    <a:pt x="18620" y="2050"/>
                  </a:moveTo>
                  <a:cubicBezTo>
                    <a:pt x="16305" y="-614"/>
                    <a:pt x="12606" y="-675"/>
                    <a:pt x="10204" y="1827"/>
                  </a:cubicBezTo>
                  <a:cubicBezTo>
                    <a:pt x="7802" y="-675"/>
                    <a:pt x="4103" y="-614"/>
                    <a:pt x="1788" y="2050"/>
                  </a:cubicBezTo>
                  <a:cubicBezTo>
                    <a:pt x="-596" y="4776"/>
                    <a:pt x="-596" y="9230"/>
                    <a:pt x="1788" y="11976"/>
                  </a:cubicBezTo>
                  <a:cubicBezTo>
                    <a:pt x="2472" y="12749"/>
                    <a:pt x="8836" y="20071"/>
                    <a:pt x="8836" y="20071"/>
                  </a:cubicBezTo>
                  <a:cubicBezTo>
                    <a:pt x="9590" y="20925"/>
                    <a:pt x="10818" y="20925"/>
                    <a:pt x="11572" y="20071"/>
                  </a:cubicBezTo>
                  <a:cubicBezTo>
                    <a:pt x="11572" y="20071"/>
                    <a:pt x="18549" y="12057"/>
                    <a:pt x="18620" y="11976"/>
                  </a:cubicBezTo>
                  <a:cubicBezTo>
                    <a:pt x="21004" y="9230"/>
                    <a:pt x="21004" y="4776"/>
                    <a:pt x="18620" y="2050"/>
                  </a:cubicBezTo>
                  <a:close/>
                  <a:moveTo>
                    <a:pt x="17708" y="10918"/>
                  </a:moveTo>
                  <a:cubicBezTo>
                    <a:pt x="10660" y="19013"/>
                    <a:pt x="10660" y="19013"/>
                    <a:pt x="10660" y="19013"/>
                  </a:cubicBezTo>
                  <a:cubicBezTo>
                    <a:pt x="10414" y="19298"/>
                    <a:pt x="9994" y="19298"/>
                    <a:pt x="9748" y="19013"/>
                  </a:cubicBezTo>
                  <a:cubicBezTo>
                    <a:pt x="2700" y="10918"/>
                    <a:pt x="2700" y="10918"/>
                    <a:pt x="2700" y="10918"/>
                  </a:cubicBezTo>
                  <a:cubicBezTo>
                    <a:pt x="824" y="8762"/>
                    <a:pt x="824" y="5244"/>
                    <a:pt x="2700" y="3088"/>
                  </a:cubicBezTo>
                  <a:cubicBezTo>
                    <a:pt x="4506" y="993"/>
                    <a:pt x="7434" y="932"/>
                    <a:pt x="9345" y="2925"/>
                  </a:cubicBezTo>
                  <a:cubicBezTo>
                    <a:pt x="10204" y="3820"/>
                    <a:pt x="10204" y="3820"/>
                    <a:pt x="10204" y="3820"/>
                  </a:cubicBezTo>
                  <a:cubicBezTo>
                    <a:pt x="11063" y="2925"/>
                    <a:pt x="11063" y="2925"/>
                    <a:pt x="11063" y="2925"/>
                  </a:cubicBezTo>
                  <a:cubicBezTo>
                    <a:pt x="12974" y="932"/>
                    <a:pt x="15902" y="993"/>
                    <a:pt x="17708" y="3088"/>
                  </a:cubicBezTo>
                  <a:cubicBezTo>
                    <a:pt x="19584" y="5244"/>
                    <a:pt x="19584" y="8762"/>
                    <a:pt x="17708" y="10918"/>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65" name="Shape 1465"/>
            <p:cNvSpPr/>
            <p:nvPr/>
          </p:nvSpPr>
          <p:spPr>
            <a:xfrm>
              <a:off x="67925" y="68066"/>
              <a:ext cx="64697" cy="64697"/>
            </a:xfrm>
            <a:custGeom>
              <a:avLst/>
              <a:gdLst/>
              <a:ahLst/>
              <a:cxnLst>
                <a:cxn ang="0">
                  <a:pos x="wd2" y="hd2"/>
                </a:cxn>
                <a:cxn ang="5400000">
                  <a:pos x="wd2" y="hd2"/>
                </a:cxn>
                <a:cxn ang="10800000">
                  <a:pos x="wd2" y="hd2"/>
                </a:cxn>
                <a:cxn ang="16200000">
                  <a:pos x="wd2" y="hd2"/>
                </a:cxn>
              </a:cxnLst>
              <a:rect l="0" t="0" r="r" b="b"/>
              <a:pathLst>
                <a:path w="21600" h="21600" extrusionOk="0">
                  <a:moveTo>
                    <a:pt x="19228" y="0"/>
                  </a:moveTo>
                  <a:cubicBezTo>
                    <a:pt x="19228" y="0"/>
                    <a:pt x="19228" y="0"/>
                    <a:pt x="19228" y="0"/>
                  </a:cubicBezTo>
                  <a:cubicBezTo>
                    <a:pt x="8615" y="0"/>
                    <a:pt x="0" y="8615"/>
                    <a:pt x="0" y="19228"/>
                  </a:cubicBezTo>
                  <a:cubicBezTo>
                    <a:pt x="0" y="19228"/>
                    <a:pt x="0" y="19228"/>
                    <a:pt x="0" y="19228"/>
                  </a:cubicBezTo>
                  <a:cubicBezTo>
                    <a:pt x="0" y="20601"/>
                    <a:pt x="999" y="21600"/>
                    <a:pt x="2247" y="21600"/>
                  </a:cubicBezTo>
                  <a:cubicBezTo>
                    <a:pt x="3496" y="21600"/>
                    <a:pt x="4495" y="20601"/>
                    <a:pt x="4495" y="19228"/>
                  </a:cubicBezTo>
                  <a:cubicBezTo>
                    <a:pt x="4495" y="19228"/>
                    <a:pt x="4495" y="19228"/>
                    <a:pt x="4495" y="19228"/>
                  </a:cubicBezTo>
                  <a:cubicBezTo>
                    <a:pt x="4495" y="11112"/>
                    <a:pt x="11112" y="4495"/>
                    <a:pt x="19228" y="4495"/>
                  </a:cubicBezTo>
                  <a:cubicBezTo>
                    <a:pt x="19228" y="4495"/>
                    <a:pt x="19228" y="4495"/>
                    <a:pt x="19228" y="4495"/>
                  </a:cubicBezTo>
                  <a:cubicBezTo>
                    <a:pt x="20601" y="4495"/>
                    <a:pt x="21600" y="3496"/>
                    <a:pt x="21600" y="2247"/>
                  </a:cubicBezTo>
                  <a:cubicBezTo>
                    <a:pt x="21600" y="999"/>
                    <a:pt x="20601" y="0"/>
                    <a:pt x="1922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467" name="Shape 1467"/>
          <p:cNvSpPr/>
          <p:nvPr/>
        </p:nvSpPr>
        <p:spPr>
          <a:xfrm>
            <a:off x="3419490" y="3903541"/>
            <a:ext cx="413399" cy="310283"/>
          </a:xfrm>
          <a:custGeom>
            <a:avLst/>
            <a:gdLst/>
            <a:ahLst/>
            <a:cxnLst>
              <a:cxn ang="0">
                <a:pos x="wd2" y="hd2"/>
              </a:cxn>
              <a:cxn ang="5400000">
                <a:pos x="wd2" y="hd2"/>
              </a:cxn>
              <a:cxn ang="10800000">
                <a:pos x="wd2" y="hd2"/>
              </a:cxn>
              <a:cxn ang="16200000">
                <a:pos x="wd2" y="hd2"/>
              </a:cxn>
            </a:cxnLst>
            <a:rect l="0" t="0" r="r" b="b"/>
            <a:pathLst>
              <a:path w="21600" h="21600" extrusionOk="0">
                <a:moveTo>
                  <a:pt x="21196" y="5099"/>
                </a:moveTo>
                <a:cubicBezTo>
                  <a:pt x="17776" y="538"/>
                  <a:pt x="17776" y="538"/>
                  <a:pt x="17776" y="538"/>
                </a:cubicBezTo>
                <a:cubicBezTo>
                  <a:pt x="17526" y="179"/>
                  <a:pt x="17180" y="0"/>
                  <a:pt x="16815" y="0"/>
                </a:cubicBezTo>
                <a:cubicBezTo>
                  <a:pt x="4785" y="0"/>
                  <a:pt x="4785" y="0"/>
                  <a:pt x="4785" y="0"/>
                </a:cubicBezTo>
                <a:cubicBezTo>
                  <a:pt x="4420" y="0"/>
                  <a:pt x="4074" y="179"/>
                  <a:pt x="3824" y="538"/>
                </a:cubicBezTo>
                <a:cubicBezTo>
                  <a:pt x="404" y="5099"/>
                  <a:pt x="404" y="5099"/>
                  <a:pt x="404" y="5099"/>
                </a:cubicBezTo>
                <a:cubicBezTo>
                  <a:pt x="135" y="5458"/>
                  <a:pt x="0" y="5919"/>
                  <a:pt x="0" y="6380"/>
                </a:cubicBezTo>
                <a:cubicBezTo>
                  <a:pt x="0" y="6816"/>
                  <a:pt x="115" y="7226"/>
                  <a:pt x="346" y="7559"/>
                </a:cubicBezTo>
                <a:cubicBezTo>
                  <a:pt x="9781" y="20985"/>
                  <a:pt x="9781" y="20985"/>
                  <a:pt x="9781" y="20985"/>
                </a:cubicBezTo>
                <a:cubicBezTo>
                  <a:pt x="10051" y="21369"/>
                  <a:pt x="10416" y="21600"/>
                  <a:pt x="10800" y="21600"/>
                </a:cubicBezTo>
                <a:cubicBezTo>
                  <a:pt x="11184" y="21600"/>
                  <a:pt x="11549" y="21369"/>
                  <a:pt x="11819" y="20985"/>
                </a:cubicBezTo>
                <a:cubicBezTo>
                  <a:pt x="21254" y="7559"/>
                  <a:pt x="21254" y="7559"/>
                  <a:pt x="21254" y="7559"/>
                </a:cubicBezTo>
                <a:cubicBezTo>
                  <a:pt x="21485" y="7226"/>
                  <a:pt x="21600" y="6790"/>
                  <a:pt x="21600" y="6354"/>
                </a:cubicBezTo>
                <a:cubicBezTo>
                  <a:pt x="21600" y="5893"/>
                  <a:pt x="21465" y="5458"/>
                  <a:pt x="21196" y="5099"/>
                </a:cubicBezTo>
                <a:close/>
                <a:moveTo>
                  <a:pt x="12299" y="6303"/>
                </a:moveTo>
                <a:cubicBezTo>
                  <a:pt x="9301" y="6303"/>
                  <a:pt x="9301" y="6303"/>
                  <a:pt x="9301" y="6303"/>
                </a:cubicBezTo>
                <a:cubicBezTo>
                  <a:pt x="10800" y="4638"/>
                  <a:pt x="10800" y="4638"/>
                  <a:pt x="10800" y="4638"/>
                </a:cubicBezTo>
                <a:lnTo>
                  <a:pt x="12299" y="6303"/>
                </a:lnTo>
                <a:close/>
                <a:moveTo>
                  <a:pt x="11319" y="4048"/>
                </a:moveTo>
                <a:cubicBezTo>
                  <a:pt x="13164" y="1999"/>
                  <a:pt x="13164" y="1999"/>
                  <a:pt x="13164" y="1999"/>
                </a:cubicBezTo>
                <a:cubicBezTo>
                  <a:pt x="14528" y="3818"/>
                  <a:pt x="14528" y="3818"/>
                  <a:pt x="14528" y="3818"/>
                </a:cubicBezTo>
                <a:cubicBezTo>
                  <a:pt x="12818" y="5714"/>
                  <a:pt x="12818" y="5714"/>
                  <a:pt x="12818" y="5714"/>
                </a:cubicBezTo>
                <a:lnTo>
                  <a:pt x="11319" y="4048"/>
                </a:lnTo>
                <a:close/>
                <a:moveTo>
                  <a:pt x="8782" y="5714"/>
                </a:moveTo>
                <a:cubicBezTo>
                  <a:pt x="7072" y="3818"/>
                  <a:pt x="7072" y="3818"/>
                  <a:pt x="7072" y="3818"/>
                </a:cubicBezTo>
                <a:cubicBezTo>
                  <a:pt x="8436" y="1999"/>
                  <a:pt x="8436" y="1999"/>
                  <a:pt x="8436" y="1999"/>
                </a:cubicBezTo>
                <a:cubicBezTo>
                  <a:pt x="10281" y="4048"/>
                  <a:pt x="10281" y="4048"/>
                  <a:pt x="10281" y="4048"/>
                </a:cubicBezTo>
                <a:lnTo>
                  <a:pt x="8782" y="5714"/>
                </a:lnTo>
                <a:close/>
                <a:moveTo>
                  <a:pt x="12472" y="7200"/>
                </a:moveTo>
                <a:cubicBezTo>
                  <a:pt x="10800" y="18397"/>
                  <a:pt x="10800" y="18397"/>
                  <a:pt x="10800" y="18397"/>
                </a:cubicBezTo>
                <a:cubicBezTo>
                  <a:pt x="9128" y="7200"/>
                  <a:pt x="9128" y="7200"/>
                  <a:pt x="9128" y="7200"/>
                </a:cubicBezTo>
                <a:lnTo>
                  <a:pt x="12472" y="7200"/>
                </a:lnTo>
                <a:close/>
                <a:moveTo>
                  <a:pt x="13164" y="7200"/>
                </a:moveTo>
                <a:cubicBezTo>
                  <a:pt x="16488" y="7200"/>
                  <a:pt x="16488" y="7200"/>
                  <a:pt x="16488" y="7200"/>
                </a:cubicBezTo>
                <a:cubicBezTo>
                  <a:pt x="11511" y="18243"/>
                  <a:pt x="11511" y="18243"/>
                  <a:pt x="11511" y="18243"/>
                </a:cubicBezTo>
                <a:lnTo>
                  <a:pt x="13164" y="7200"/>
                </a:lnTo>
                <a:close/>
                <a:moveTo>
                  <a:pt x="13356" y="6303"/>
                </a:moveTo>
                <a:cubicBezTo>
                  <a:pt x="15009" y="4458"/>
                  <a:pt x="15009" y="4458"/>
                  <a:pt x="15009" y="4458"/>
                </a:cubicBezTo>
                <a:cubicBezTo>
                  <a:pt x="16392" y="6303"/>
                  <a:pt x="16392" y="6303"/>
                  <a:pt x="16392" y="6303"/>
                </a:cubicBezTo>
                <a:lnTo>
                  <a:pt x="13356" y="6303"/>
                </a:lnTo>
                <a:close/>
                <a:moveTo>
                  <a:pt x="13971" y="1794"/>
                </a:moveTo>
                <a:cubicBezTo>
                  <a:pt x="16354" y="1794"/>
                  <a:pt x="16354" y="1794"/>
                  <a:pt x="16354" y="1794"/>
                </a:cubicBezTo>
                <a:cubicBezTo>
                  <a:pt x="15047" y="3228"/>
                  <a:pt x="15047" y="3228"/>
                  <a:pt x="15047" y="3228"/>
                </a:cubicBezTo>
                <a:lnTo>
                  <a:pt x="13971" y="1794"/>
                </a:lnTo>
                <a:close/>
                <a:moveTo>
                  <a:pt x="10800" y="3459"/>
                </a:moveTo>
                <a:cubicBezTo>
                  <a:pt x="9301" y="1794"/>
                  <a:pt x="9301" y="1794"/>
                  <a:pt x="9301" y="1794"/>
                </a:cubicBezTo>
                <a:cubicBezTo>
                  <a:pt x="12299" y="1794"/>
                  <a:pt x="12299" y="1794"/>
                  <a:pt x="12299" y="1794"/>
                </a:cubicBezTo>
                <a:lnTo>
                  <a:pt x="10800" y="3459"/>
                </a:lnTo>
                <a:close/>
                <a:moveTo>
                  <a:pt x="6553" y="3228"/>
                </a:moveTo>
                <a:cubicBezTo>
                  <a:pt x="5246" y="1794"/>
                  <a:pt x="5246" y="1794"/>
                  <a:pt x="5246" y="1794"/>
                </a:cubicBezTo>
                <a:cubicBezTo>
                  <a:pt x="7629" y="1794"/>
                  <a:pt x="7629" y="1794"/>
                  <a:pt x="7629" y="1794"/>
                </a:cubicBezTo>
                <a:lnTo>
                  <a:pt x="6553" y="3228"/>
                </a:lnTo>
                <a:close/>
                <a:moveTo>
                  <a:pt x="6591" y="4458"/>
                </a:moveTo>
                <a:cubicBezTo>
                  <a:pt x="8244" y="6303"/>
                  <a:pt x="8244" y="6303"/>
                  <a:pt x="8244" y="6303"/>
                </a:cubicBezTo>
                <a:cubicBezTo>
                  <a:pt x="5208" y="6303"/>
                  <a:pt x="5208" y="6303"/>
                  <a:pt x="5208" y="6303"/>
                </a:cubicBezTo>
                <a:lnTo>
                  <a:pt x="6591" y="4458"/>
                </a:lnTo>
                <a:close/>
                <a:moveTo>
                  <a:pt x="8436" y="7200"/>
                </a:moveTo>
                <a:cubicBezTo>
                  <a:pt x="10089" y="18243"/>
                  <a:pt x="10089" y="18243"/>
                  <a:pt x="10089" y="18243"/>
                </a:cubicBezTo>
                <a:cubicBezTo>
                  <a:pt x="5112" y="7200"/>
                  <a:pt x="5112" y="7200"/>
                  <a:pt x="5112" y="7200"/>
                </a:cubicBezTo>
                <a:lnTo>
                  <a:pt x="8436" y="7200"/>
                </a:lnTo>
                <a:close/>
                <a:moveTo>
                  <a:pt x="8571" y="16629"/>
                </a:moveTo>
                <a:cubicBezTo>
                  <a:pt x="1941" y="7200"/>
                  <a:pt x="1941" y="7200"/>
                  <a:pt x="1941" y="7200"/>
                </a:cubicBezTo>
                <a:cubicBezTo>
                  <a:pt x="4324" y="7200"/>
                  <a:pt x="4324" y="7200"/>
                  <a:pt x="4324" y="7200"/>
                </a:cubicBezTo>
                <a:lnTo>
                  <a:pt x="8571" y="16629"/>
                </a:lnTo>
                <a:close/>
                <a:moveTo>
                  <a:pt x="17276" y="7200"/>
                </a:moveTo>
                <a:cubicBezTo>
                  <a:pt x="19659" y="7200"/>
                  <a:pt x="19659" y="7200"/>
                  <a:pt x="19659" y="7200"/>
                </a:cubicBezTo>
                <a:cubicBezTo>
                  <a:pt x="13029" y="16629"/>
                  <a:pt x="13029" y="16629"/>
                  <a:pt x="13029" y="16629"/>
                </a:cubicBezTo>
                <a:lnTo>
                  <a:pt x="17276" y="7200"/>
                </a:lnTo>
                <a:close/>
                <a:moveTo>
                  <a:pt x="17353" y="6303"/>
                </a:moveTo>
                <a:cubicBezTo>
                  <a:pt x="15527" y="3869"/>
                  <a:pt x="15527" y="3869"/>
                  <a:pt x="15527" y="3869"/>
                </a:cubicBezTo>
                <a:cubicBezTo>
                  <a:pt x="17084" y="2152"/>
                  <a:pt x="17084" y="2152"/>
                  <a:pt x="17084" y="2152"/>
                </a:cubicBezTo>
                <a:cubicBezTo>
                  <a:pt x="20197" y="6303"/>
                  <a:pt x="20197" y="6303"/>
                  <a:pt x="20197" y="6303"/>
                </a:cubicBezTo>
                <a:lnTo>
                  <a:pt x="17353" y="6303"/>
                </a:lnTo>
                <a:close/>
                <a:moveTo>
                  <a:pt x="4516" y="2152"/>
                </a:moveTo>
                <a:cubicBezTo>
                  <a:pt x="6073" y="3869"/>
                  <a:pt x="6073" y="3869"/>
                  <a:pt x="6073" y="3869"/>
                </a:cubicBezTo>
                <a:cubicBezTo>
                  <a:pt x="4247" y="6303"/>
                  <a:pt x="4247" y="6303"/>
                  <a:pt x="4247" y="6303"/>
                </a:cubicBezTo>
                <a:cubicBezTo>
                  <a:pt x="1345" y="6303"/>
                  <a:pt x="1345" y="6303"/>
                  <a:pt x="1345" y="6303"/>
                </a:cubicBezTo>
                <a:lnTo>
                  <a:pt x="4516" y="2152"/>
                </a:ln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1474" name="Group 1474"/>
          <p:cNvGrpSpPr/>
          <p:nvPr/>
        </p:nvGrpSpPr>
        <p:grpSpPr>
          <a:xfrm>
            <a:off x="3407487" y="5523086"/>
            <a:ext cx="449921" cy="449862"/>
            <a:chOff x="-7" y="0"/>
            <a:chExt cx="449919" cy="449861"/>
          </a:xfrm>
        </p:grpSpPr>
        <p:sp>
          <p:nvSpPr>
            <p:cNvPr id="1468" name="Shape 1468"/>
            <p:cNvSpPr/>
            <p:nvPr/>
          </p:nvSpPr>
          <p:spPr>
            <a:xfrm>
              <a:off x="-8" y="42163"/>
              <a:ext cx="409748" cy="407699"/>
            </a:xfrm>
            <a:custGeom>
              <a:avLst/>
              <a:gdLst/>
              <a:ahLst/>
              <a:cxnLst>
                <a:cxn ang="0">
                  <a:pos x="wd2" y="hd2"/>
                </a:cxn>
                <a:cxn ang="5400000">
                  <a:pos x="wd2" y="hd2"/>
                </a:cxn>
                <a:cxn ang="10800000">
                  <a:pos x="wd2" y="hd2"/>
                </a:cxn>
                <a:cxn ang="16200000">
                  <a:pos x="wd2" y="hd2"/>
                </a:cxn>
              </a:cxnLst>
              <a:rect l="0" t="0" r="r" b="b"/>
              <a:pathLst>
                <a:path w="21498" h="21600" extrusionOk="0">
                  <a:moveTo>
                    <a:pt x="15247" y="542"/>
                  </a:moveTo>
                  <a:cubicBezTo>
                    <a:pt x="14896" y="208"/>
                    <a:pt x="14442" y="0"/>
                    <a:pt x="13947" y="0"/>
                  </a:cubicBezTo>
                  <a:cubicBezTo>
                    <a:pt x="13452" y="0"/>
                    <a:pt x="12998" y="208"/>
                    <a:pt x="12648" y="542"/>
                  </a:cubicBezTo>
                  <a:cubicBezTo>
                    <a:pt x="11616" y="1604"/>
                    <a:pt x="11616" y="1604"/>
                    <a:pt x="11616" y="1604"/>
                  </a:cubicBezTo>
                  <a:cubicBezTo>
                    <a:pt x="11265" y="1958"/>
                    <a:pt x="11059" y="2416"/>
                    <a:pt x="11059" y="2916"/>
                  </a:cubicBezTo>
                  <a:cubicBezTo>
                    <a:pt x="11059" y="3270"/>
                    <a:pt x="11162" y="3603"/>
                    <a:pt x="11348" y="3895"/>
                  </a:cubicBezTo>
                  <a:cubicBezTo>
                    <a:pt x="1321" y="7957"/>
                    <a:pt x="1321" y="7957"/>
                    <a:pt x="1321" y="7957"/>
                  </a:cubicBezTo>
                  <a:cubicBezTo>
                    <a:pt x="661" y="8248"/>
                    <a:pt x="166" y="8852"/>
                    <a:pt x="42" y="9581"/>
                  </a:cubicBezTo>
                  <a:cubicBezTo>
                    <a:pt x="-102" y="10311"/>
                    <a:pt x="125" y="11060"/>
                    <a:pt x="661" y="11581"/>
                  </a:cubicBezTo>
                  <a:cubicBezTo>
                    <a:pt x="10028" y="20954"/>
                    <a:pt x="10028" y="20954"/>
                    <a:pt x="10028" y="20954"/>
                  </a:cubicBezTo>
                  <a:cubicBezTo>
                    <a:pt x="10440" y="21350"/>
                    <a:pt x="10977" y="21579"/>
                    <a:pt x="11554" y="21600"/>
                  </a:cubicBezTo>
                  <a:cubicBezTo>
                    <a:pt x="11554" y="21600"/>
                    <a:pt x="11595" y="21600"/>
                    <a:pt x="11595" y="21600"/>
                  </a:cubicBezTo>
                  <a:cubicBezTo>
                    <a:pt x="11760" y="21600"/>
                    <a:pt x="11905" y="21579"/>
                    <a:pt x="12049" y="21558"/>
                  </a:cubicBezTo>
                  <a:cubicBezTo>
                    <a:pt x="12792" y="21392"/>
                    <a:pt x="13390" y="20892"/>
                    <a:pt x="13658" y="20184"/>
                  </a:cubicBezTo>
                  <a:cubicBezTo>
                    <a:pt x="17599" y="10227"/>
                    <a:pt x="17599" y="10227"/>
                    <a:pt x="17599" y="10227"/>
                  </a:cubicBezTo>
                  <a:cubicBezTo>
                    <a:pt x="17888" y="10435"/>
                    <a:pt x="18238" y="10540"/>
                    <a:pt x="18610" y="10540"/>
                  </a:cubicBezTo>
                  <a:cubicBezTo>
                    <a:pt x="19105" y="10540"/>
                    <a:pt x="19559" y="10331"/>
                    <a:pt x="19909" y="9998"/>
                  </a:cubicBezTo>
                  <a:cubicBezTo>
                    <a:pt x="20941" y="8936"/>
                    <a:pt x="20941" y="8936"/>
                    <a:pt x="20941" y="8936"/>
                  </a:cubicBezTo>
                  <a:cubicBezTo>
                    <a:pt x="21292" y="8582"/>
                    <a:pt x="21498" y="8123"/>
                    <a:pt x="21498" y="7624"/>
                  </a:cubicBezTo>
                  <a:cubicBezTo>
                    <a:pt x="21498" y="7124"/>
                    <a:pt x="21292" y="6645"/>
                    <a:pt x="20962" y="6311"/>
                  </a:cubicBezTo>
                  <a:lnTo>
                    <a:pt x="15247" y="542"/>
                  </a:lnTo>
                  <a:close/>
                  <a:moveTo>
                    <a:pt x="12297" y="19642"/>
                  </a:moveTo>
                  <a:cubicBezTo>
                    <a:pt x="12194" y="19871"/>
                    <a:pt x="11987" y="20038"/>
                    <a:pt x="11760" y="20100"/>
                  </a:cubicBezTo>
                  <a:cubicBezTo>
                    <a:pt x="11699" y="20100"/>
                    <a:pt x="11637" y="20121"/>
                    <a:pt x="11575" y="20121"/>
                  </a:cubicBezTo>
                  <a:cubicBezTo>
                    <a:pt x="11389" y="20100"/>
                    <a:pt x="11224" y="20038"/>
                    <a:pt x="11080" y="19892"/>
                  </a:cubicBezTo>
                  <a:cubicBezTo>
                    <a:pt x="1693" y="10519"/>
                    <a:pt x="1693" y="10519"/>
                    <a:pt x="1693" y="10519"/>
                  </a:cubicBezTo>
                  <a:cubicBezTo>
                    <a:pt x="1528" y="10352"/>
                    <a:pt x="1445" y="10102"/>
                    <a:pt x="1487" y="9852"/>
                  </a:cubicBezTo>
                  <a:cubicBezTo>
                    <a:pt x="1528" y="9623"/>
                    <a:pt x="1693" y="9415"/>
                    <a:pt x="1920" y="9311"/>
                  </a:cubicBezTo>
                  <a:cubicBezTo>
                    <a:pt x="6500" y="7457"/>
                    <a:pt x="6500" y="7457"/>
                    <a:pt x="6500" y="7457"/>
                  </a:cubicBezTo>
                  <a:cubicBezTo>
                    <a:pt x="9594" y="8498"/>
                    <a:pt x="12689" y="7499"/>
                    <a:pt x="15783" y="10831"/>
                  </a:cubicBezTo>
                  <a:lnTo>
                    <a:pt x="12297" y="19642"/>
                  </a:lnTo>
                  <a:close/>
                  <a:moveTo>
                    <a:pt x="19909" y="7873"/>
                  </a:moveTo>
                  <a:cubicBezTo>
                    <a:pt x="18857" y="8936"/>
                    <a:pt x="18857" y="8936"/>
                    <a:pt x="18857" y="8936"/>
                  </a:cubicBezTo>
                  <a:cubicBezTo>
                    <a:pt x="18713" y="9082"/>
                    <a:pt x="18486" y="9082"/>
                    <a:pt x="18342" y="8936"/>
                  </a:cubicBezTo>
                  <a:cubicBezTo>
                    <a:pt x="17042" y="7624"/>
                    <a:pt x="17042" y="7624"/>
                    <a:pt x="17042" y="7624"/>
                  </a:cubicBezTo>
                  <a:cubicBezTo>
                    <a:pt x="15990" y="10290"/>
                    <a:pt x="15990" y="10290"/>
                    <a:pt x="15990" y="10290"/>
                  </a:cubicBezTo>
                  <a:cubicBezTo>
                    <a:pt x="16072" y="10061"/>
                    <a:pt x="16072" y="10061"/>
                    <a:pt x="16072" y="10061"/>
                  </a:cubicBezTo>
                  <a:cubicBezTo>
                    <a:pt x="13844" y="7832"/>
                    <a:pt x="11595" y="7540"/>
                    <a:pt x="9553" y="7290"/>
                  </a:cubicBezTo>
                  <a:cubicBezTo>
                    <a:pt x="8913" y="7207"/>
                    <a:pt x="8274" y="7124"/>
                    <a:pt x="7655" y="6999"/>
                  </a:cubicBezTo>
                  <a:cubicBezTo>
                    <a:pt x="13906" y="4457"/>
                    <a:pt x="13906" y="4457"/>
                    <a:pt x="13906" y="4457"/>
                  </a:cubicBezTo>
                  <a:cubicBezTo>
                    <a:pt x="12648" y="3187"/>
                    <a:pt x="12648" y="3187"/>
                    <a:pt x="12648" y="3187"/>
                  </a:cubicBezTo>
                  <a:cubicBezTo>
                    <a:pt x="12503" y="3041"/>
                    <a:pt x="12503" y="2812"/>
                    <a:pt x="12648" y="2666"/>
                  </a:cubicBezTo>
                  <a:cubicBezTo>
                    <a:pt x="13700" y="1604"/>
                    <a:pt x="13700" y="1604"/>
                    <a:pt x="13700" y="1604"/>
                  </a:cubicBezTo>
                  <a:cubicBezTo>
                    <a:pt x="13844" y="1458"/>
                    <a:pt x="14071" y="1458"/>
                    <a:pt x="14215" y="1604"/>
                  </a:cubicBezTo>
                  <a:cubicBezTo>
                    <a:pt x="19909" y="7353"/>
                    <a:pt x="19909" y="7353"/>
                    <a:pt x="19909" y="7353"/>
                  </a:cubicBezTo>
                  <a:cubicBezTo>
                    <a:pt x="20054" y="7499"/>
                    <a:pt x="20054" y="7749"/>
                    <a:pt x="19909" y="7873"/>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69" name="Shape 1469"/>
            <p:cNvSpPr/>
            <p:nvPr/>
          </p:nvSpPr>
          <p:spPr>
            <a:xfrm>
              <a:off x="196926" y="224929"/>
              <a:ext cx="70054" cy="7038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6" y="21600"/>
                    <a:pt x="21600" y="16773"/>
                    <a:pt x="21600" y="10740"/>
                  </a:cubicBezTo>
                  <a:cubicBezTo>
                    <a:pt x="21600" y="4827"/>
                    <a:pt x="16746" y="0"/>
                    <a:pt x="10800" y="0"/>
                  </a:cubicBezTo>
                  <a:cubicBezTo>
                    <a:pt x="4854" y="0"/>
                    <a:pt x="0" y="4827"/>
                    <a:pt x="0" y="10740"/>
                  </a:cubicBezTo>
                  <a:cubicBezTo>
                    <a:pt x="0" y="16773"/>
                    <a:pt x="4854" y="21600"/>
                    <a:pt x="10800" y="21600"/>
                  </a:cubicBezTo>
                  <a:close/>
                  <a:moveTo>
                    <a:pt x="10800" y="4344"/>
                  </a:moveTo>
                  <a:cubicBezTo>
                    <a:pt x="14440" y="4344"/>
                    <a:pt x="17353" y="7240"/>
                    <a:pt x="17353" y="10740"/>
                  </a:cubicBezTo>
                  <a:cubicBezTo>
                    <a:pt x="17353" y="14360"/>
                    <a:pt x="14440" y="17256"/>
                    <a:pt x="10800" y="17256"/>
                  </a:cubicBezTo>
                  <a:cubicBezTo>
                    <a:pt x="7160" y="17256"/>
                    <a:pt x="4247" y="14360"/>
                    <a:pt x="4247" y="10740"/>
                  </a:cubicBezTo>
                  <a:cubicBezTo>
                    <a:pt x="4247" y="7240"/>
                    <a:pt x="7160" y="4344"/>
                    <a:pt x="10800" y="4344"/>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70" name="Shape 1470"/>
            <p:cNvSpPr/>
            <p:nvPr/>
          </p:nvSpPr>
          <p:spPr>
            <a:xfrm>
              <a:off x="379526" y="-1"/>
              <a:ext cx="70387" cy="70386"/>
            </a:xfrm>
            <a:custGeom>
              <a:avLst/>
              <a:gdLst/>
              <a:ahLst/>
              <a:cxnLst>
                <a:cxn ang="0">
                  <a:pos x="wd2" y="hd2"/>
                </a:cxn>
                <a:cxn ang="5400000">
                  <a:pos x="wd2" y="hd2"/>
                </a:cxn>
                <a:cxn ang="10800000">
                  <a:pos x="wd2" y="hd2"/>
                </a:cxn>
                <a:cxn ang="16200000">
                  <a:pos x="wd2" y="hd2"/>
                </a:cxn>
              </a:cxnLst>
              <a:rect l="0" t="0" r="r" b="b"/>
              <a:pathLst>
                <a:path w="21600" h="21600" extrusionOk="0">
                  <a:moveTo>
                    <a:pt x="10860" y="0"/>
                  </a:moveTo>
                  <a:cubicBezTo>
                    <a:pt x="4827" y="0"/>
                    <a:pt x="0" y="4827"/>
                    <a:pt x="0" y="10740"/>
                  </a:cubicBezTo>
                  <a:cubicBezTo>
                    <a:pt x="0" y="16773"/>
                    <a:pt x="4827" y="21600"/>
                    <a:pt x="10860" y="21600"/>
                  </a:cubicBezTo>
                  <a:cubicBezTo>
                    <a:pt x="16773" y="21600"/>
                    <a:pt x="21600" y="16773"/>
                    <a:pt x="21600" y="10740"/>
                  </a:cubicBezTo>
                  <a:cubicBezTo>
                    <a:pt x="21600" y="4827"/>
                    <a:pt x="16773" y="0"/>
                    <a:pt x="10860" y="0"/>
                  </a:cubicBezTo>
                  <a:close/>
                  <a:moveTo>
                    <a:pt x="10860" y="17256"/>
                  </a:moveTo>
                  <a:cubicBezTo>
                    <a:pt x="7240" y="17256"/>
                    <a:pt x="4344" y="14360"/>
                    <a:pt x="4344" y="10740"/>
                  </a:cubicBezTo>
                  <a:cubicBezTo>
                    <a:pt x="4344" y="7240"/>
                    <a:pt x="7240" y="4344"/>
                    <a:pt x="10860" y="4344"/>
                  </a:cubicBezTo>
                  <a:cubicBezTo>
                    <a:pt x="14360" y="4344"/>
                    <a:pt x="17256" y="7240"/>
                    <a:pt x="17256" y="10740"/>
                  </a:cubicBezTo>
                  <a:cubicBezTo>
                    <a:pt x="17256" y="14360"/>
                    <a:pt x="14360" y="17256"/>
                    <a:pt x="10860" y="17256"/>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71" name="Shape 1471"/>
            <p:cNvSpPr/>
            <p:nvPr/>
          </p:nvSpPr>
          <p:spPr>
            <a:xfrm>
              <a:off x="112433" y="210819"/>
              <a:ext cx="56275" cy="56110"/>
            </a:xfrm>
            <a:custGeom>
              <a:avLst/>
              <a:gdLst/>
              <a:ahLst/>
              <a:cxnLst>
                <a:cxn ang="0">
                  <a:pos x="wd2" y="hd2"/>
                </a:cxn>
                <a:cxn ang="5400000">
                  <a:pos x="wd2" y="hd2"/>
                </a:cxn>
                <a:cxn ang="10800000">
                  <a:pos x="wd2" y="hd2"/>
                </a:cxn>
                <a:cxn ang="16200000">
                  <a:pos x="wd2" y="hd2"/>
                </a:cxn>
              </a:cxnLst>
              <a:rect l="0" t="0" r="r" b="b"/>
              <a:pathLst>
                <a:path w="21600" h="21600" extrusionOk="0">
                  <a:moveTo>
                    <a:pt x="0" y="10876"/>
                  </a:moveTo>
                  <a:cubicBezTo>
                    <a:pt x="0" y="16766"/>
                    <a:pt x="4834" y="21600"/>
                    <a:pt x="10876" y="21600"/>
                  </a:cubicBezTo>
                  <a:cubicBezTo>
                    <a:pt x="16766" y="21600"/>
                    <a:pt x="21600" y="16766"/>
                    <a:pt x="21600" y="10876"/>
                  </a:cubicBezTo>
                  <a:cubicBezTo>
                    <a:pt x="21600" y="4834"/>
                    <a:pt x="16766" y="0"/>
                    <a:pt x="10876" y="0"/>
                  </a:cubicBezTo>
                  <a:cubicBezTo>
                    <a:pt x="4834" y="0"/>
                    <a:pt x="0" y="4834"/>
                    <a:pt x="0" y="10876"/>
                  </a:cubicBezTo>
                  <a:close/>
                  <a:moveTo>
                    <a:pt x="10876" y="5438"/>
                  </a:moveTo>
                  <a:cubicBezTo>
                    <a:pt x="13745" y="5438"/>
                    <a:pt x="16162" y="7855"/>
                    <a:pt x="16162" y="10876"/>
                  </a:cubicBezTo>
                  <a:cubicBezTo>
                    <a:pt x="16162" y="13897"/>
                    <a:pt x="13745" y="16313"/>
                    <a:pt x="10876" y="16313"/>
                  </a:cubicBezTo>
                  <a:cubicBezTo>
                    <a:pt x="7855" y="16313"/>
                    <a:pt x="5438" y="13897"/>
                    <a:pt x="5438" y="10876"/>
                  </a:cubicBezTo>
                  <a:cubicBezTo>
                    <a:pt x="5438" y="7855"/>
                    <a:pt x="7855" y="5438"/>
                    <a:pt x="10876" y="5438"/>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72" name="Shape 1472"/>
            <p:cNvSpPr/>
            <p:nvPr/>
          </p:nvSpPr>
          <p:spPr>
            <a:xfrm>
              <a:off x="168706" y="309423"/>
              <a:ext cx="28223" cy="27891"/>
            </a:xfrm>
            <a:prstGeom prst="ellipse">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1473" name="Shape 1473"/>
            <p:cNvSpPr/>
            <p:nvPr/>
          </p:nvSpPr>
          <p:spPr>
            <a:xfrm>
              <a:off x="393636" y="98271"/>
              <a:ext cx="28223" cy="28389"/>
            </a:xfrm>
            <a:prstGeom prst="ellipse">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1475" name="Shape 1475"/>
          <p:cNvSpPr/>
          <p:nvPr/>
        </p:nvSpPr>
        <p:spPr>
          <a:xfrm>
            <a:off x="8335343" y="5508194"/>
            <a:ext cx="426464" cy="426202"/>
          </a:xfrm>
          <a:custGeom>
            <a:avLst/>
            <a:gdLst/>
            <a:ahLst/>
            <a:cxnLst>
              <a:cxn ang="0">
                <a:pos x="wd2" y="hd2"/>
              </a:cxn>
              <a:cxn ang="5400000">
                <a:pos x="wd2" y="hd2"/>
              </a:cxn>
              <a:cxn ang="10800000">
                <a:pos x="wd2" y="hd2"/>
              </a:cxn>
              <a:cxn ang="16200000">
                <a:pos x="wd2" y="hd2"/>
              </a:cxn>
            </a:cxnLst>
            <a:rect l="0" t="0" r="r" b="b"/>
            <a:pathLst>
              <a:path w="21600" h="21600" extrusionOk="0">
                <a:moveTo>
                  <a:pt x="16891" y="0"/>
                </a:moveTo>
                <a:cubicBezTo>
                  <a:pt x="15478" y="0"/>
                  <a:pt x="14410" y="942"/>
                  <a:pt x="13626" y="2417"/>
                </a:cubicBezTo>
                <a:cubicBezTo>
                  <a:pt x="13594" y="2417"/>
                  <a:pt x="13594" y="2417"/>
                  <a:pt x="13594" y="2417"/>
                </a:cubicBezTo>
                <a:cubicBezTo>
                  <a:pt x="12464" y="4647"/>
                  <a:pt x="10769" y="6091"/>
                  <a:pt x="8916" y="6091"/>
                </a:cubicBezTo>
                <a:cubicBezTo>
                  <a:pt x="8477" y="6091"/>
                  <a:pt x="8477" y="6091"/>
                  <a:pt x="8477" y="6091"/>
                </a:cubicBezTo>
                <a:cubicBezTo>
                  <a:pt x="5494" y="6091"/>
                  <a:pt x="5494" y="6091"/>
                  <a:pt x="5494" y="6091"/>
                </a:cubicBezTo>
                <a:cubicBezTo>
                  <a:pt x="2700" y="6091"/>
                  <a:pt x="2700" y="6091"/>
                  <a:pt x="2700" y="6091"/>
                </a:cubicBezTo>
                <a:cubicBezTo>
                  <a:pt x="1193" y="6091"/>
                  <a:pt x="0" y="7566"/>
                  <a:pt x="0" y="9450"/>
                </a:cubicBezTo>
                <a:cubicBezTo>
                  <a:pt x="0" y="11334"/>
                  <a:pt x="1193" y="12841"/>
                  <a:pt x="2700" y="12841"/>
                </a:cubicBezTo>
                <a:cubicBezTo>
                  <a:pt x="3453" y="12841"/>
                  <a:pt x="4050" y="13437"/>
                  <a:pt x="4050" y="14191"/>
                </a:cubicBezTo>
                <a:cubicBezTo>
                  <a:pt x="4050" y="20250"/>
                  <a:pt x="4050" y="20250"/>
                  <a:pt x="4050" y="20250"/>
                </a:cubicBezTo>
                <a:cubicBezTo>
                  <a:pt x="4050" y="21003"/>
                  <a:pt x="4647" y="21600"/>
                  <a:pt x="5400" y="21600"/>
                </a:cubicBezTo>
                <a:cubicBezTo>
                  <a:pt x="8100" y="21600"/>
                  <a:pt x="8100" y="21600"/>
                  <a:pt x="8100" y="21600"/>
                </a:cubicBezTo>
                <a:cubicBezTo>
                  <a:pt x="8853" y="21600"/>
                  <a:pt x="9450" y="21003"/>
                  <a:pt x="9450" y="20250"/>
                </a:cubicBezTo>
                <a:cubicBezTo>
                  <a:pt x="9450" y="19591"/>
                  <a:pt x="9450" y="19591"/>
                  <a:pt x="9450" y="19591"/>
                </a:cubicBezTo>
                <a:cubicBezTo>
                  <a:pt x="9450" y="18900"/>
                  <a:pt x="8759" y="18586"/>
                  <a:pt x="8759" y="18241"/>
                </a:cubicBezTo>
                <a:cubicBezTo>
                  <a:pt x="8759" y="13500"/>
                  <a:pt x="8759" y="13500"/>
                  <a:pt x="8759" y="13500"/>
                </a:cubicBezTo>
                <a:cubicBezTo>
                  <a:pt x="8759" y="13469"/>
                  <a:pt x="8791" y="13469"/>
                  <a:pt x="8791" y="13469"/>
                </a:cubicBezTo>
                <a:cubicBezTo>
                  <a:pt x="8791" y="13374"/>
                  <a:pt x="8822" y="13280"/>
                  <a:pt x="8853" y="13186"/>
                </a:cubicBezTo>
                <a:cubicBezTo>
                  <a:pt x="8885" y="13155"/>
                  <a:pt x="8885" y="13155"/>
                  <a:pt x="8885" y="13123"/>
                </a:cubicBezTo>
                <a:cubicBezTo>
                  <a:pt x="8948" y="13060"/>
                  <a:pt x="9010" y="12998"/>
                  <a:pt x="9105" y="12935"/>
                </a:cubicBezTo>
                <a:cubicBezTo>
                  <a:pt x="9105" y="12935"/>
                  <a:pt x="9105" y="12935"/>
                  <a:pt x="9105" y="12935"/>
                </a:cubicBezTo>
                <a:cubicBezTo>
                  <a:pt x="9105" y="12935"/>
                  <a:pt x="9105" y="12935"/>
                  <a:pt x="9136" y="12935"/>
                </a:cubicBezTo>
                <a:cubicBezTo>
                  <a:pt x="9167" y="12903"/>
                  <a:pt x="9230" y="12872"/>
                  <a:pt x="9293" y="12872"/>
                </a:cubicBezTo>
                <a:cubicBezTo>
                  <a:pt x="10988" y="13060"/>
                  <a:pt x="12558" y="14410"/>
                  <a:pt x="13594" y="16483"/>
                </a:cubicBezTo>
                <a:cubicBezTo>
                  <a:pt x="13626" y="16483"/>
                  <a:pt x="13626" y="16483"/>
                  <a:pt x="13626" y="16483"/>
                </a:cubicBezTo>
                <a:cubicBezTo>
                  <a:pt x="14410" y="17958"/>
                  <a:pt x="15478" y="18900"/>
                  <a:pt x="16891" y="18900"/>
                </a:cubicBezTo>
                <a:cubicBezTo>
                  <a:pt x="19967" y="18900"/>
                  <a:pt x="21600" y="14159"/>
                  <a:pt x="21600" y="9450"/>
                </a:cubicBezTo>
                <a:cubicBezTo>
                  <a:pt x="21600" y="4741"/>
                  <a:pt x="19967" y="0"/>
                  <a:pt x="16891" y="0"/>
                </a:cubicBezTo>
                <a:close/>
                <a:moveTo>
                  <a:pt x="13500" y="9450"/>
                </a:moveTo>
                <a:cubicBezTo>
                  <a:pt x="13500" y="8759"/>
                  <a:pt x="13531" y="8069"/>
                  <a:pt x="13626" y="7441"/>
                </a:cubicBezTo>
                <a:cubicBezTo>
                  <a:pt x="15541" y="7441"/>
                  <a:pt x="15541" y="7441"/>
                  <a:pt x="15541" y="7441"/>
                </a:cubicBezTo>
                <a:cubicBezTo>
                  <a:pt x="16263" y="7441"/>
                  <a:pt x="16891" y="8320"/>
                  <a:pt x="16891" y="9450"/>
                </a:cubicBezTo>
                <a:cubicBezTo>
                  <a:pt x="16891" y="10580"/>
                  <a:pt x="16263" y="11491"/>
                  <a:pt x="15541" y="11491"/>
                </a:cubicBezTo>
                <a:cubicBezTo>
                  <a:pt x="13626" y="11491"/>
                  <a:pt x="13626" y="11491"/>
                  <a:pt x="13626" y="11491"/>
                </a:cubicBezTo>
                <a:cubicBezTo>
                  <a:pt x="13531" y="10831"/>
                  <a:pt x="13500" y="10141"/>
                  <a:pt x="13500" y="9450"/>
                </a:cubicBezTo>
                <a:close/>
                <a:moveTo>
                  <a:pt x="1350" y="9450"/>
                </a:moveTo>
                <a:cubicBezTo>
                  <a:pt x="1350" y="8320"/>
                  <a:pt x="1947" y="7441"/>
                  <a:pt x="2700" y="7441"/>
                </a:cubicBezTo>
                <a:cubicBezTo>
                  <a:pt x="7441" y="7441"/>
                  <a:pt x="7441" y="7441"/>
                  <a:pt x="7441" y="7441"/>
                </a:cubicBezTo>
                <a:cubicBezTo>
                  <a:pt x="7001" y="7912"/>
                  <a:pt x="6750" y="8634"/>
                  <a:pt x="6750" y="9450"/>
                </a:cubicBezTo>
                <a:cubicBezTo>
                  <a:pt x="6750" y="10266"/>
                  <a:pt x="7001" y="10988"/>
                  <a:pt x="7441" y="11491"/>
                </a:cubicBezTo>
                <a:cubicBezTo>
                  <a:pt x="2700" y="11491"/>
                  <a:pt x="2700" y="11491"/>
                  <a:pt x="2700" y="11491"/>
                </a:cubicBezTo>
                <a:cubicBezTo>
                  <a:pt x="1947" y="11491"/>
                  <a:pt x="1350" y="10580"/>
                  <a:pt x="1350" y="9450"/>
                </a:cubicBezTo>
                <a:close/>
                <a:moveTo>
                  <a:pt x="8100" y="20250"/>
                </a:moveTo>
                <a:cubicBezTo>
                  <a:pt x="5400" y="20250"/>
                  <a:pt x="5400" y="20250"/>
                  <a:pt x="5400" y="20250"/>
                </a:cubicBezTo>
                <a:cubicBezTo>
                  <a:pt x="5400" y="14191"/>
                  <a:pt x="5400" y="14191"/>
                  <a:pt x="5400" y="14191"/>
                </a:cubicBezTo>
                <a:cubicBezTo>
                  <a:pt x="5400" y="13688"/>
                  <a:pt x="5274" y="13217"/>
                  <a:pt x="5023" y="12841"/>
                </a:cubicBezTo>
                <a:cubicBezTo>
                  <a:pt x="5494" y="12841"/>
                  <a:pt x="5494" y="12841"/>
                  <a:pt x="5494" y="12841"/>
                </a:cubicBezTo>
                <a:cubicBezTo>
                  <a:pt x="5494" y="12841"/>
                  <a:pt x="5494" y="12841"/>
                  <a:pt x="5494" y="12841"/>
                </a:cubicBezTo>
                <a:cubicBezTo>
                  <a:pt x="7535" y="12841"/>
                  <a:pt x="7535" y="12841"/>
                  <a:pt x="7535" y="12841"/>
                </a:cubicBezTo>
                <a:cubicBezTo>
                  <a:pt x="7472" y="13029"/>
                  <a:pt x="7409" y="13280"/>
                  <a:pt x="7409" y="13500"/>
                </a:cubicBezTo>
                <a:cubicBezTo>
                  <a:pt x="7409" y="18241"/>
                  <a:pt x="7409" y="18241"/>
                  <a:pt x="7409" y="18241"/>
                </a:cubicBezTo>
                <a:cubicBezTo>
                  <a:pt x="7409" y="18869"/>
                  <a:pt x="7786" y="19308"/>
                  <a:pt x="8006" y="19559"/>
                </a:cubicBezTo>
                <a:cubicBezTo>
                  <a:pt x="8037" y="19591"/>
                  <a:pt x="8069" y="19653"/>
                  <a:pt x="8100" y="19685"/>
                </a:cubicBezTo>
                <a:lnTo>
                  <a:pt x="8100" y="20250"/>
                </a:lnTo>
                <a:close/>
                <a:moveTo>
                  <a:pt x="8916" y="11491"/>
                </a:moveTo>
                <a:cubicBezTo>
                  <a:pt x="8791" y="11491"/>
                  <a:pt x="8791" y="11491"/>
                  <a:pt x="8791" y="11491"/>
                </a:cubicBezTo>
                <a:cubicBezTo>
                  <a:pt x="8791" y="11491"/>
                  <a:pt x="8791" y="11491"/>
                  <a:pt x="8791" y="11491"/>
                </a:cubicBezTo>
                <a:cubicBezTo>
                  <a:pt x="8037" y="11491"/>
                  <a:pt x="7441" y="10580"/>
                  <a:pt x="7441" y="9450"/>
                </a:cubicBezTo>
                <a:cubicBezTo>
                  <a:pt x="7441" y="8320"/>
                  <a:pt x="8037" y="7441"/>
                  <a:pt x="8791" y="7441"/>
                </a:cubicBezTo>
                <a:cubicBezTo>
                  <a:pt x="8916" y="7441"/>
                  <a:pt x="8916" y="7441"/>
                  <a:pt x="8916" y="7441"/>
                </a:cubicBezTo>
                <a:cubicBezTo>
                  <a:pt x="10203" y="7441"/>
                  <a:pt x="11397" y="6938"/>
                  <a:pt x="12433" y="6059"/>
                </a:cubicBezTo>
                <a:cubicBezTo>
                  <a:pt x="12244" y="7158"/>
                  <a:pt x="12150" y="8288"/>
                  <a:pt x="12150" y="9450"/>
                </a:cubicBezTo>
                <a:cubicBezTo>
                  <a:pt x="12150" y="10612"/>
                  <a:pt x="12244" y="11773"/>
                  <a:pt x="12433" y="12841"/>
                </a:cubicBezTo>
                <a:cubicBezTo>
                  <a:pt x="11397" y="11993"/>
                  <a:pt x="10203" y="11491"/>
                  <a:pt x="8916" y="11491"/>
                </a:cubicBezTo>
                <a:close/>
                <a:moveTo>
                  <a:pt x="16891" y="17550"/>
                </a:moveTo>
                <a:cubicBezTo>
                  <a:pt x="15509" y="17550"/>
                  <a:pt x="14348" y="15603"/>
                  <a:pt x="13814" y="12841"/>
                </a:cubicBezTo>
                <a:cubicBezTo>
                  <a:pt x="15541" y="12841"/>
                  <a:pt x="15541" y="12841"/>
                  <a:pt x="15541" y="12841"/>
                </a:cubicBezTo>
                <a:cubicBezTo>
                  <a:pt x="17048" y="12841"/>
                  <a:pt x="18241" y="11334"/>
                  <a:pt x="18241" y="9450"/>
                </a:cubicBezTo>
                <a:cubicBezTo>
                  <a:pt x="18241" y="7566"/>
                  <a:pt x="17048" y="6091"/>
                  <a:pt x="15541" y="6091"/>
                </a:cubicBezTo>
                <a:cubicBezTo>
                  <a:pt x="13814" y="6091"/>
                  <a:pt x="13814" y="6091"/>
                  <a:pt x="13814" y="6091"/>
                </a:cubicBezTo>
                <a:cubicBezTo>
                  <a:pt x="14348" y="3297"/>
                  <a:pt x="15509" y="1350"/>
                  <a:pt x="16891" y="1350"/>
                </a:cubicBezTo>
                <a:cubicBezTo>
                  <a:pt x="18743" y="1350"/>
                  <a:pt x="20250" y="4992"/>
                  <a:pt x="20250" y="9450"/>
                </a:cubicBezTo>
                <a:cubicBezTo>
                  <a:pt x="20250" y="13908"/>
                  <a:pt x="18743" y="17550"/>
                  <a:pt x="16891" y="17550"/>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1476" name="Shape 1476"/>
          <p:cNvSpPr/>
          <p:nvPr/>
        </p:nvSpPr>
        <p:spPr>
          <a:xfrm>
            <a:off x="9112467" y="2310950"/>
            <a:ext cx="917534" cy="574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200" b="1">
                <a:solidFill>
                  <a:srgbClr val="0F6FC6"/>
                </a:solidFill>
                <a:latin typeface="微软雅黑"/>
                <a:ea typeface="微软雅黑"/>
                <a:cs typeface="微软雅黑"/>
                <a:sym typeface="微软雅黑"/>
              </a:defRPr>
            </a:lvl1pPr>
          </a:lstStyle>
          <a:p>
            <a:r>
              <a:t>91%</a:t>
            </a:r>
          </a:p>
        </p:txBody>
      </p:sp>
      <p:sp>
        <p:nvSpPr>
          <p:cNvPr id="1477" name="Shape 1477"/>
          <p:cNvSpPr/>
          <p:nvPr/>
        </p:nvSpPr>
        <p:spPr>
          <a:xfrm>
            <a:off x="9877611" y="3604852"/>
            <a:ext cx="917534" cy="574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200" b="1">
                <a:solidFill>
                  <a:srgbClr val="0F6FC6"/>
                </a:solidFill>
                <a:latin typeface="微软雅黑"/>
                <a:ea typeface="微软雅黑"/>
                <a:cs typeface="微软雅黑"/>
                <a:sym typeface="微软雅黑"/>
              </a:defRPr>
            </a:lvl1pPr>
          </a:lstStyle>
          <a:p>
            <a:r>
              <a:t>52%</a:t>
            </a:r>
          </a:p>
        </p:txBody>
      </p:sp>
      <p:sp>
        <p:nvSpPr>
          <p:cNvPr id="1478" name="Shape 1478"/>
          <p:cNvSpPr/>
          <p:nvPr/>
        </p:nvSpPr>
        <p:spPr>
          <a:xfrm>
            <a:off x="9877611" y="5345712"/>
            <a:ext cx="917534" cy="574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200" b="1">
                <a:solidFill>
                  <a:srgbClr val="0F6FC6"/>
                </a:solidFill>
                <a:latin typeface="微软雅黑"/>
                <a:ea typeface="微软雅黑"/>
                <a:cs typeface="微软雅黑"/>
                <a:sym typeface="微软雅黑"/>
              </a:defRPr>
            </a:lvl1pPr>
          </a:lstStyle>
          <a:p>
            <a:r>
              <a:t>37%</a:t>
            </a:r>
          </a:p>
        </p:txBody>
      </p:sp>
      <p:sp>
        <p:nvSpPr>
          <p:cNvPr id="1479" name="Shape 1479"/>
          <p:cNvSpPr/>
          <p:nvPr/>
        </p:nvSpPr>
        <p:spPr>
          <a:xfrm>
            <a:off x="440548" y="3604852"/>
            <a:ext cx="917534" cy="574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200" b="1">
                <a:solidFill>
                  <a:srgbClr val="0F6FC6"/>
                </a:solidFill>
                <a:latin typeface="微软雅黑"/>
                <a:ea typeface="微软雅黑"/>
                <a:cs typeface="微软雅黑"/>
                <a:sym typeface="微软雅黑"/>
              </a:defRPr>
            </a:lvl1pPr>
          </a:lstStyle>
          <a:p>
            <a:r>
              <a:t>46%</a:t>
            </a:r>
          </a:p>
        </p:txBody>
      </p:sp>
      <p:sp>
        <p:nvSpPr>
          <p:cNvPr id="1480" name="Shape 1480"/>
          <p:cNvSpPr/>
          <p:nvPr/>
        </p:nvSpPr>
        <p:spPr>
          <a:xfrm>
            <a:off x="1844769" y="2310950"/>
            <a:ext cx="917535" cy="574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200" b="1">
                <a:solidFill>
                  <a:srgbClr val="0F6FC6"/>
                </a:solidFill>
                <a:latin typeface="微软雅黑"/>
                <a:ea typeface="微软雅黑"/>
                <a:cs typeface="微软雅黑"/>
                <a:sym typeface="微软雅黑"/>
              </a:defRPr>
            </a:lvl1pPr>
          </a:lstStyle>
          <a:p>
            <a:r>
              <a:t>76%</a:t>
            </a:r>
          </a:p>
        </p:txBody>
      </p:sp>
      <p:sp>
        <p:nvSpPr>
          <p:cNvPr id="1481" name="Shape 1481"/>
          <p:cNvSpPr/>
          <p:nvPr/>
        </p:nvSpPr>
        <p:spPr>
          <a:xfrm>
            <a:off x="1075703" y="5345712"/>
            <a:ext cx="917534" cy="574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200" b="1">
                <a:solidFill>
                  <a:srgbClr val="0F6FC6"/>
                </a:solidFill>
                <a:latin typeface="微软雅黑"/>
                <a:ea typeface="微软雅黑"/>
                <a:cs typeface="微软雅黑"/>
                <a:sym typeface="微软雅黑"/>
              </a:defRPr>
            </a:lvl1pPr>
          </a:lstStyle>
          <a:p>
            <a:r>
              <a:t>25%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Group 340"/>
          <p:cNvGrpSpPr/>
          <p:nvPr/>
        </p:nvGrpSpPr>
        <p:grpSpPr>
          <a:xfrm>
            <a:off x="1817663" y="2732644"/>
            <a:ext cx="8722066" cy="1683600"/>
            <a:chOff x="0" y="130226"/>
            <a:chExt cx="8722065" cy="1683599"/>
          </a:xfrm>
        </p:grpSpPr>
        <p:sp>
          <p:nvSpPr>
            <p:cNvPr id="337" name="Shape 337"/>
            <p:cNvSpPr/>
            <p:nvPr/>
          </p:nvSpPr>
          <p:spPr>
            <a:xfrm>
              <a:off x="0" y="206261"/>
              <a:ext cx="7912283" cy="1551058"/>
            </a:xfrm>
            <a:prstGeom prst="rect">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338" name="Shape 338"/>
            <p:cNvSpPr/>
            <p:nvPr/>
          </p:nvSpPr>
          <p:spPr>
            <a:xfrm rot="5400000">
              <a:off x="7475373" y="567134"/>
              <a:ext cx="1683600" cy="809785"/>
            </a:xfrm>
            <a:prstGeom prst="triangle">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339" name="Shape 339"/>
            <p:cNvSpPr/>
            <p:nvPr/>
          </p:nvSpPr>
          <p:spPr>
            <a:xfrm>
              <a:off x="3757360" y="537984"/>
              <a:ext cx="4076064" cy="951864"/>
            </a:xfrm>
            <a:prstGeom prst="rect">
              <a:avLst/>
            </a:prstGeom>
            <a:solidFill>
              <a:srgbClr val="0F6FC6"/>
            </a:solidFill>
            <a:ln w="9525" cap="flat">
              <a:solidFill>
                <a:srgbClr val="0F6FC6"/>
              </a:solidFill>
              <a:prstDash val="solid"/>
              <a:round/>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4800" spc="400">
                  <a:solidFill>
                    <a:srgbClr val="FFFFFF"/>
                  </a:solidFill>
                  <a:latin typeface="微软雅黑"/>
                  <a:ea typeface="微软雅黑"/>
                  <a:cs typeface="微软雅黑"/>
                  <a:sym typeface="微软雅黑"/>
                </a:defRPr>
              </a:lvl1pPr>
            </a:lstStyle>
            <a:p>
              <a:r>
                <a:t>点击添加标题</a:t>
              </a:r>
            </a:p>
          </p:txBody>
        </p:sp>
      </p:grpSp>
      <p:grpSp>
        <p:nvGrpSpPr>
          <p:cNvPr id="345" name="Group 345"/>
          <p:cNvGrpSpPr/>
          <p:nvPr/>
        </p:nvGrpSpPr>
        <p:grpSpPr>
          <a:xfrm>
            <a:off x="2081803" y="1831085"/>
            <a:ext cx="3493225" cy="3493225"/>
            <a:chOff x="0" y="0"/>
            <a:chExt cx="3493223" cy="3493223"/>
          </a:xfrm>
        </p:grpSpPr>
        <p:sp>
          <p:nvSpPr>
            <p:cNvPr id="341" name="Shape 341"/>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342" name="Shape 342"/>
            <p:cNvSpPr/>
            <p:nvPr/>
          </p:nvSpPr>
          <p:spPr>
            <a:xfrm>
              <a:off x="585897" y="582641"/>
              <a:ext cx="2321437" cy="2321437"/>
            </a:xfrm>
            <a:prstGeom prst="ellipse">
              <a:avLst/>
            </a:prstGeom>
            <a:solidFill>
              <a:srgbClr val="0F6FC6"/>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343" name="Shape 343"/>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a:ea typeface="Arial"/>
                  <a:cs typeface="Arial"/>
                  <a:sym typeface="Arial"/>
                </a:defRPr>
              </a:pPr>
              <a:endParaRPr/>
            </a:p>
          </p:txBody>
        </p:sp>
        <p:sp>
          <p:nvSpPr>
            <p:cNvPr id="344" name="Shape 344"/>
            <p:cNvSpPr/>
            <p:nvPr/>
          </p:nvSpPr>
          <p:spPr>
            <a:xfrm>
              <a:off x="792077" y="627010"/>
              <a:ext cx="1912301" cy="19051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12800">
                  <a:solidFill>
                    <a:srgbClr val="FFFFFF"/>
                  </a:solidFill>
                  <a:latin typeface="Arial"/>
                  <a:ea typeface="Arial"/>
                  <a:cs typeface="Arial"/>
                  <a:sym typeface="Arial"/>
                </a:defRPr>
              </a:lvl1pPr>
            </a:lstStyle>
            <a:p>
              <a:r>
                <a:t>01</a:t>
              </a: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348" name="Shape 348"/>
          <p:cNvSpPr/>
          <p:nvPr/>
        </p:nvSpPr>
        <p:spPr>
          <a:xfrm>
            <a:off x="2193973" y="5833040"/>
            <a:ext cx="1476004" cy="2"/>
          </a:xfrm>
          <a:prstGeom prst="line">
            <a:avLst/>
          </a:prstGeom>
          <a:ln w="19050">
            <a:solidFill>
              <a:srgbClr val="04617B"/>
            </a:solidFill>
          </a:ln>
        </p:spPr>
        <p:txBody>
          <a:bodyPr lIns="45718" tIns="45718" rIns="45718" bIns="45718"/>
          <a:lstStyle/>
          <a:p>
            <a:endParaRPr/>
          </a:p>
        </p:txBody>
      </p:sp>
      <p:sp>
        <p:nvSpPr>
          <p:cNvPr id="349" name="Shape 349"/>
          <p:cNvSpPr/>
          <p:nvPr/>
        </p:nvSpPr>
        <p:spPr>
          <a:xfrm>
            <a:off x="3758000" y="5833040"/>
            <a:ext cx="1476002" cy="2"/>
          </a:xfrm>
          <a:prstGeom prst="line">
            <a:avLst/>
          </a:prstGeom>
          <a:ln w="19050">
            <a:solidFill>
              <a:srgbClr val="04617B"/>
            </a:solidFill>
          </a:ln>
        </p:spPr>
        <p:txBody>
          <a:bodyPr lIns="45718" tIns="45718" rIns="45718" bIns="45718"/>
          <a:lstStyle/>
          <a:p>
            <a:endParaRPr/>
          </a:p>
        </p:txBody>
      </p:sp>
      <p:sp>
        <p:nvSpPr>
          <p:cNvPr id="350" name="Shape 350"/>
          <p:cNvSpPr/>
          <p:nvPr/>
        </p:nvSpPr>
        <p:spPr>
          <a:xfrm>
            <a:off x="5336680" y="5833040"/>
            <a:ext cx="1476002" cy="2"/>
          </a:xfrm>
          <a:prstGeom prst="line">
            <a:avLst/>
          </a:prstGeom>
          <a:ln w="19050">
            <a:solidFill>
              <a:srgbClr val="04617B"/>
            </a:solidFill>
          </a:ln>
        </p:spPr>
        <p:txBody>
          <a:bodyPr lIns="45718" tIns="45718" rIns="45718" bIns="45718"/>
          <a:lstStyle/>
          <a:p>
            <a:endParaRPr/>
          </a:p>
        </p:txBody>
      </p:sp>
      <p:sp>
        <p:nvSpPr>
          <p:cNvPr id="351" name="Shape 351"/>
          <p:cNvSpPr/>
          <p:nvPr/>
        </p:nvSpPr>
        <p:spPr>
          <a:xfrm>
            <a:off x="6900705" y="5833040"/>
            <a:ext cx="1476002" cy="2"/>
          </a:xfrm>
          <a:prstGeom prst="line">
            <a:avLst/>
          </a:prstGeom>
          <a:ln w="19050">
            <a:solidFill>
              <a:srgbClr val="04617B"/>
            </a:solidFill>
          </a:ln>
        </p:spPr>
        <p:txBody>
          <a:bodyPr lIns="45718" tIns="45718" rIns="45718" bIns="45718"/>
          <a:lstStyle/>
          <a:p>
            <a:endParaRPr/>
          </a:p>
        </p:txBody>
      </p:sp>
      <p:sp>
        <p:nvSpPr>
          <p:cNvPr id="352" name="Shape 352"/>
          <p:cNvSpPr/>
          <p:nvPr/>
        </p:nvSpPr>
        <p:spPr>
          <a:xfrm flipH="1">
            <a:off x="10064484" y="5834310"/>
            <a:ext cx="1188002" cy="2"/>
          </a:xfrm>
          <a:prstGeom prst="line">
            <a:avLst/>
          </a:prstGeom>
          <a:ln w="19050">
            <a:solidFill>
              <a:srgbClr val="04617B"/>
            </a:solidFill>
          </a:ln>
        </p:spPr>
        <p:txBody>
          <a:bodyPr lIns="45718" tIns="45718" rIns="45718" bIns="45718"/>
          <a:lstStyle/>
          <a:p>
            <a:endParaRPr/>
          </a:p>
        </p:txBody>
      </p:sp>
      <p:sp>
        <p:nvSpPr>
          <p:cNvPr id="353" name="Shape 353"/>
          <p:cNvSpPr/>
          <p:nvPr/>
        </p:nvSpPr>
        <p:spPr>
          <a:xfrm flipH="1">
            <a:off x="8479159" y="5834310"/>
            <a:ext cx="1476002" cy="2"/>
          </a:xfrm>
          <a:prstGeom prst="line">
            <a:avLst/>
          </a:prstGeom>
          <a:ln w="19050">
            <a:solidFill>
              <a:srgbClr val="04617B"/>
            </a:solidFill>
          </a:ln>
        </p:spPr>
        <p:txBody>
          <a:bodyPr lIns="45718" tIns="45718" rIns="45718" bIns="45718"/>
          <a:lstStyle/>
          <a:p>
            <a:endParaRPr/>
          </a:p>
        </p:txBody>
      </p:sp>
      <p:sp>
        <p:nvSpPr>
          <p:cNvPr id="354" name="Shape 354"/>
          <p:cNvSpPr/>
          <p:nvPr/>
        </p:nvSpPr>
        <p:spPr>
          <a:xfrm flipH="1">
            <a:off x="915229" y="5834310"/>
            <a:ext cx="1188003" cy="2"/>
          </a:xfrm>
          <a:prstGeom prst="line">
            <a:avLst/>
          </a:prstGeom>
          <a:ln w="19050">
            <a:solidFill>
              <a:srgbClr val="04617B"/>
            </a:solidFill>
          </a:ln>
        </p:spPr>
        <p:txBody>
          <a:bodyPr lIns="45718" tIns="45718" rIns="45718" bIns="45718"/>
          <a:lstStyle/>
          <a:p>
            <a:endParaRPr/>
          </a:p>
        </p:txBody>
      </p:sp>
      <p:sp>
        <p:nvSpPr>
          <p:cNvPr id="355" name="Shape 355"/>
          <p:cNvSpPr/>
          <p:nvPr/>
        </p:nvSpPr>
        <p:spPr>
          <a:xfrm>
            <a:off x="1396594" y="4495663"/>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输入你的文字信息</a:t>
            </a:r>
          </a:p>
        </p:txBody>
      </p:sp>
      <p:sp>
        <p:nvSpPr>
          <p:cNvPr id="356" name="Shape 356"/>
          <p:cNvSpPr/>
          <p:nvPr/>
        </p:nvSpPr>
        <p:spPr>
          <a:xfrm>
            <a:off x="1241053" y="4720935"/>
            <a:ext cx="1837622"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sp>
        <p:nvSpPr>
          <p:cNvPr id="357" name="Shape 357"/>
          <p:cNvSpPr/>
          <p:nvPr/>
        </p:nvSpPr>
        <p:spPr>
          <a:xfrm>
            <a:off x="9749583" y="5931779"/>
            <a:ext cx="443169"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a:solidFill>
                  <a:srgbClr val="04617B"/>
                </a:solidFill>
                <a:latin typeface="微软雅黑"/>
                <a:ea typeface="微软雅黑"/>
                <a:cs typeface="微软雅黑"/>
                <a:sym typeface="微软雅黑"/>
              </a:defRPr>
            </a:lvl1pPr>
          </a:lstStyle>
          <a:p>
            <a:r>
              <a:t>2020</a:t>
            </a:r>
          </a:p>
        </p:txBody>
      </p:sp>
      <p:sp>
        <p:nvSpPr>
          <p:cNvPr id="358" name="Shape 358"/>
          <p:cNvSpPr/>
          <p:nvPr/>
        </p:nvSpPr>
        <p:spPr>
          <a:xfrm>
            <a:off x="8166934" y="5931779"/>
            <a:ext cx="443169"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a:solidFill>
                  <a:srgbClr val="04617B"/>
                </a:solidFill>
                <a:latin typeface="微软雅黑"/>
                <a:ea typeface="微软雅黑"/>
                <a:cs typeface="微软雅黑"/>
                <a:sym typeface="微软雅黑"/>
              </a:defRPr>
            </a:lvl1pPr>
          </a:lstStyle>
          <a:p>
            <a:r>
              <a:t>2018</a:t>
            </a:r>
          </a:p>
        </p:txBody>
      </p:sp>
      <p:sp>
        <p:nvSpPr>
          <p:cNvPr id="359" name="Shape 359"/>
          <p:cNvSpPr/>
          <p:nvPr/>
        </p:nvSpPr>
        <p:spPr>
          <a:xfrm>
            <a:off x="6612956" y="5922254"/>
            <a:ext cx="443169"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a:solidFill>
                  <a:srgbClr val="04617B"/>
                </a:solidFill>
                <a:latin typeface="微软雅黑"/>
                <a:ea typeface="微软雅黑"/>
                <a:cs typeface="微软雅黑"/>
                <a:sym typeface="微软雅黑"/>
              </a:defRPr>
            </a:lvl1pPr>
          </a:lstStyle>
          <a:p>
            <a:r>
              <a:t>2016</a:t>
            </a:r>
          </a:p>
        </p:txBody>
      </p:sp>
      <p:sp>
        <p:nvSpPr>
          <p:cNvPr id="360" name="Shape 360"/>
          <p:cNvSpPr/>
          <p:nvPr/>
        </p:nvSpPr>
        <p:spPr>
          <a:xfrm>
            <a:off x="5049356" y="5931779"/>
            <a:ext cx="443169"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a:solidFill>
                  <a:srgbClr val="04617B"/>
                </a:solidFill>
                <a:latin typeface="微软雅黑"/>
                <a:ea typeface="微软雅黑"/>
                <a:cs typeface="微软雅黑"/>
                <a:sym typeface="微软雅黑"/>
              </a:defRPr>
            </a:lvl1pPr>
          </a:lstStyle>
          <a:p>
            <a:r>
              <a:t>2014</a:t>
            </a:r>
          </a:p>
        </p:txBody>
      </p:sp>
      <p:sp>
        <p:nvSpPr>
          <p:cNvPr id="361" name="Shape 361"/>
          <p:cNvSpPr/>
          <p:nvPr/>
        </p:nvSpPr>
        <p:spPr>
          <a:xfrm>
            <a:off x="3459476" y="5931779"/>
            <a:ext cx="443169"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a:solidFill>
                  <a:srgbClr val="04617B"/>
                </a:solidFill>
                <a:latin typeface="微软雅黑"/>
                <a:ea typeface="微软雅黑"/>
                <a:cs typeface="微软雅黑"/>
                <a:sym typeface="微软雅黑"/>
              </a:defRPr>
            </a:lvl1pPr>
          </a:lstStyle>
          <a:p>
            <a:r>
              <a:t>2012</a:t>
            </a:r>
          </a:p>
        </p:txBody>
      </p:sp>
      <p:sp>
        <p:nvSpPr>
          <p:cNvPr id="362" name="Shape 362"/>
          <p:cNvSpPr/>
          <p:nvPr/>
        </p:nvSpPr>
        <p:spPr>
          <a:xfrm>
            <a:off x="1886392" y="5931779"/>
            <a:ext cx="443169"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a:solidFill>
                  <a:srgbClr val="04617B"/>
                </a:solidFill>
                <a:latin typeface="微软雅黑"/>
                <a:ea typeface="微软雅黑"/>
                <a:cs typeface="微软雅黑"/>
                <a:sym typeface="微软雅黑"/>
              </a:defRPr>
            </a:lvl1pPr>
          </a:lstStyle>
          <a:p>
            <a:r>
              <a:t>2010</a:t>
            </a:r>
          </a:p>
        </p:txBody>
      </p:sp>
      <p:sp>
        <p:nvSpPr>
          <p:cNvPr id="363" name="Shape 363"/>
          <p:cNvSpPr/>
          <p:nvPr/>
        </p:nvSpPr>
        <p:spPr>
          <a:xfrm>
            <a:off x="2105864" y="5779039"/>
            <a:ext cx="108003" cy="108003"/>
          </a:xfrm>
          <a:prstGeom prst="ellipse">
            <a:avLst/>
          </a:prstGeom>
          <a:solidFill>
            <a:srgbClr val="0F6FC6"/>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364" name="Shape 364"/>
          <p:cNvSpPr/>
          <p:nvPr/>
        </p:nvSpPr>
        <p:spPr>
          <a:xfrm>
            <a:off x="3666123" y="5779039"/>
            <a:ext cx="108003" cy="108003"/>
          </a:xfrm>
          <a:prstGeom prst="ellipse">
            <a:avLst/>
          </a:prstGeom>
          <a:solidFill>
            <a:srgbClr val="009D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365" name="Shape 365"/>
          <p:cNvSpPr/>
          <p:nvPr/>
        </p:nvSpPr>
        <p:spPr>
          <a:xfrm>
            <a:off x="5241578" y="5779039"/>
            <a:ext cx="108003" cy="108003"/>
          </a:xfrm>
          <a:prstGeom prst="ellipse">
            <a:avLst/>
          </a:prstGeom>
          <a:solidFill>
            <a:srgbClr val="0BD0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366" name="Shape 366"/>
          <p:cNvSpPr/>
          <p:nvPr/>
        </p:nvSpPr>
        <p:spPr>
          <a:xfrm>
            <a:off x="6813191" y="5779039"/>
            <a:ext cx="108003" cy="108003"/>
          </a:xfrm>
          <a:prstGeom prst="ellipse">
            <a:avLst/>
          </a:prstGeom>
          <a:solidFill>
            <a:srgbClr val="10CF9B"/>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367" name="Shape 367"/>
          <p:cNvSpPr/>
          <p:nvPr/>
        </p:nvSpPr>
        <p:spPr>
          <a:xfrm>
            <a:off x="8361270" y="5779039"/>
            <a:ext cx="108003" cy="108003"/>
          </a:xfrm>
          <a:prstGeom prst="ellipse">
            <a:avLst/>
          </a:prstGeom>
          <a:solidFill>
            <a:srgbClr val="7CCA62"/>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368" name="Shape 368"/>
          <p:cNvSpPr/>
          <p:nvPr/>
        </p:nvSpPr>
        <p:spPr>
          <a:xfrm rot="10800000">
            <a:off x="9950621" y="5779040"/>
            <a:ext cx="108003" cy="108003"/>
          </a:xfrm>
          <a:prstGeom prst="ellipse">
            <a:avLst/>
          </a:prstGeom>
          <a:solidFill>
            <a:srgbClr val="A5C24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369" name="Shape 369"/>
          <p:cNvSpPr/>
          <p:nvPr/>
        </p:nvSpPr>
        <p:spPr>
          <a:xfrm flipV="1">
            <a:off x="2159864" y="5358365"/>
            <a:ext cx="2" cy="360002"/>
          </a:xfrm>
          <a:prstGeom prst="line">
            <a:avLst/>
          </a:prstGeom>
          <a:ln w="19050" cap="rnd">
            <a:solidFill>
              <a:srgbClr val="04617B"/>
            </a:solidFill>
            <a:prstDash val="sysDot"/>
          </a:ln>
        </p:spPr>
        <p:txBody>
          <a:bodyPr lIns="45718" tIns="45718" rIns="45718" bIns="45718"/>
          <a:lstStyle/>
          <a:p>
            <a:endParaRPr/>
          </a:p>
        </p:txBody>
      </p:sp>
      <p:sp>
        <p:nvSpPr>
          <p:cNvPr id="370" name="Shape 370"/>
          <p:cNvSpPr/>
          <p:nvPr/>
        </p:nvSpPr>
        <p:spPr>
          <a:xfrm flipV="1">
            <a:off x="2159864" y="4114663"/>
            <a:ext cx="2" cy="396002"/>
          </a:xfrm>
          <a:prstGeom prst="line">
            <a:avLst/>
          </a:prstGeom>
          <a:ln w="19050" cap="rnd">
            <a:solidFill>
              <a:srgbClr val="04617B"/>
            </a:solidFill>
            <a:prstDash val="sysDot"/>
          </a:ln>
        </p:spPr>
        <p:txBody>
          <a:bodyPr lIns="45718" tIns="45718" rIns="45718" bIns="45718"/>
          <a:lstStyle/>
          <a:p>
            <a:endParaRPr/>
          </a:p>
        </p:txBody>
      </p:sp>
      <p:grpSp>
        <p:nvGrpSpPr>
          <p:cNvPr id="373" name="Group 373"/>
          <p:cNvGrpSpPr/>
          <p:nvPr/>
        </p:nvGrpSpPr>
        <p:grpSpPr>
          <a:xfrm>
            <a:off x="1895474" y="3529565"/>
            <a:ext cx="540004" cy="540003"/>
            <a:chOff x="0" y="0"/>
            <a:chExt cx="540002" cy="540002"/>
          </a:xfrm>
        </p:grpSpPr>
        <p:sp>
          <p:nvSpPr>
            <p:cNvPr id="371" name="Shape 371"/>
            <p:cNvSpPr/>
            <p:nvPr/>
          </p:nvSpPr>
          <p:spPr>
            <a:xfrm>
              <a:off x="-1" y="-1"/>
              <a:ext cx="540004" cy="540004"/>
            </a:xfrm>
            <a:prstGeom prst="ellipse">
              <a:avLst/>
            </a:prstGeom>
            <a:solidFill>
              <a:srgbClr val="0F6FC6"/>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372" name="Shape 372"/>
            <p:cNvSpPr/>
            <p:nvPr/>
          </p:nvSpPr>
          <p:spPr>
            <a:xfrm>
              <a:off x="105377" y="114554"/>
              <a:ext cx="319987" cy="320911"/>
            </a:xfrm>
            <a:custGeom>
              <a:avLst/>
              <a:gdLst/>
              <a:ahLst/>
              <a:cxnLst>
                <a:cxn ang="0">
                  <a:pos x="wd2" y="hd2"/>
                </a:cxn>
                <a:cxn ang="5400000">
                  <a:pos x="wd2" y="hd2"/>
                </a:cxn>
                <a:cxn ang="10800000">
                  <a:pos x="wd2" y="hd2"/>
                </a:cxn>
                <a:cxn ang="16200000">
                  <a:pos x="wd2" y="hd2"/>
                </a:cxn>
              </a:cxnLst>
              <a:rect l="0" t="0" r="r" b="b"/>
              <a:pathLst>
                <a:path w="20993" h="20946" extrusionOk="0">
                  <a:moveTo>
                    <a:pt x="20546" y="483"/>
                  </a:moveTo>
                  <a:cubicBezTo>
                    <a:pt x="19405" y="-654"/>
                    <a:pt x="17210" y="308"/>
                    <a:pt x="15366" y="2407"/>
                  </a:cubicBezTo>
                  <a:cubicBezTo>
                    <a:pt x="13434" y="4593"/>
                    <a:pt x="13434" y="4593"/>
                    <a:pt x="13434" y="4593"/>
                  </a:cubicBezTo>
                  <a:cubicBezTo>
                    <a:pt x="2107" y="2494"/>
                    <a:pt x="2107" y="2494"/>
                    <a:pt x="2107" y="2494"/>
                  </a:cubicBezTo>
                  <a:cubicBezTo>
                    <a:pt x="439" y="4156"/>
                    <a:pt x="439" y="4156"/>
                    <a:pt x="439" y="4156"/>
                  </a:cubicBezTo>
                  <a:cubicBezTo>
                    <a:pt x="9395" y="8878"/>
                    <a:pt x="9395" y="8878"/>
                    <a:pt x="9395" y="8878"/>
                  </a:cubicBezTo>
                  <a:cubicBezTo>
                    <a:pt x="5707" y="13250"/>
                    <a:pt x="5707" y="13250"/>
                    <a:pt x="5707" y="13250"/>
                  </a:cubicBezTo>
                  <a:cubicBezTo>
                    <a:pt x="5356" y="13688"/>
                    <a:pt x="5005" y="14037"/>
                    <a:pt x="4741" y="14387"/>
                  </a:cubicBezTo>
                  <a:cubicBezTo>
                    <a:pt x="1054" y="13425"/>
                    <a:pt x="1054" y="13425"/>
                    <a:pt x="1054" y="13425"/>
                  </a:cubicBezTo>
                  <a:cubicBezTo>
                    <a:pt x="0" y="14475"/>
                    <a:pt x="0" y="14475"/>
                    <a:pt x="0" y="14475"/>
                  </a:cubicBezTo>
                  <a:cubicBezTo>
                    <a:pt x="4127" y="16836"/>
                    <a:pt x="4127" y="16836"/>
                    <a:pt x="4127" y="16836"/>
                  </a:cubicBezTo>
                  <a:cubicBezTo>
                    <a:pt x="6498" y="20946"/>
                    <a:pt x="6498" y="20946"/>
                    <a:pt x="6498" y="20946"/>
                  </a:cubicBezTo>
                  <a:cubicBezTo>
                    <a:pt x="7551" y="19897"/>
                    <a:pt x="7551" y="19897"/>
                    <a:pt x="7551" y="19897"/>
                  </a:cubicBezTo>
                  <a:cubicBezTo>
                    <a:pt x="6585" y="16224"/>
                    <a:pt x="6585" y="16224"/>
                    <a:pt x="6585" y="16224"/>
                  </a:cubicBezTo>
                  <a:cubicBezTo>
                    <a:pt x="6937" y="15961"/>
                    <a:pt x="7288" y="15612"/>
                    <a:pt x="7727" y="15262"/>
                  </a:cubicBezTo>
                  <a:cubicBezTo>
                    <a:pt x="12117" y="11589"/>
                    <a:pt x="12117" y="11589"/>
                    <a:pt x="12117" y="11589"/>
                  </a:cubicBezTo>
                  <a:cubicBezTo>
                    <a:pt x="16859" y="20509"/>
                    <a:pt x="16859" y="20509"/>
                    <a:pt x="16859" y="20509"/>
                  </a:cubicBezTo>
                  <a:cubicBezTo>
                    <a:pt x="18527" y="18847"/>
                    <a:pt x="18527" y="18847"/>
                    <a:pt x="18527" y="18847"/>
                  </a:cubicBezTo>
                  <a:cubicBezTo>
                    <a:pt x="16420" y="7566"/>
                    <a:pt x="16420" y="7566"/>
                    <a:pt x="16420" y="7566"/>
                  </a:cubicBezTo>
                  <a:cubicBezTo>
                    <a:pt x="18615" y="5642"/>
                    <a:pt x="18615" y="5642"/>
                    <a:pt x="18615" y="5642"/>
                  </a:cubicBezTo>
                  <a:cubicBezTo>
                    <a:pt x="20722" y="3806"/>
                    <a:pt x="21600" y="1532"/>
                    <a:pt x="20546" y="483"/>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374" name="Shape 374"/>
          <p:cNvSpPr/>
          <p:nvPr/>
        </p:nvSpPr>
        <p:spPr>
          <a:xfrm>
            <a:off x="2966796" y="3209787"/>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输入你的文字信息</a:t>
            </a:r>
          </a:p>
        </p:txBody>
      </p:sp>
      <p:sp>
        <p:nvSpPr>
          <p:cNvPr id="375" name="Shape 375"/>
          <p:cNvSpPr/>
          <p:nvPr/>
        </p:nvSpPr>
        <p:spPr>
          <a:xfrm>
            <a:off x="2811253" y="3435060"/>
            <a:ext cx="1837622"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376" name="Shape 376"/>
          <p:cNvSpPr/>
          <p:nvPr/>
        </p:nvSpPr>
        <p:spPr>
          <a:xfrm flipV="1">
            <a:off x="3730063" y="4072491"/>
            <a:ext cx="2" cy="1656002"/>
          </a:xfrm>
          <a:prstGeom prst="line">
            <a:avLst/>
          </a:prstGeom>
          <a:ln w="19050" cap="rnd">
            <a:solidFill>
              <a:srgbClr val="04617B"/>
            </a:solidFill>
            <a:prstDash val="sysDot"/>
          </a:ln>
        </p:spPr>
        <p:txBody>
          <a:bodyPr lIns="45718" tIns="45718" rIns="45718" bIns="45718"/>
          <a:lstStyle/>
          <a:p>
            <a:endParaRPr/>
          </a:p>
        </p:txBody>
      </p:sp>
      <p:sp>
        <p:nvSpPr>
          <p:cNvPr id="377" name="Shape 377"/>
          <p:cNvSpPr/>
          <p:nvPr/>
        </p:nvSpPr>
        <p:spPr>
          <a:xfrm flipV="1">
            <a:off x="3720124" y="2819262"/>
            <a:ext cx="2" cy="396002"/>
          </a:xfrm>
          <a:prstGeom prst="line">
            <a:avLst/>
          </a:prstGeom>
          <a:ln w="19050" cap="rnd">
            <a:solidFill>
              <a:srgbClr val="04617B"/>
            </a:solidFill>
            <a:prstDash val="sysDot"/>
          </a:ln>
        </p:spPr>
        <p:txBody>
          <a:bodyPr lIns="45718" tIns="45718" rIns="45718" bIns="45718"/>
          <a:lstStyle/>
          <a:p>
            <a:endParaRPr/>
          </a:p>
        </p:txBody>
      </p:sp>
      <p:grpSp>
        <p:nvGrpSpPr>
          <p:cNvPr id="388" name="Group 388"/>
          <p:cNvGrpSpPr/>
          <p:nvPr/>
        </p:nvGrpSpPr>
        <p:grpSpPr>
          <a:xfrm>
            <a:off x="3460062" y="2234164"/>
            <a:ext cx="540003" cy="540003"/>
            <a:chOff x="0" y="0"/>
            <a:chExt cx="540002" cy="540002"/>
          </a:xfrm>
        </p:grpSpPr>
        <p:sp>
          <p:nvSpPr>
            <p:cNvPr id="378" name="Shape 378"/>
            <p:cNvSpPr/>
            <p:nvPr/>
          </p:nvSpPr>
          <p:spPr>
            <a:xfrm>
              <a:off x="-1" y="-1"/>
              <a:ext cx="540004" cy="540004"/>
            </a:xfrm>
            <a:prstGeom prst="ellipse">
              <a:avLst/>
            </a:prstGeom>
            <a:solidFill>
              <a:srgbClr val="009D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nvGrpSpPr>
            <p:cNvPr id="387" name="Group 387"/>
            <p:cNvGrpSpPr/>
            <p:nvPr/>
          </p:nvGrpSpPr>
          <p:grpSpPr>
            <a:xfrm>
              <a:off x="117757" y="62059"/>
              <a:ext cx="304488" cy="415884"/>
              <a:chOff x="0" y="-1"/>
              <a:chExt cx="304487" cy="415883"/>
            </a:xfrm>
          </p:grpSpPr>
          <p:sp>
            <p:nvSpPr>
              <p:cNvPr id="379" name="Shape 379"/>
              <p:cNvSpPr/>
              <p:nvPr/>
            </p:nvSpPr>
            <p:spPr>
              <a:xfrm>
                <a:off x="48271" y="83175"/>
                <a:ext cx="68325" cy="21538"/>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80" name="Shape 380"/>
              <p:cNvSpPr/>
              <p:nvPr/>
            </p:nvSpPr>
            <p:spPr>
              <a:xfrm>
                <a:off x="48271" y="184175"/>
                <a:ext cx="172295" cy="20053"/>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81" name="Shape 381"/>
              <p:cNvSpPr/>
              <p:nvPr/>
            </p:nvSpPr>
            <p:spPr>
              <a:xfrm>
                <a:off x="48271" y="228734"/>
                <a:ext cx="172295" cy="21538"/>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82" name="Shape 382"/>
              <p:cNvSpPr/>
              <p:nvPr/>
            </p:nvSpPr>
            <p:spPr>
              <a:xfrm>
                <a:off x="48271" y="273292"/>
                <a:ext cx="96545" cy="21538"/>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83" name="Shape 383"/>
              <p:cNvSpPr/>
              <p:nvPr/>
            </p:nvSpPr>
            <p:spPr>
              <a:xfrm>
                <a:off x="-1" y="-2"/>
                <a:ext cx="304488" cy="390634"/>
              </a:xfrm>
              <a:custGeom>
                <a:avLst/>
                <a:gdLst/>
                <a:ahLst/>
                <a:cxnLst>
                  <a:cxn ang="0">
                    <a:pos x="wd2" y="hd2"/>
                  </a:cxn>
                  <a:cxn ang="5400000">
                    <a:pos x="wd2" y="hd2"/>
                  </a:cxn>
                  <a:cxn ang="10800000">
                    <a:pos x="wd2" y="hd2"/>
                  </a:cxn>
                  <a:cxn ang="16200000">
                    <a:pos x="wd2" y="hd2"/>
                  </a:cxn>
                </a:cxnLst>
                <a:rect l="0" t="0" r="r" b="b"/>
                <a:pathLst>
                  <a:path w="21600" h="21600" extrusionOk="0">
                    <a:moveTo>
                      <a:pt x="11054" y="0"/>
                    </a:moveTo>
                    <a:cubicBezTo>
                      <a:pt x="4320" y="0"/>
                      <a:pt x="4320" y="0"/>
                      <a:pt x="4320" y="0"/>
                    </a:cubicBezTo>
                    <a:cubicBezTo>
                      <a:pt x="1906" y="0"/>
                      <a:pt x="0" y="1473"/>
                      <a:pt x="0" y="3338"/>
                    </a:cubicBezTo>
                    <a:cubicBezTo>
                      <a:pt x="0" y="18164"/>
                      <a:pt x="0" y="18164"/>
                      <a:pt x="0" y="18164"/>
                    </a:cubicBezTo>
                    <a:cubicBezTo>
                      <a:pt x="0" y="20029"/>
                      <a:pt x="1906" y="21600"/>
                      <a:pt x="4320" y="21600"/>
                    </a:cubicBezTo>
                    <a:cubicBezTo>
                      <a:pt x="11562" y="21600"/>
                      <a:pt x="11562" y="21600"/>
                      <a:pt x="11562" y="21600"/>
                    </a:cubicBezTo>
                    <a:cubicBezTo>
                      <a:pt x="11562" y="19931"/>
                      <a:pt x="11562" y="19931"/>
                      <a:pt x="11562" y="19931"/>
                    </a:cubicBezTo>
                    <a:cubicBezTo>
                      <a:pt x="4320" y="19931"/>
                      <a:pt x="4320" y="19931"/>
                      <a:pt x="4320" y="19931"/>
                    </a:cubicBezTo>
                    <a:cubicBezTo>
                      <a:pt x="3049" y="19931"/>
                      <a:pt x="2033" y="19145"/>
                      <a:pt x="2033" y="18164"/>
                    </a:cubicBezTo>
                    <a:cubicBezTo>
                      <a:pt x="2033" y="3338"/>
                      <a:pt x="2033" y="3338"/>
                      <a:pt x="2033" y="3338"/>
                    </a:cubicBezTo>
                    <a:cubicBezTo>
                      <a:pt x="2033" y="2356"/>
                      <a:pt x="3049" y="1571"/>
                      <a:pt x="4320" y="1571"/>
                    </a:cubicBezTo>
                    <a:cubicBezTo>
                      <a:pt x="10038" y="1571"/>
                      <a:pt x="10038" y="1571"/>
                      <a:pt x="10038" y="1571"/>
                    </a:cubicBezTo>
                    <a:cubicBezTo>
                      <a:pt x="10038" y="6578"/>
                      <a:pt x="10038" y="6578"/>
                      <a:pt x="10038" y="6578"/>
                    </a:cubicBezTo>
                    <a:cubicBezTo>
                      <a:pt x="10038" y="7953"/>
                      <a:pt x="11435" y="9131"/>
                      <a:pt x="13341" y="9131"/>
                    </a:cubicBezTo>
                    <a:cubicBezTo>
                      <a:pt x="19567" y="9131"/>
                      <a:pt x="19567" y="9131"/>
                      <a:pt x="19567" y="9131"/>
                    </a:cubicBezTo>
                    <a:cubicBezTo>
                      <a:pt x="19567" y="18164"/>
                      <a:pt x="19567" y="18164"/>
                      <a:pt x="19567" y="18164"/>
                    </a:cubicBezTo>
                    <a:cubicBezTo>
                      <a:pt x="19567" y="18949"/>
                      <a:pt x="18932" y="19538"/>
                      <a:pt x="18169" y="19833"/>
                    </a:cubicBezTo>
                    <a:cubicBezTo>
                      <a:pt x="18169" y="21502"/>
                      <a:pt x="18169" y="21502"/>
                      <a:pt x="18169" y="21502"/>
                    </a:cubicBezTo>
                    <a:cubicBezTo>
                      <a:pt x="20075" y="21207"/>
                      <a:pt x="21600" y="19833"/>
                      <a:pt x="21600" y="18164"/>
                    </a:cubicBezTo>
                    <a:cubicBezTo>
                      <a:pt x="21600" y="8149"/>
                      <a:pt x="21600" y="8149"/>
                      <a:pt x="21600" y="8149"/>
                    </a:cubicBezTo>
                    <a:lnTo>
                      <a:pt x="11054"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84" name="Shape 384"/>
              <p:cNvSpPr/>
              <p:nvPr/>
            </p:nvSpPr>
            <p:spPr>
              <a:xfrm>
                <a:off x="178977" y="357212"/>
                <a:ext cx="60899" cy="58671"/>
              </a:xfrm>
              <a:custGeom>
                <a:avLst/>
                <a:gdLst/>
                <a:ahLst/>
                <a:cxnLst>
                  <a:cxn ang="0">
                    <a:pos x="wd2" y="hd2"/>
                  </a:cxn>
                  <a:cxn ang="5400000">
                    <a:pos x="wd2" y="hd2"/>
                  </a:cxn>
                  <a:cxn ang="10800000">
                    <a:pos x="wd2" y="hd2"/>
                  </a:cxn>
                  <a:cxn ang="16200000">
                    <a:pos x="wd2" y="hd2"/>
                  </a:cxn>
                </a:cxnLst>
                <a:rect l="0" t="0" r="r" b="b"/>
                <a:pathLst>
                  <a:path w="21600" h="21600" extrusionOk="0">
                    <a:moveTo>
                      <a:pt x="20329" y="0"/>
                    </a:moveTo>
                    <a:cubicBezTo>
                      <a:pt x="20329" y="655"/>
                      <a:pt x="19694" y="655"/>
                      <a:pt x="19694" y="1309"/>
                    </a:cubicBezTo>
                    <a:cubicBezTo>
                      <a:pt x="19059" y="2618"/>
                      <a:pt x="18424" y="3927"/>
                      <a:pt x="16518" y="4582"/>
                    </a:cubicBezTo>
                    <a:cubicBezTo>
                      <a:pt x="15882" y="4582"/>
                      <a:pt x="15882" y="5236"/>
                      <a:pt x="15247" y="5236"/>
                    </a:cubicBezTo>
                    <a:cubicBezTo>
                      <a:pt x="13976" y="5236"/>
                      <a:pt x="12706" y="4582"/>
                      <a:pt x="12071" y="3927"/>
                    </a:cubicBezTo>
                    <a:cubicBezTo>
                      <a:pt x="11435" y="3927"/>
                      <a:pt x="10800" y="3273"/>
                      <a:pt x="10800" y="3273"/>
                    </a:cubicBezTo>
                    <a:cubicBezTo>
                      <a:pt x="10800" y="3273"/>
                      <a:pt x="10165" y="3927"/>
                      <a:pt x="10165" y="3927"/>
                    </a:cubicBezTo>
                    <a:cubicBezTo>
                      <a:pt x="8894" y="4582"/>
                      <a:pt x="7624" y="5236"/>
                      <a:pt x="6353" y="5236"/>
                    </a:cubicBezTo>
                    <a:cubicBezTo>
                      <a:pt x="6353" y="5236"/>
                      <a:pt x="6353" y="5236"/>
                      <a:pt x="6353" y="5236"/>
                    </a:cubicBezTo>
                    <a:cubicBezTo>
                      <a:pt x="5718" y="5236"/>
                      <a:pt x="5718" y="4582"/>
                      <a:pt x="5082" y="4582"/>
                    </a:cubicBezTo>
                    <a:cubicBezTo>
                      <a:pt x="3176" y="3927"/>
                      <a:pt x="2541" y="2618"/>
                      <a:pt x="1906" y="1309"/>
                    </a:cubicBezTo>
                    <a:cubicBezTo>
                      <a:pt x="1906" y="655"/>
                      <a:pt x="1271" y="655"/>
                      <a:pt x="1271" y="0"/>
                    </a:cubicBezTo>
                    <a:cubicBezTo>
                      <a:pt x="1271" y="0"/>
                      <a:pt x="635" y="0"/>
                      <a:pt x="635" y="0"/>
                    </a:cubicBezTo>
                    <a:cubicBezTo>
                      <a:pt x="635" y="0"/>
                      <a:pt x="0" y="0"/>
                      <a:pt x="0" y="0"/>
                    </a:cubicBezTo>
                    <a:cubicBezTo>
                      <a:pt x="0" y="21600"/>
                      <a:pt x="0" y="21600"/>
                      <a:pt x="0" y="21600"/>
                    </a:cubicBezTo>
                    <a:cubicBezTo>
                      <a:pt x="10800" y="13745"/>
                      <a:pt x="10800" y="13745"/>
                      <a:pt x="10800" y="13745"/>
                    </a:cubicBezTo>
                    <a:cubicBezTo>
                      <a:pt x="21600" y="21600"/>
                      <a:pt x="21600" y="21600"/>
                      <a:pt x="21600" y="21600"/>
                    </a:cubicBezTo>
                    <a:cubicBezTo>
                      <a:pt x="21600" y="0"/>
                      <a:pt x="21600" y="0"/>
                      <a:pt x="21600" y="0"/>
                    </a:cubicBezTo>
                    <a:cubicBezTo>
                      <a:pt x="21600" y="0"/>
                      <a:pt x="21600" y="0"/>
                      <a:pt x="21600" y="0"/>
                    </a:cubicBezTo>
                    <a:cubicBezTo>
                      <a:pt x="20965" y="0"/>
                      <a:pt x="20329" y="0"/>
                      <a:pt x="20329"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85" name="Shape 385"/>
              <p:cNvSpPr/>
              <p:nvPr/>
            </p:nvSpPr>
            <p:spPr>
              <a:xfrm>
                <a:off x="190117" y="301512"/>
                <a:ext cx="39363" cy="37877"/>
              </a:xfrm>
              <a:prstGeom prst="ellipse">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386" name="Shape 386"/>
              <p:cNvSpPr/>
              <p:nvPr/>
            </p:nvSpPr>
            <p:spPr>
              <a:xfrm>
                <a:off x="166352" y="278417"/>
                <a:ext cx="87634" cy="83991"/>
              </a:xfrm>
              <a:custGeom>
                <a:avLst/>
                <a:gdLst/>
                <a:ahLst/>
                <a:cxnLst>
                  <a:cxn ang="0">
                    <a:pos x="wd2" y="hd2"/>
                  </a:cxn>
                  <a:cxn ang="5400000">
                    <a:pos x="wd2" y="hd2"/>
                  </a:cxn>
                  <a:cxn ang="10800000">
                    <a:pos x="wd2" y="hd2"/>
                  </a:cxn>
                  <a:cxn ang="16200000">
                    <a:pos x="wd2" y="hd2"/>
                  </a:cxn>
                </a:cxnLst>
                <a:rect l="0" t="0" r="r" b="b"/>
                <a:pathLst>
                  <a:path w="21600" h="20879" extrusionOk="0">
                    <a:moveTo>
                      <a:pt x="19396" y="7584"/>
                    </a:moveTo>
                    <a:cubicBezTo>
                      <a:pt x="18955" y="6702"/>
                      <a:pt x="19837" y="4939"/>
                      <a:pt x="19396" y="4057"/>
                    </a:cubicBezTo>
                    <a:cubicBezTo>
                      <a:pt x="18514" y="3176"/>
                      <a:pt x="16751" y="3616"/>
                      <a:pt x="15869" y="2735"/>
                    </a:cubicBezTo>
                    <a:cubicBezTo>
                      <a:pt x="14988" y="2294"/>
                      <a:pt x="14988" y="531"/>
                      <a:pt x="14106" y="90"/>
                    </a:cubicBezTo>
                    <a:cubicBezTo>
                      <a:pt x="12784" y="-351"/>
                      <a:pt x="11902" y="971"/>
                      <a:pt x="10580" y="971"/>
                    </a:cubicBezTo>
                    <a:cubicBezTo>
                      <a:pt x="9698" y="971"/>
                      <a:pt x="8376" y="-351"/>
                      <a:pt x="7053" y="90"/>
                    </a:cubicBezTo>
                    <a:cubicBezTo>
                      <a:pt x="6171" y="531"/>
                      <a:pt x="6171" y="2294"/>
                      <a:pt x="5290" y="2735"/>
                    </a:cubicBezTo>
                    <a:cubicBezTo>
                      <a:pt x="4408" y="3616"/>
                      <a:pt x="2645" y="3176"/>
                      <a:pt x="1763" y="4057"/>
                    </a:cubicBezTo>
                    <a:cubicBezTo>
                      <a:pt x="1322" y="4939"/>
                      <a:pt x="2204" y="6702"/>
                      <a:pt x="1763" y="7584"/>
                    </a:cubicBezTo>
                    <a:cubicBezTo>
                      <a:pt x="1322" y="8465"/>
                      <a:pt x="0" y="9347"/>
                      <a:pt x="0" y="10229"/>
                    </a:cubicBezTo>
                    <a:cubicBezTo>
                      <a:pt x="0" y="11551"/>
                      <a:pt x="1322" y="12433"/>
                      <a:pt x="1763" y="13314"/>
                    </a:cubicBezTo>
                    <a:cubicBezTo>
                      <a:pt x="2204" y="14196"/>
                      <a:pt x="1322" y="15959"/>
                      <a:pt x="1763" y="16841"/>
                    </a:cubicBezTo>
                    <a:cubicBezTo>
                      <a:pt x="2645" y="17722"/>
                      <a:pt x="4408" y="17282"/>
                      <a:pt x="5290" y="17722"/>
                    </a:cubicBezTo>
                    <a:cubicBezTo>
                      <a:pt x="6171" y="18604"/>
                      <a:pt x="6171" y="20367"/>
                      <a:pt x="7053" y="20808"/>
                    </a:cubicBezTo>
                    <a:cubicBezTo>
                      <a:pt x="8376" y="21249"/>
                      <a:pt x="9698" y="19486"/>
                      <a:pt x="10580" y="19486"/>
                    </a:cubicBezTo>
                    <a:cubicBezTo>
                      <a:pt x="11902" y="19486"/>
                      <a:pt x="12784" y="21249"/>
                      <a:pt x="14106" y="20808"/>
                    </a:cubicBezTo>
                    <a:cubicBezTo>
                      <a:pt x="14988" y="20367"/>
                      <a:pt x="14988" y="18604"/>
                      <a:pt x="15869" y="17722"/>
                    </a:cubicBezTo>
                    <a:cubicBezTo>
                      <a:pt x="16751" y="17282"/>
                      <a:pt x="18514" y="17722"/>
                      <a:pt x="19396" y="16841"/>
                    </a:cubicBezTo>
                    <a:cubicBezTo>
                      <a:pt x="19837" y="15959"/>
                      <a:pt x="18955" y="14196"/>
                      <a:pt x="19396" y="13314"/>
                    </a:cubicBezTo>
                    <a:cubicBezTo>
                      <a:pt x="19837" y="12433"/>
                      <a:pt x="21600" y="11551"/>
                      <a:pt x="21600" y="10229"/>
                    </a:cubicBezTo>
                    <a:cubicBezTo>
                      <a:pt x="21600" y="9347"/>
                      <a:pt x="19837" y="8465"/>
                      <a:pt x="19396" y="7584"/>
                    </a:cubicBezTo>
                    <a:close/>
                    <a:moveTo>
                      <a:pt x="10580" y="15959"/>
                    </a:moveTo>
                    <a:cubicBezTo>
                      <a:pt x="7494" y="15959"/>
                      <a:pt x="4849" y="13755"/>
                      <a:pt x="4849" y="10229"/>
                    </a:cubicBezTo>
                    <a:cubicBezTo>
                      <a:pt x="4849" y="7143"/>
                      <a:pt x="7494" y="4939"/>
                      <a:pt x="10580" y="4939"/>
                    </a:cubicBezTo>
                    <a:cubicBezTo>
                      <a:pt x="13665" y="4939"/>
                      <a:pt x="16310" y="7143"/>
                      <a:pt x="16310" y="10229"/>
                    </a:cubicBezTo>
                    <a:cubicBezTo>
                      <a:pt x="16310" y="13755"/>
                      <a:pt x="13665" y="15959"/>
                      <a:pt x="10580" y="1595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sp>
        <p:nvSpPr>
          <p:cNvPr id="389" name="Shape 389"/>
          <p:cNvSpPr/>
          <p:nvPr/>
        </p:nvSpPr>
        <p:spPr>
          <a:xfrm>
            <a:off x="4540849" y="4494441"/>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输入你的文字信息</a:t>
            </a:r>
          </a:p>
        </p:txBody>
      </p:sp>
      <p:sp>
        <p:nvSpPr>
          <p:cNvPr id="390" name="Shape 390"/>
          <p:cNvSpPr/>
          <p:nvPr/>
        </p:nvSpPr>
        <p:spPr>
          <a:xfrm>
            <a:off x="4385307" y="4719713"/>
            <a:ext cx="1837623"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391" name="Shape 391"/>
          <p:cNvSpPr/>
          <p:nvPr/>
        </p:nvSpPr>
        <p:spPr>
          <a:xfrm flipV="1">
            <a:off x="5304118" y="5337266"/>
            <a:ext cx="2" cy="396002"/>
          </a:xfrm>
          <a:prstGeom prst="line">
            <a:avLst/>
          </a:prstGeom>
          <a:ln w="19050" cap="rnd">
            <a:solidFill>
              <a:srgbClr val="04617B"/>
            </a:solidFill>
            <a:prstDash val="sysDot"/>
          </a:ln>
        </p:spPr>
        <p:txBody>
          <a:bodyPr lIns="45718" tIns="45718" rIns="45718" bIns="45718"/>
          <a:lstStyle/>
          <a:p>
            <a:endParaRPr/>
          </a:p>
        </p:txBody>
      </p:sp>
      <p:sp>
        <p:nvSpPr>
          <p:cNvPr id="392" name="Shape 392"/>
          <p:cNvSpPr/>
          <p:nvPr/>
        </p:nvSpPr>
        <p:spPr>
          <a:xfrm flipV="1">
            <a:off x="5304116" y="4153198"/>
            <a:ext cx="2" cy="324002"/>
          </a:xfrm>
          <a:prstGeom prst="line">
            <a:avLst/>
          </a:prstGeom>
          <a:ln w="19050" cap="rnd">
            <a:solidFill>
              <a:srgbClr val="04617B"/>
            </a:solidFill>
            <a:prstDash val="sysDot"/>
          </a:ln>
        </p:spPr>
        <p:txBody>
          <a:bodyPr lIns="45718" tIns="45718" rIns="45718" bIns="45718"/>
          <a:lstStyle/>
          <a:p>
            <a:endParaRPr/>
          </a:p>
        </p:txBody>
      </p:sp>
      <p:sp>
        <p:nvSpPr>
          <p:cNvPr id="393" name="Shape 393"/>
          <p:cNvSpPr/>
          <p:nvPr/>
        </p:nvSpPr>
        <p:spPr>
          <a:xfrm>
            <a:off x="6101114" y="3387468"/>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输入你的文字信息</a:t>
            </a:r>
          </a:p>
        </p:txBody>
      </p:sp>
      <p:sp>
        <p:nvSpPr>
          <p:cNvPr id="394" name="Shape 394"/>
          <p:cNvSpPr/>
          <p:nvPr/>
        </p:nvSpPr>
        <p:spPr>
          <a:xfrm>
            <a:off x="5945568" y="3612741"/>
            <a:ext cx="1837623"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395" name="Shape 395"/>
          <p:cNvSpPr/>
          <p:nvPr/>
        </p:nvSpPr>
        <p:spPr>
          <a:xfrm flipV="1">
            <a:off x="6864377" y="4250170"/>
            <a:ext cx="2" cy="1476002"/>
          </a:xfrm>
          <a:prstGeom prst="line">
            <a:avLst/>
          </a:prstGeom>
          <a:ln w="19050" cap="rnd">
            <a:solidFill>
              <a:srgbClr val="04617B"/>
            </a:solidFill>
            <a:prstDash val="sysDot"/>
          </a:ln>
        </p:spPr>
        <p:txBody>
          <a:bodyPr lIns="45718" tIns="45718" rIns="45718" bIns="45718"/>
          <a:lstStyle/>
          <a:p>
            <a:endParaRPr/>
          </a:p>
        </p:txBody>
      </p:sp>
      <p:sp>
        <p:nvSpPr>
          <p:cNvPr id="396" name="Shape 396"/>
          <p:cNvSpPr/>
          <p:nvPr/>
        </p:nvSpPr>
        <p:spPr>
          <a:xfrm flipV="1">
            <a:off x="6864377" y="2996943"/>
            <a:ext cx="2" cy="396002"/>
          </a:xfrm>
          <a:prstGeom prst="line">
            <a:avLst/>
          </a:prstGeom>
          <a:ln w="19050" cap="rnd">
            <a:solidFill>
              <a:srgbClr val="04617B"/>
            </a:solidFill>
            <a:prstDash val="sysDot"/>
          </a:ln>
        </p:spPr>
        <p:txBody>
          <a:bodyPr lIns="45718" tIns="45718" rIns="45718" bIns="45718"/>
          <a:lstStyle/>
          <a:p>
            <a:endParaRPr/>
          </a:p>
        </p:txBody>
      </p:sp>
      <p:grpSp>
        <p:nvGrpSpPr>
          <p:cNvPr id="399" name="Group 399"/>
          <p:cNvGrpSpPr/>
          <p:nvPr/>
        </p:nvGrpSpPr>
        <p:grpSpPr>
          <a:xfrm>
            <a:off x="5039728" y="3548222"/>
            <a:ext cx="540003" cy="540003"/>
            <a:chOff x="0" y="0"/>
            <a:chExt cx="540002" cy="540002"/>
          </a:xfrm>
        </p:grpSpPr>
        <p:sp>
          <p:nvSpPr>
            <p:cNvPr id="397" name="Shape 397"/>
            <p:cNvSpPr/>
            <p:nvPr/>
          </p:nvSpPr>
          <p:spPr>
            <a:xfrm>
              <a:off x="-1" y="-1"/>
              <a:ext cx="540004" cy="540004"/>
            </a:xfrm>
            <a:prstGeom prst="ellipse">
              <a:avLst/>
            </a:prstGeom>
            <a:solidFill>
              <a:srgbClr val="0BD0D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398" name="Shape 398"/>
            <p:cNvSpPr/>
            <p:nvPr/>
          </p:nvSpPr>
          <p:spPr>
            <a:xfrm>
              <a:off x="103243" y="81340"/>
              <a:ext cx="333515" cy="377323"/>
            </a:xfrm>
            <a:custGeom>
              <a:avLst/>
              <a:gdLst/>
              <a:ahLst/>
              <a:cxnLst>
                <a:cxn ang="0">
                  <a:pos x="wd2" y="hd2"/>
                </a:cxn>
                <a:cxn ang="5400000">
                  <a:pos x="wd2" y="hd2"/>
                </a:cxn>
                <a:cxn ang="10800000">
                  <a:pos x="wd2" y="hd2"/>
                </a:cxn>
                <a:cxn ang="16200000">
                  <a:pos x="wd2" y="hd2"/>
                </a:cxn>
              </a:cxnLst>
              <a:rect l="0" t="0" r="r" b="b"/>
              <a:pathLst>
                <a:path w="21600" h="21600" extrusionOk="0">
                  <a:moveTo>
                    <a:pt x="20369" y="14499"/>
                  </a:moveTo>
                  <a:cubicBezTo>
                    <a:pt x="20033" y="14499"/>
                    <a:pt x="19809" y="14597"/>
                    <a:pt x="19585" y="14795"/>
                  </a:cubicBezTo>
                  <a:cubicBezTo>
                    <a:pt x="16340" y="10849"/>
                    <a:pt x="16340" y="10849"/>
                    <a:pt x="16340" y="10849"/>
                  </a:cubicBezTo>
                  <a:cubicBezTo>
                    <a:pt x="19585" y="6904"/>
                    <a:pt x="19585" y="6904"/>
                    <a:pt x="19585" y="6904"/>
                  </a:cubicBezTo>
                  <a:cubicBezTo>
                    <a:pt x="19809" y="7003"/>
                    <a:pt x="20033" y="7101"/>
                    <a:pt x="20369" y="7101"/>
                  </a:cubicBezTo>
                  <a:cubicBezTo>
                    <a:pt x="21040" y="7101"/>
                    <a:pt x="21600" y="6608"/>
                    <a:pt x="21600" y="5918"/>
                  </a:cubicBezTo>
                  <a:cubicBezTo>
                    <a:pt x="21600" y="5326"/>
                    <a:pt x="21040" y="4833"/>
                    <a:pt x="20369" y="4833"/>
                  </a:cubicBezTo>
                  <a:cubicBezTo>
                    <a:pt x="19585" y="4833"/>
                    <a:pt x="19026" y="5326"/>
                    <a:pt x="19026" y="5918"/>
                  </a:cubicBezTo>
                  <a:cubicBezTo>
                    <a:pt x="19026" y="6016"/>
                    <a:pt x="19026" y="6016"/>
                    <a:pt x="19026" y="6115"/>
                  </a:cubicBezTo>
                  <a:cubicBezTo>
                    <a:pt x="13542" y="6608"/>
                    <a:pt x="13542" y="6608"/>
                    <a:pt x="13542" y="6608"/>
                  </a:cubicBezTo>
                  <a:cubicBezTo>
                    <a:pt x="11304" y="2170"/>
                    <a:pt x="11304" y="2170"/>
                    <a:pt x="11304" y="2170"/>
                  </a:cubicBezTo>
                  <a:cubicBezTo>
                    <a:pt x="11751" y="1973"/>
                    <a:pt x="12087" y="1578"/>
                    <a:pt x="12087" y="1184"/>
                  </a:cubicBezTo>
                  <a:cubicBezTo>
                    <a:pt x="12087" y="493"/>
                    <a:pt x="11527" y="0"/>
                    <a:pt x="10856" y="0"/>
                  </a:cubicBezTo>
                  <a:cubicBezTo>
                    <a:pt x="10073" y="0"/>
                    <a:pt x="9513" y="493"/>
                    <a:pt x="9513" y="1184"/>
                  </a:cubicBezTo>
                  <a:cubicBezTo>
                    <a:pt x="9513" y="1578"/>
                    <a:pt x="9849" y="1973"/>
                    <a:pt x="10296" y="2170"/>
                  </a:cubicBezTo>
                  <a:cubicBezTo>
                    <a:pt x="8058" y="6608"/>
                    <a:pt x="8058" y="6608"/>
                    <a:pt x="8058" y="6608"/>
                  </a:cubicBezTo>
                  <a:cubicBezTo>
                    <a:pt x="2574" y="6115"/>
                    <a:pt x="2574" y="6115"/>
                    <a:pt x="2574" y="6115"/>
                  </a:cubicBezTo>
                  <a:cubicBezTo>
                    <a:pt x="2574" y="6016"/>
                    <a:pt x="2574" y="6016"/>
                    <a:pt x="2574" y="5918"/>
                  </a:cubicBezTo>
                  <a:cubicBezTo>
                    <a:pt x="2574" y="5326"/>
                    <a:pt x="2015" y="4833"/>
                    <a:pt x="1343" y="4833"/>
                  </a:cubicBezTo>
                  <a:cubicBezTo>
                    <a:pt x="560" y="4833"/>
                    <a:pt x="0" y="5326"/>
                    <a:pt x="0" y="5918"/>
                  </a:cubicBezTo>
                  <a:cubicBezTo>
                    <a:pt x="0" y="6608"/>
                    <a:pt x="560" y="7101"/>
                    <a:pt x="1343" y="7101"/>
                  </a:cubicBezTo>
                  <a:cubicBezTo>
                    <a:pt x="1567" y="7101"/>
                    <a:pt x="1791" y="7003"/>
                    <a:pt x="2015" y="6904"/>
                  </a:cubicBezTo>
                  <a:cubicBezTo>
                    <a:pt x="5372" y="10849"/>
                    <a:pt x="5372" y="10849"/>
                    <a:pt x="5372" y="10849"/>
                  </a:cubicBezTo>
                  <a:cubicBezTo>
                    <a:pt x="2126" y="14795"/>
                    <a:pt x="2126" y="14795"/>
                    <a:pt x="2126" y="14795"/>
                  </a:cubicBezTo>
                  <a:cubicBezTo>
                    <a:pt x="1903" y="14597"/>
                    <a:pt x="1567" y="14499"/>
                    <a:pt x="1343" y="14499"/>
                  </a:cubicBezTo>
                  <a:cubicBezTo>
                    <a:pt x="560" y="14499"/>
                    <a:pt x="0" y="14992"/>
                    <a:pt x="0" y="15682"/>
                  </a:cubicBezTo>
                  <a:cubicBezTo>
                    <a:pt x="0" y="16274"/>
                    <a:pt x="560" y="16767"/>
                    <a:pt x="1343" y="16767"/>
                  </a:cubicBezTo>
                  <a:cubicBezTo>
                    <a:pt x="2015" y="16767"/>
                    <a:pt x="2574" y="16274"/>
                    <a:pt x="2574" y="15682"/>
                  </a:cubicBezTo>
                  <a:cubicBezTo>
                    <a:pt x="2574" y="15584"/>
                    <a:pt x="2574" y="15584"/>
                    <a:pt x="2574" y="15584"/>
                  </a:cubicBezTo>
                  <a:cubicBezTo>
                    <a:pt x="8058" y="14992"/>
                    <a:pt x="8058" y="14992"/>
                    <a:pt x="8058" y="14992"/>
                  </a:cubicBezTo>
                  <a:cubicBezTo>
                    <a:pt x="10296" y="19430"/>
                    <a:pt x="10296" y="19430"/>
                    <a:pt x="10296" y="19430"/>
                  </a:cubicBezTo>
                  <a:cubicBezTo>
                    <a:pt x="9849" y="19627"/>
                    <a:pt x="9513" y="20022"/>
                    <a:pt x="9513" y="20515"/>
                  </a:cubicBezTo>
                  <a:cubicBezTo>
                    <a:pt x="9513" y="21107"/>
                    <a:pt x="10073" y="21600"/>
                    <a:pt x="10856" y="21600"/>
                  </a:cubicBezTo>
                  <a:cubicBezTo>
                    <a:pt x="11527" y="21600"/>
                    <a:pt x="12087" y="21107"/>
                    <a:pt x="12087" y="20515"/>
                  </a:cubicBezTo>
                  <a:cubicBezTo>
                    <a:pt x="12087" y="20022"/>
                    <a:pt x="11751" y="19627"/>
                    <a:pt x="11304" y="19430"/>
                  </a:cubicBezTo>
                  <a:cubicBezTo>
                    <a:pt x="13542" y="14992"/>
                    <a:pt x="13542" y="14992"/>
                    <a:pt x="13542" y="14992"/>
                  </a:cubicBezTo>
                  <a:cubicBezTo>
                    <a:pt x="19026" y="15584"/>
                    <a:pt x="19026" y="15584"/>
                    <a:pt x="19026" y="15584"/>
                  </a:cubicBezTo>
                  <a:cubicBezTo>
                    <a:pt x="19026" y="15584"/>
                    <a:pt x="19026" y="15584"/>
                    <a:pt x="19026" y="15682"/>
                  </a:cubicBezTo>
                  <a:cubicBezTo>
                    <a:pt x="19026" y="16274"/>
                    <a:pt x="19585" y="16767"/>
                    <a:pt x="20369" y="16767"/>
                  </a:cubicBezTo>
                  <a:cubicBezTo>
                    <a:pt x="21040" y="16767"/>
                    <a:pt x="21600" y="16274"/>
                    <a:pt x="21600" y="15682"/>
                  </a:cubicBezTo>
                  <a:cubicBezTo>
                    <a:pt x="21600" y="14992"/>
                    <a:pt x="21040" y="14499"/>
                    <a:pt x="20369" y="1449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404" name="Group 404"/>
          <p:cNvGrpSpPr/>
          <p:nvPr/>
        </p:nvGrpSpPr>
        <p:grpSpPr>
          <a:xfrm>
            <a:off x="6594378" y="2411845"/>
            <a:ext cx="540003" cy="540004"/>
            <a:chOff x="0" y="0"/>
            <a:chExt cx="540002" cy="540002"/>
          </a:xfrm>
        </p:grpSpPr>
        <p:sp>
          <p:nvSpPr>
            <p:cNvPr id="400" name="Shape 400"/>
            <p:cNvSpPr/>
            <p:nvPr/>
          </p:nvSpPr>
          <p:spPr>
            <a:xfrm>
              <a:off x="-1" y="-1"/>
              <a:ext cx="540004" cy="540004"/>
            </a:xfrm>
            <a:prstGeom prst="ellipse">
              <a:avLst/>
            </a:prstGeom>
            <a:solidFill>
              <a:srgbClr val="10CF9B"/>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nvGrpSpPr>
            <p:cNvPr id="403" name="Group 403"/>
            <p:cNvGrpSpPr/>
            <p:nvPr/>
          </p:nvGrpSpPr>
          <p:grpSpPr>
            <a:xfrm>
              <a:off x="81573" y="61914"/>
              <a:ext cx="371943" cy="351893"/>
              <a:chOff x="0" y="0"/>
              <a:chExt cx="371942" cy="351892"/>
            </a:xfrm>
          </p:grpSpPr>
          <p:sp>
            <p:nvSpPr>
              <p:cNvPr id="401" name="Shape 401"/>
              <p:cNvSpPr/>
              <p:nvPr/>
            </p:nvSpPr>
            <p:spPr>
              <a:xfrm>
                <a:off x="-1" y="206017"/>
                <a:ext cx="371943" cy="145875"/>
              </a:xfrm>
              <a:custGeom>
                <a:avLst/>
                <a:gdLst/>
                <a:ahLst/>
                <a:cxnLst>
                  <a:cxn ang="0">
                    <a:pos x="wd2" y="hd2"/>
                  </a:cxn>
                  <a:cxn ang="5400000">
                    <a:pos x="wd2" y="hd2"/>
                  </a:cxn>
                  <a:cxn ang="10800000">
                    <a:pos x="wd2" y="hd2"/>
                  </a:cxn>
                  <a:cxn ang="16200000">
                    <a:pos x="wd2" y="hd2"/>
                  </a:cxn>
                </a:cxnLst>
                <a:rect l="0" t="0" r="r" b="b"/>
                <a:pathLst>
                  <a:path w="21600" h="21600" extrusionOk="0">
                    <a:moveTo>
                      <a:pt x="20757" y="5835"/>
                    </a:moveTo>
                    <a:lnTo>
                      <a:pt x="13450" y="0"/>
                    </a:lnTo>
                    <a:lnTo>
                      <a:pt x="12004" y="16482"/>
                    </a:lnTo>
                    <a:lnTo>
                      <a:pt x="11161" y="3378"/>
                    </a:lnTo>
                    <a:lnTo>
                      <a:pt x="11523" y="2457"/>
                    </a:lnTo>
                    <a:lnTo>
                      <a:pt x="12205" y="512"/>
                    </a:lnTo>
                    <a:lnTo>
                      <a:pt x="9435" y="512"/>
                    </a:lnTo>
                    <a:lnTo>
                      <a:pt x="10077" y="2457"/>
                    </a:lnTo>
                    <a:lnTo>
                      <a:pt x="10479" y="3378"/>
                    </a:lnTo>
                    <a:lnTo>
                      <a:pt x="9596" y="16482"/>
                    </a:lnTo>
                    <a:lnTo>
                      <a:pt x="8190" y="0"/>
                    </a:lnTo>
                    <a:lnTo>
                      <a:pt x="803" y="5835"/>
                    </a:lnTo>
                    <a:lnTo>
                      <a:pt x="0" y="21600"/>
                    </a:lnTo>
                    <a:lnTo>
                      <a:pt x="21600" y="21600"/>
                    </a:lnTo>
                    <a:lnTo>
                      <a:pt x="20757" y="5835"/>
                    </a:lnTo>
                    <a:close/>
                    <a:moveTo>
                      <a:pt x="18428" y="15970"/>
                    </a:moveTo>
                    <a:lnTo>
                      <a:pt x="14694" y="15970"/>
                    </a:lnTo>
                    <a:lnTo>
                      <a:pt x="14694" y="13206"/>
                    </a:lnTo>
                    <a:lnTo>
                      <a:pt x="16541" y="12489"/>
                    </a:lnTo>
                    <a:lnTo>
                      <a:pt x="18428" y="13206"/>
                    </a:lnTo>
                    <a:lnTo>
                      <a:pt x="18428" y="1597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02" name="Shape 402"/>
              <p:cNvSpPr/>
              <p:nvPr/>
            </p:nvSpPr>
            <p:spPr>
              <a:xfrm>
                <a:off x="103008" y="-1"/>
                <a:ext cx="166615" cy="185971"/>
              </a:xfrm>
              <a:prstGeom prst="ellipse">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sp>
        <p:nvSpPr>
          <p:cNvPr id="405" name="Shape 405"/>
          <p:cNvSpPr/>
          <p:nvPr/>
        </p:nvSpPr>
        <p:spPr>
          <a:xfrm>
            <a:off x="7659472" y="4471287"/>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输入你的文字信息</a:t>
            </a:r>
          </a:p>
        </p:txBody>
      </p:sp>
      <p:sp>
        <p:nvSpPr>
          <p:cNvPr id="406" name="Shape 406"/>
          <p:cNvSpPr/>
          <p:nvPr/>
        </p:nvSpPr>
        <p:spPr>
          <a:xfrm>
            <a:off x="7503928" y="4696559"/>
            <a:ext cx="1837622"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407" name="Shape 407"/>
          <p:cNvSpPr/>
          <p:nvPr/>
        </p:nvSpPr>
        <p:spPr>
          <a:xfrm flipV="1">
            <a:off x="8422737" y="5333991"/>
            <a:ext cx="2" cy="396002"/>
          </a:xfrm>
          <a:prstGeom prst="line">
            <a:avLst/>
          </a:prstGeom>
          <a:ln w="19050" cap="rnd">
            <a:solidFill>
              <a:srgbClr val="04617B"/>
            </a:solidFill>
            <a:prstDash val="sysDot"/>
          </a:ln>
        </p:spPr>
        <p:txBody>
          <a:bodyPr lIns="45718" tIns="45718" rIns="45718" bIns="45718"/>
          <a:lstStyle/>
          <a:p>
            <a:endParaRPr/>
          </a:p>
        </p:txBody>
      </p:sp>
      <p:sp>
        <p:nvSpPr>
          <p:cNvPr id="408" name="Shape 408"/>
          <p:cNvSpPr/>
          <p:nvPr/>
        </p:nvSpPr>
        <p:spPr>
          <a:xfrm flipV="1">
            <a:off x="8422737" y="4090287"/>
            <a:ext cx="2" cy="396002"/>
          </a:xfrm>
          <a:prstGeom prst="line">
            <a:avLst/>
          </a:prstGeom>
          <a:ln w="19050" cap="rnd">
            <a:solidFill>
              <a:srgbClr val="04617B"/>
            </a:solidFill>
            <a:prstDash val="sysDot"/>
          </a:ln>
        </p:spPr>
        <p:txBody>
          <a:bodyPr lIns="45718" tIns="45718" rIns="45718" bIns="45718"/>
          <a:lstStyle/>
          <a:p>
            <a:endParaRPr/>
          </a:p>
        </p:txBody>
      </p:sp>
      <p:sp>
        <p:nvSpPr>
          <p:cNvPr id="409" name="Shape 409"/>
          <p:cNvSpPr/>
          <p:nvPr/>
        </p:nvSpPr>
        <p:spPr>
          <a:xfrm>
            <a:off x="9239611" y="3195352"/>
            <a:ext cx="1526539" cy="3454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输入你的文字信息</a:t>
            </a:r>
          </a:p>
        </p:txBody>
      </p:sp>
      <p:sp>
        <p:nvSpPr>
          <p:cNvPr id="410" name="Shape 410"/>
          <p:cNvSpPr/>
          <p:nvPr/>
        </p:nvSpPr>
        <p:spPr>
          <a:xfrm>
            <a:off x="9084064" y="3420624"/>
            <a:ext cx="1837623" cy="535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sp>
        <p:nvSpPr>
          <p:cNvPr id="411" name="Shape 411"/>
          <p:cNvSpPr/>
          <p:nvPr/>
        </p:nvSpPr>
        <p:spPr>
          <a:xfrm flipV="1">
            <a:off x="10002876" y="4058055"/>
            <a:ext cx="2" cy="1656002"/>
          </a:xfrm>
          <a:prstGeom prst="line">
            <a:avLst/>
          </a:prstGeom>
          <a:ln w="19050" cap="rnd">
            <a:solidFill>
              <a:srgbClr val="04617B"/>
            </a:solidFill>
            <a:prstDash val="sysDot"/>
          </a:ln>
        </p:spPr>
        <p:txBody>
          <a:bodyPr lIns="45718" tIns="45718" rIns="45718" bIns="45718"/>
          <a:lstStyle/>
          <a:p>
            <a:endParaRPr/>
          </a:p>
        </p:txBody>
      </p:sp>
      <p:sp>
        <p:nvSpPr>
          <p:cNvPr id="412" name="Shape 412"/>
          <p:cNvSpPr/>
          <p:nvPr/>
        </p:nvSpPr>
        <p:spPr>
          <a:xfrm flipV="1">
            <a:off x="10002874" y="2804826"/>
            <a:ext cx="2" cy="396002"/>
          </a:xfrm>
          <a:prstGeom prst="line">
            <a:avLst/>
          </a:prstGeom>
          <a:ln w="19050" cap="rnd">
            <a:solidFill>
              <a:srgbClr val="04617B"/>
            </a:solidFill>
            <a:prstDash val="sysDot"/>
          </a:ln>
        </p:spPr>
        <p:txBody>
          <a:bodyPr lIns="45718" tIns="45718" rIns="45718" bIns="45718"/>
          <a:lstStyle/>
          <a:p>
            <a:endParaRPr/>
          </a:p>
        </p:txBody>
      </p:sp>
      <p:grpSp>
        <p:nvGrpSpPr>
          <p:cNvPr id="417" name="Group 417"/>
          <p:cNvGrpSpPr/>
          <p:nvPr/>
        </p:nvGrpSpPr>
        <p:grpSpPr>
          <a:xfrm>
            <a:off x="8158349" y="3505191"/>
            <a:ext cx="540003" cy="540003"/>
            <a:chOff x="0" y="0"/>
            <a:chExt cx="540002" cy="540002"/>
          </a:xfrm>
        </p:grpSpPr>
        <p:sp>
          <p:nvSpPr>
            <p:cNvPr id="413" name="Shape 413"/>
            <p:cNvSpPr/>
            <p:nvPr/>
          </p:nvSpPr>
          <p:spPr>
            <a:xfrm>
              <a:off x="-1" y="-1"/>
              <a:ext cx="540004" cy="540004"/>
            </a:xfrm>
            <a:prstGeom prst="ellipse">
              <a:avLst/>
            </a:prstGeom>
            <a:solidFill>
              <a:srgbClr val="7CCA62"/>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nvGrpSpPr>
            <p:cNvPr id="416" name="Group 416"/>
            <p:cNvGrpSpPr/>
            <p:nvPr/>
          </p:nvGrpSpPr>
          <p:grpSpPr>
            <a:xfrm>
              <a:off x="94032" y="108697"/>
              <a:ext cx="351939" cy="322609"/>
              <a:chOff x="-1" y="0"/>
              <a:chExt cx="351938" cy="322608"/>
            </a:xfrm>
          </p:grpSpPr>
          <p:sp>
            <p:nvSpPr>
              <p:cNvPr id="414" name="Shape 414"/>
              <p:cNvSpPr/>
              <p:nvPr/>
            </p:nvSpPr>
            <p:spPr>
              <a:xfrm>
                <a:off x="13104" y="173471"/>
                <a:ext cx="325730" cy="149138"/>
              </a:xfrm>
              <a:custGeom>
                <a:avLst/>
                <a:gdLst/>
                <a:ahLst/>
                <a:cxnLst>
                  <a:cxn ang="0">
                    <a:pos x="wd2" y="hd2"/>
                  </a:cxn>
                  <a:cxn ang="5400000">
                    <a:pos x="wd2" y="hd2"/>
                  </a:cxn>
                  <a:cxn ang="10800000">
                    <a:pos x="wd2" y="hd2"/>
                  </a:cxn>
                  <a:cxn ang="16200000">
                    <a:pos x="wd2" y="hd2"/>
                  </a:cxn>
                </a:cxnLst>
                <a:rect l="0" t="0" r="r" b="b"/>
                <a:pathLst>
                  <a:path w="21600" h="21600" extrusionOk="0">
                    <a:moveTo>
                      <a:pt x="11791" y="5616"/>
                    </a:moveTo>
                    <a:cubicBezTo>
                      <a:pt x="9809" y="5616"/>
                      <a:pt x="9809" y="5616"/>
                      <a:pt x="9809" y="5616"/>
                    </a:cubicBezTo>
                    <a:cubicBezTo>
                      <a:pt x="8422" y="5616"/>
                      <a:pt x="7233" y="3024"/>
                      <a:pt x="7233" y="0"/>
                    </a:cubicBezTo>
                    <a:cubicBezTo>
                      <a:pt x="0" y="0"/>
                      <a:pt x="0" y="0"/>
                      <a:pt x="0" y="0"/>
                    </a:cubicBezTo>
                    <a:cubicBezTo>
                      <a:pt x="0" y="15120"/>
                      <a:pt x="0" y="15120"/>
                      <a:pt x="0" y="15120"/>
                    </a:cubicBezTo>
                    <a:cubicBezTo>
                      <a:pt x="0" y="18576"/>
                      <a:pt x="1288" y="21600"/>
                      <a:pt x="2873" y="21600"/>
                    </a:cubicBezTo>
                    <a:cubicBezTo>
                      <a:pt x="18727" y="21600"/>
                      <a:pt x="18727" y="21600"/>
                      <a:pt x="18727" y="21600"/>
                    </a:cubicBezTo>
                    <a:cubicBezTo>
                      <a:pt x="20312" y="21600"/>
                      <a:pt x="21600" y="18576"/>
                      <a:pt x="21600" y="15120"/>
                    </a:cubicBezTo>
                    <a:cubicBezTo>
                      <a:pt x="21600" y="0"/>
                      <a:pt x="21600" y="0"/>
                      <a:pt x="21600" y="0"/>
                    </a:cubicBezTo>
                    <a:cubicBezTo>
                      <a:pt x="14367" y="0"/>
                      <a:pt x="14367" y="0"/>
                      <a:pt x="14367" y="0"/>
                    </a:cubicBezTo>
                    <a:cubicBezTo>
                      <a:pt x="14367" y="3024"/>
                      <a:pt x="13178" y="5616"/>
                      <a:pt x="11791" y="5616"/>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15" name="Shape 415"/>
              <p:cNvSpPr/>
              <p:nvPr/>
            </p:nvSpPr>
            <p:spPr>
              <a:xfrm>
                <a:off x="-2" y="0"/>
                <a:ext cx="351940" cy="195937"/>
              </a:xfrm>
              <a:custGeom>
                <a:avLst/>
                <a:gdLst/>
                <a:ahLst/>
                <a:cxnLst>
                  <a:cxn ang="0">
                    <a:pos x="wd2" y="hd2"/>
                  </a:cxn>
                  <a:cxn ang="5400000">
                    <a:pos x="wd2" y="hd2"/>
                  </a:cxn>
                  <a:cxn ang="10800000">
                    <a:pos x="wd2" y="hd2"/>
                  </a:cxn>
                  <a:cxn ang="16200000">
                    <a:pos x="wd2" y="hd2"/>
                  </a:cxn>
                </a:cxnLst>
                <a:rect l="0" t="0" r="r" b="b"/>
                <a:pathLst>
                  <a:path w="21600" h="21600" extrusionOk="0">
                    <a:moveTo>
                      <a:pt x="18671" y="7255"/>
                    </a:moveTo>
                    <a:cubicBezTo>
                      <a:pt x="14919" y="7255"/>
                      <a:pt x="14919" y="7255"/>
                      <a:pt x="14919" y="7255"/>
                    </a:cubicBezTo>
                    <a:cubicBezTo>
                      <a:pt x="14919" y="4947"/>
                      <a:pt x="14919" y="4947"/>
                      <a:pt x="14919" y="4947"/>
                    </a:cubicBezTo>
                    <a:cubicBezTo>
                      <a:pt x="14919" y="2308"/>
                      <a:pt x="13729" y="0"/>
                      <a:pt x="12173" y="0"/>
                    </a:cubicBezTo>
                    <a:cubicBezTo>
                      <a:pt x="9427" y="0"/>
                      <a:pt x="9427" y="0"/>
                      <a:pt x="9427" y="0"/>
                    </a:cubicBezTo>
                    <a:cubicBezTo>
                      <a:pt x="7871" y="0"/>
                      <a:pt x="6681" y="2308"/>
                      <a:pt x="6681" y="4947"/>
                    </a:cubicBezTo>
                    <a:cubicBezTo>
                      <a:pt x="6681" y="7255"/>
                      <a:pt x="6681" y="7255"/>
                      <a:pt x="6681" y="7255"/>
                    </a:cubicBezTo>
                    <a:cubicBezTo>
                      <a:pt x="2929" y="7255"/>
                      <a:pt x="2929" y="7255"/>
                      <a:pt x="2929" y="7255"/>
                    </a:cubicBezTo>
                    <a:cubicBezTo>
                      <a:pt x="1373" y="7255"/>
                      <a:pt x="0" y="9563"/>
                      <a:pt x="0" y="12366"/>
                    </a:cubicBezTo>
                    <a:cubicBezTo>
                      <a:pt x="0" y="17478"/>
                      <a:pt x="0" y="17478"/>
                      <a:pt x="0" y="17478"/>
                    </a:cubicBezTo>
                    <a:cubicBezTo>
                      <a:pt x="8420" y="17478"/>
                      <a:pt x="8420" y="17478"/>
                      <a:pt x="8420" y="17478"/>
                    </a:cubicBezTo>
                    <a:cubicBezTo>
                      <a:pt x="8420" y="18962"/>
                      <a:pt x="8420" y="18962"/>
                      <a:pt x="8420" y="18962"/>
                    </a:cubicBezTo>
                    <a:cubicBezTo>
                      <a:pt x="8420" y="20446"/>
                      <a:pt x="9061" y="21600"/>
                      <a:pt x="9885" y="21600"/>
                    </a:cubicBezTo>
                    <a:cubicBezTo>
                      <a:pt x="11715" y="21600"/>
                      <a:pt x="11715" y="21600"/>
                      <a:pt x="11715" y="21600"/>
                    </a:cubicBezTo>
                    <a:cubicBezTo>
                      <a:pt x="12539" y="21600"/>
                      <a:pt x="13180" y="20446"/>
                      <a:pt x="13180" y="18962"/>
                    </a:cubicBezTo>
                    <a:cubicBezTo>
                      <a:pt x="13180" y="17478"/>
                      <a:pt x="13180" y="17478"/>
                      <a:pt x="13180" y="17478"/>
                    </a:cubicBezTo>
                    <a:cubicBezTo>
                      <a:pt x="21600" y="17478"/>
                      <a:pt x="21600" y="17478"/>
                      <a:pt x="21600" y="17478"/>
                    </a:cubicBezTo>
                    <a:cubicBezTo>
                      <a:pt x="21600" y="12366"/>
                      <a:pt x="21600" y="12366"/>
                      <a:pt x="21600" y="12366"/>
                    </a:cubicBezTo>
                    <a:cubicBezTo>
                      <a:pt x="21600" y="9563"/>
                      <a:pt x="20227" y="7255"/>
                      <a:pt x="18671" y="7255"/>
                    </a:cubicBezTo>
                    <a:close/>
                    <a:moveTo>
                      <a:pt x="8420" y="4947"/>
                    </a:moveTo>
                    <a:cubicBezTo>
                      <a:pt x="8420" y="3957"/>
                      <a:pt x="8878" y="3133"/>
                      <a:pt x="9427" y="3133"/>
                    </a:cubicBezTo>
                    <a:cubicBezTo>
                      <a:pt x="12173" y="3133"/>
                      <a:pt x="12173" y="3133"/>
                      <a:pt x="12173" y="3133"/>
                    </a:cubicBezTo>
                    <a:cubicBezTo>
                      <a:pt x="12722" y="3133"/>
                      <a:pt x="13180" y="3957"/>
                      <a:pt x="13180" y="4947"/>
                    </a:cubicBezTo>
                    <a:cubicBezTo>
                      <a:pt x="13180" y="7255"/>
                      <a:pt x="13180" y="7255"/>
                      <a:pt x="13180" y="7255"/>
                    </a:cubicBezTo>
                    <a:cubicBezTo>
                      <a:pt x="8420" y="7255"/>
                      <a:pt x="8420" y="7255"/>
                      <a:pt x="8420" y="7255"/>
                    </a:cubicBezTo>
                    <a:lnTo>
                      <a:pt x="8420" y="4947"/>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grpSp>
        <p:nvGrpSpPr>
          <p:cNvPr id="420" name="Group 420"/>
          <p:cNvGrpSpPr/>
          <p:nvPr/>
        </p:nvGrpSpPr>
        <p:grpSpPr>
          <a:xfrm>
            <a:off x="9732874" y="2259484"/>
            <a:ext cx="540003" cy="540003"/>
            <a:chOff x="0" y="0"/>
            <a:chExt cx="540002" cy="540002"/>
          </a:xfrm>
        </p:grpSpPr>
        <p:sp>
          <p:nvSpPr>
            <p:cNvPr id="418" name="Shape 418"/>
            <p:cNvSpPr/>
            <p:nvPr/>
          </p:nvSpPr>
          <p:spPr>
            <a:xfrm>
              <a:off x="-1" y="-1"/>
              <a:ext cx="540004" cy="540004"/>
            </a:xfrm>
            <a:prstGeom prst="ellipse">
              <a:avLst/>
            </a:prstGeom>
            <a:solidFill>
              <a:srgbClr val="A5C249"/>
            </a:solid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sp>
          <p:nvSpPr>
            <p:cNvPr id="419" name="Shape 419"/>
            <p:cNvSpPr/>
            <p:nvPr/>
          </p:nvSpPr>
          <p:spPr>
            <a:xfrm>
              <a:off x="109737" y="109737"/>
              <a:ext cx="320529" cy="3205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77" y="0"/>
                    <a:pt x="0" y="4877"/>
                    <a:pt x="0" y="10800"/>
                  </a:cubicBezTo>
                  <a:cubicBezTo>
                    <a:pt x="0" y="16723"/>
                    <a:pt x="4877" y="21600"/>
                    <a:pt x="10800" y="21600"/>
                  </a:cubicBezTo>
                  <a:cubicBezTo>
                    <a:pt x="16723" y="21600"/>
                    <a:pt x="21600" y="16723"/>
                    <a:pt x="21600" y="10800"/>
                  </a:cubicBezTo>
                  <a:cubicBezTo>
                    <a:pt x="21600" y="4877"/>
                    <a:pt x="16723" y="0"/>
                    <a:pt x="10800" y="0"/>
                  </a:cubicBezTo>
                  <a:close/>
                  <a:moveTo>
                    <a:pt x="20206" y="10452"/>
                  </a:moveTo>
                  <a:cubicBezTo>
                    <a:pt x="16026" y="10452"/>
                    <a:pt x="16026" y="10452"/>
                    <a:pt x="16026" y="10452"/>
                  </a:cubicBezTo>
                  <a:cubicBezTo>
                    <a:pt x="16026" y="8884"/>
                    <a:pt x="15677" y="7490"/>
                    <a:pt x="15155" y="6097"/>
                  </a:cubicBezTo>
                  <a:cubicBezTo>
                    <a:pt x="16200" y="5748"/>
                    <a:pt x="17071" y="5226"/>
                    <a:pt x="17768" y="4529"/>
                  </a:cubicBezTo>
                  <a:cubicBezTo>
                    <a:pt x="19161" y="6097"/>
                    <a:pt x="20032" y="8187"/>
                    <a:pt x="20206" y="10452"/>
                  </a:cubicBezTo>
                  <a:close/>
                  <a:moveTo>
                    <a:pt x="10452" y="20206"/>
                  </a:moveTo>
                  <a:cubicBezTo>
                    <a:pt x="9232" y="19161"/>
                    <a:pt x="8361" y="17942"/>
                    <a:pt x="7490" y="16548"/>
                  </a:cubicBezTo>
                  <a:cubicBezTo>
                    <a:pt x="8535" y="16200"/>
                    <a:pt x="9406" y="16026"/>
                    <a:pt x="10452" y="16026"/>
                  </a:cubicBezTo>
                  <a:cubicBezTo>
                    <a:pt x="10452" y="20206"/>
                    <a:pt x="10452" y="20206"/>
                    <a:pt x="10452" y="20206"/>
                  </a:cubicBezTo>
                  <a:cubicBezTo>
                    <a:pt x="10452" y="20206"/>
                    <a:pt x="10452" y="20206"/>
                    <a:pt x="10452" y="20206"/>
                  </a:cubicBezTo>
                  <a:close/>
                  <a:moveTo>
                    <a:pt x="11148" y="1394"/>
                  </a:moveTo>
                  <a:cubicBezTo>
                    <a:pt x="12542" y="2439"/>
                    <a:pt x="13587" y="4006"/>
                    <a:pt x="14284" y="5748"/>
                  </a:cubicBezTo>
                  <a:cubicBezTo>
                    <a:pt x="13239" y="6097"/>
                    <a:pt x="12194" y="6271"/>
                    <a:pt x="11148" y="6271"/>
                  </a:cubicBezTo>
                  <a:cubicBezTo>
                    <a:pt x="11148" y="1394"/>
                    <a:pt x="11148" y="1394"/>
                    <a:pt x="11148" y="1394"/>
                  </a:cubicBezTo>
                  <a:cubicBezTo>
                    <a:pt x="11148" y="1394"/>
                    <a:pt x="11148" y="1394"/>
                    <a:pt x="11148" y="1394"/>
                  </a:cubicBezTo>
                  <a:close/>
                  <a:moveTo>
                    <a:pt x="12368" y="1568"/>
                  </a:moveTo>
                  <a:cubicBezTo>
                    <a:pt x="14284" y="1916"/>
                    <a:pt x="16026" y="2787"/>
                    <a:pt x="17419" y="4006"/>
                  </a:cubicBezTo>
                  <a:cubicBezTo>
                    <a:pt x="16548" y="4529"/>
                    <a:pt x="15852" y="5052"/>
                    <a:pt x="14981" y="5400"/>
                  </a:cubicBezTo>
                  <a:cubicBezTo>
                    <a:pt x="14284" y="4006"/>
                    <a:pt x="13413" y="2613"/>
                    <a:pt x="12368" y="1568"/>
                  </a:cubicBezTo>
                  <a:close/>
                  <a:moveTo>
                    <a:pt x="10452" y="1394"/>
                  </a:moveTo>
                  <a:cubicBezTo>
                    <a:pt x="10452" y="6271"/>
                    <a:pt x="10452" y="6271"/>
                    <a:pt x="10452" y="6271"/>
                  </a:cubicBezTo>
                  <a:cubicBezTo>
                    <a:pt x="9406" y="6271"/>
                    <a:pt x="8361" y="6097"/>
                    <a:pt x="7316" y="5748"/>
                  </a:cubicBezTo>
                  <a:cubicBezTo>
                    <a:pt x="8013" y="4006"/>
                    <a:pt x="9058" y="2439"/>
                    <a:pt x="10452" y="1394"/>
                  </a:cubicBezTo>
                  <a:cubicBezTo>
                    <a:pt x="10452" y="1394"/>
                    <a:pt x="10452" y="1394"/>
                    <a:pt x="10452" y="1394"/>
                  </a:cubicBezTo>
                  <a:close/>
                  <a:moveTo>
                    <a:pt x="6619" y="5400"/>
                  </a:moveTo>
                  <a:cubicBezTo>
                    <a:pt x="5748" y="5052"/>
                    <a:pt x="5052" y="4529"/>
                    <a:pt x="4181" y="4006"/>
                  </a:cubicBezTo>
                  <a:cubicBezTo>
                    <a:pt x="5574" y="2787"/>
                    <a:pt x="7316" y="1916"/>
                    <a:pt x="9232" y="1568"/>
                  </a:cubicBezTo>
                  <a:cubicBezTo>
                    <a:pt x="8187" y="2613"/>
                    <a:pt x="7316" y="4006"/>
                    <a:pt x="6619" y="5400"/>
                  </a:cubicBezTo>
                  <a:close/>
                  <a:moveTo>
                    <a:pt x="6968" y="6271"/>
                  </a:moveTo>
                  <a:cubicBezTo>
                    <a:pt x="8187" y="6619"/>
                    <a:pt x="9232" y="6968"/>
                    <a:pt x="10452" y="6968"/>
                  </a:cubicBezTo>
                  <a:cubicBezTo>
                    <a:pt x="10452" y="10452"/>
                    <a:pt x="10452" y="10452"/>
                    <a:pt x="10452" y="10452"/>
                  </a:cubicBezTo>
                  <a:cubicBezTo>
                    <a:pt x="6271" y="10452"/>
                    <a:pt x="6271" y="10452"/>
                    <a:pt x="6271" y="10452"/>
                  </a:cubicBezTo>
                  <a:cubicBezTo>
                    <a:pt x="6271" y="9058"/>
                    <a:pt x="6619" y="7665"/>
                    <a:pt x="6968" y="6271"/>
                  </a:cubicBezTo>
                  <a:close/>
                  <a:moveTo>
                    <a:pt x="10452" y="11148"/>
                  </a:moveTo>
                  <a:cubicBezTo>
                    <a:pt x="10452" y="15329"/>
                    <a:pt x="10452" y="15329"/>
                    <a:pt x="10452" y="15329"/>
                  </a:cubicBezTo>
                  <a:cubicBezTo>
                    <a:pt x="9406" y="15329"/>
                    <a:pt x="8361" y="15503"/>
                    <a:pt x="7316" y="15852"/>
                  </a:cubicBezTo>
                  <a:cubicBezTo>
                    <a:pt x="6619" y="14458"/>
                    <a:pt x="6271" y="12890"/>
                    <a:pt x="6271" y="11148"/>
                  </a:cubicBezTo>
                  <a:lnTo>
                    <a:pt x="10452" y="11148"/>
                  </a:lnTo>
                  <a:close/>
                  <a:moveTo>
                    <a:pt x="9232" y="20032"/>
                  </a:moveTo>
                  <a:cubicBezTo>
                    <a:pt x="7490" y="19858"/>
                    <a:pt x="5923" y="18987"/>
                    <a:pt x="4703" y="17942"/>
                  </a:cubicBezTo>
                  <a:cubicBezTo>
                    <a:pt x="5400" y="17419"/>
                    <a:pt x="6097" y="17071"/>
                    <a:pt x="6968" y="16723"/>
                  </a:cubicBezTo>
                  <a:cubicBezTo>
                    <a:pt x="7490" y="17942"/>
                    <a:pt x="8361" y="19161"/>
                    <a:pt x="9232" y="20032"/>
                  </a:cubicBezTo>
                  <a:close/>
                  <a:moveTo>
                    <a:pt x="11148" y="20206"/>
                  </a:moveTo>
                  <a:cubicBezTo>
                    <a:pt x="11148" y="16026"/>
                    <a:pt x="11148" y="16026"/>
                    <a:pt x="11148" y="16026"/>
                  </a:cubicBezTo>
                  <a:cubicBezTo>
                    <a:pt x="12194" y="16026"/>
                    <a:pt x="13065" y="16200"/>
                    <a:pt x="14110" y="16548"/>
                  </a:cubicBezTo>
                  <a:cubicBezTo>
                    <a:pt x="13239" y="17942"/>
                    <a:pt x="12368" y="19161"/>
                    <a:pt x="11148" y="20206"/>
                  </a:cubicBezTo>
                  <a:cubicBezTo>
                    <a:pt x="11148" y="20206"/>
                    <a:pt x="11148" y="20206"/>
                    <a:pt x="11148" y="20206"/>
                  </a:cubicBezTo>
                  <a:close/>
                  <a:moveTo>
                    <a:pt x="14632" y="16723"/>
                  </a:moveTo>
                  <a:cubicBezTo>
                    <a:pt x="15503" y="17071"/>
                    <a:pt x="16200" y="17419"/>
                    <a:pt x="16897" y="17942"/>
                  </a:cubicBezTo>
                  <a:cubicBezTo>
                    <a:pt x="15677" y="18987"/>
                    <a:pt x="14110" y="19858"/>
                    <a:pt x="12368" y="20032"/>
                  </a:cubicBezTo>
                  <a:cubicBezTo>
                    <a:pt x="13239" y="19161"/>
                    <a:pt x="14110" y="17942"/>
                    <a:pt x="14632" y="16723"/>
                  </a:cubicBezTo>
                  <a:close/>
                  <a:moveTo>
                    <a:pt x="14284" y="15852"/>
                  </a:moveTo>
                  <a:cubicBezTo>
                    <a:pt x="13239" y="15503"/>
                    <a:pt x="12194" y="15329"/>
                    <a:pt x="11148" y="15329"/>
                  </a:cubicBezTo>
                  <a:cubicBezTo>
                    <a:pt x="11148" y="11148"/>
                    <a:pt x="11148" y="11148"/>
                    <a:pt x="11148" y="11148"/>
                  </a:cubicBezTo>
                  <a:cubicBezTo>
                    <a:pt x="15329" y="11148"/>
                    <a:pt x="15329" y="11148"/>
                    <a:pt x="15329" y="11148"/>
                  </a:cubicBezTo>
                  <a:cubicBezTo>
                    <a:pt x="15329" y="12890"/>
                    <a:pt x="14981" y="14458"/>
                    <a:pt x="14284" y="15852"/>
                  </a:cubicBezTo>
                  <a:close/>
                  <a:moveTo>
                    <a:pt x="11148" y="10452"/>
                  </a:moveTo>
                  <a:cubicBezTo>
                    <a:pt x="11148" y="6968"/>
                    <a:pt x="11148" y="6968"/>
                    <a:pt x="11148" y="6968"/>
                  </a:cubicBezTo>
                  <a:cubicBezTo>
                    <a:pt x="12368" y="6968"/>
                    <a:pt x="13413" y="6619"/>
                    <a:pt x="14632" y="6271"/>
                  </a:cubicBezTo>
                  <a:cubicBezTo>
                    <a:pt x="14981" y="7665"/>
                    <a:pt x="15329" y="9058"/>
                    <a:pt x="15329" y="10452"/>
                  </a:cubicBezTo>
                  <a:lnTo>
                    <a:pt x="11148" y="10452"/>
                  </a:lnTo>
                  <a:close/>
                  <a:moveTo>
                    <a:pt x="3832" y="4529"/>
                  </a:moveTo>
                  <a:cubicBezTo>
                    <a:pt x="4529" y="5226"/>
                    <a:pt x="5400" y="5748"/>
                    <a:pt x="6445" y="6097"/>
                  </a:cubicBezTo>
                  <a:cubicBezTo>
                    <a:pt x="5923" y="7490"/>
                    <a:pt x="5574" y="8884"/>
                    <a:pt x="5574" y="10452"/>
                  </a:cubicBezTo>
                  <a:cubicBezTo>
                    <a:pt x="1394" y="10452"/>
                    <a:pt x="1394" y="10452"/>
                    <a:pt x="1394" y="10452"/>
                  </a:cubicBezTo>
                  <a:cubicBezTo>
                    <a:pt x="1568" y="8187"/>
                    <a:pt x="2439" y="6097"/>
                    <a:pt x="3832" y="4529"/>
                  </a:cubicBezTo>
                  <a:close/>
                  <a:moveTo>
                    <a:pt x="1394" y="11148"/>
                  </a:moveTo>
                  <a:cubicBezTo>
                    <a:pt x="5574" y="11148"/>
                    <a:pt x="5574" y="11148"/>
                    <a:pt x="5574" y="11148"/>
                  </a:cubicBezTo>
                  <a:cubicBezTo>
                    <a:pt x="5574" y="12890"/>
                    <a:pt x="5923" y="14632"/>
                    <a:pt x="6619" y="16200"/>
                  </a:cubicBezTo>
                  <a:cubicBezTo>
                    <a:pt x="5748" y="16548"/>
                    <a:pt x="4877" y="16897"/>
                    <a:pt x="4181" y="17419"/>
                  </a:cubicBezTo>
                  <a:cubicBezTo>
                    <a:pt x="2613" y="15852"/>
                    <a:pt x="1568" y="13587"/>
                    <a:pt x="1394" y="11148"/>
                  </a:cubicBezTo>
                  <a:close/>
                  <a:moveTo>
                    <a:pt x="17419" y="17419"/>
                  </a:moveTo>
                  <a:cubicBezTo>
                    <a:pt x="16723" y="16897"/>
                    <a:pt x="15852" y="16548"/>
                    <a:pt x="14981" y="16200"/>
                  </a:cubicBezTo>
                  <a:cubicBezTo>
                    <a:pt x="15677" y="14632"/>
                    <a:pt x="16026" y="12890"/>
                    <a:pt x="16026" y="11148"/>
                  </a:cubicBezTo>
                  <a:cubicBezTo>
                    <a:pt x="20206" y="11148"/>
                    <a:pt x="20206" y="11148"/>
                    <a:pt x="20206" y="11148"/>
                  </a:cubicBezTo>
                  <a:cubicBezTo>
                    <a:pt x="20032" y="13587"/>
                    <a:pt x="18987" y="15852"/>
                    <a:pt x="17419" y="1741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423" name="Shape 423"/>
          <p:cNvSpPr/>
          <p:nvPr/>
        </p:nvSpPr>
        <p:spPr>
          <a:xfrm>
            <a:off x="4337672" y="5463104"/>
            <a:ext cx="1683380" cy="247807"/>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200">
                <a:solidFill>
                  <a:srgbClr val="808080"/>
                </a:solidFill>
                <a:latin typeface="SimHei"/>
                <a:ea typeface="SimHei"/>
                <a:cs typeface="SimHei"/>
                <a:sym typeface="SimHei"/>
              </a:defRPr>
            </a:lvl1pPr>
          </a:lstStyle>
          <a:p>
            <a:r>
              <a:t>输入你的文字信息</a:t>
            </a:r>
          </a:p>
        </p:txBody>
      </p:sp>
      <p:sp>
        <p:nvSpPr>
          <p:cNvPr id="424" name="Shape 424"/>
          <p:cNvSpPr/>
          <p:nvPr/>
        </p:nvSpPr>
        <p:spPr>
          <a:xfrm>
            <a:off x="4000319" y="5278730"/>
            <a:ext cx="1730631" cy="247807"/>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200">
                <a:solidFill>
                  <a:srgbClr val="808080"/>
                </a:solidFill>
                <a:latin typeface="SimHei"/>
                <a:ea typeface="SimHei"/>
                <a:cs typeface="SimHei"/>
                <a:sym typeface="SimHei"/>
              </a:defRPr>
            </a:lvl1pPr>
          </a:lstStyle>
          <a:p>
            <a:r>
              <a:t>输入你的文字信息</a:t>
            </a:r>
          </a:p>
        </p:txBody>
      </p:sp>
      <p:sp>
        <p:nvSpPr>
          <p:cNvPr id="425" name="Shape 425"/>
          <p:cNvSpPr/>
          <p:nvPr/>
        </p:nvSpPr>
        <p:spPr>
          <a:xfrm>
            <a:off x="4665600" y="5655014"/>
            <a:ext cx="1407545" cy="247807"/>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200">
                <a:solidFill>
                  <a:srgbClr val="808080"/>
                </a:solidFill>
                <a:latin typeface="SimHei"/>
                <a:ea typeface="SimHei"/>
                <a:cs typeface="SimHei"/>
                <a:sym typeface="SimHei"/>
              </a:defRPr>
            </a:lvl1pPr>
          </a:lstStyle>
          <a:p>
            <a:r>
              <a:t>输入你的文字信息</a:t>
            </a:r>
          </a:p>
        </p:txBody>
      </p:sp>
      <p:sp>
        <p:nvSpPr>
          <p:cNvPr id="426" name="Shape 426"/>
          <p:cNvSpPr/>
          <p:nvPr/>
        </p:nvSpPr>
        <p:spPr>
          <a:xfrm>
            <a:off x="3672380" y="5091812"/>
            <a:ext cx="1506981" cy="247807"/>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200">
                <a:solidFill>
                  <a:srgbClr val="808080"/>
                </a:solidFill>
                <a:latin typeface="SimHei"/>
                <a:ea typeface="SimHei"/>
                <a:cs typeface="SimHei"/>
                <a:sym typeface="SimHei"/>
              </a:defRPr>
            </a:lvl1pPr>
          </a:lstStyle>
          <a:p>
            <a:r>
              <a:t>输入你的文字信息</a:t>
            </a:r>
          </a:p>
        </p:txBody>
      </p:sp>
      <p:sp>
        <p:nvSpPr>
          <p:cNvPr id="427" name="Shape 427"/>
          <p:cNvSpPr/>
          <p:nvPr/>
        </p:nvSpPr>
        <p:spPr>
          <a:xfrm>
            <a:off x="3353891" y="4905531"/>
            <a:ext cx="1393817" cy="247807"/>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200">
                <a:solidFill>
                  <a:srgbClr val="808080"/>
                </a:solidFill>
                <a:latin typeface="SimHei"/>
                <a:ea typeface="SimHei"/>
                <a:cs typeface="SimHei"/>
                <a:sym typeface="SimHei"/>
              </a:defRPr>
            </a:lvl1pPr>
          </a:lstStyle>
          <a:p>
            <a:r>
              <a:t>输入你的文字信</a:t>
            </a:r>
          </a:p>
        </p:txBody>
      </p:sp>
      <p:sp>
        <p:nvSpPr>
          <p:cNvPr id="428" name="Shape 428"/>
          <p:cNvSpPr/>
          <p:nvPr/>
        </p:nvSpPr>
        <p:spPr>
          <a:xfrm>
            <a:off x="3353891" y="3053943"/>
            <a:ext cx="508490"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200" b="1">
                <a:solidFill>
                  <a:srgbClr val="808080"/>
                </a:solidFill>
                <a:latin typeface="+mj-lt"/>
                <a:ea typeface="+mj-ea"/>
                <a:cs typeface="+mj-cs"/>
                <a:sym typeface="Calibri"/>
              </a:defRPr>
            </a:lvl1pPr>
          </a:lstStyle>
          <a:p>
            <a:r>
              <a:t>47%</a:t>
            </a:r>
          </a:p>
        </p:txBody>
      </p:sp>
      <p:sp>
        <p:nvSpPr>
          <p:cNvPr id="429" name="Shape 429"/>
          <p:cNvSpPr/>
          <p:nvPr/>
        </p:nvSpPr>
        <p:spPr>
          <a:xfrm>
            <a:off x="1744802" y="2388167"/>
            <a:ext cx="452176"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200" b="1">
                <a:solidFill>
                  <a:srgbClr val="808080"/>
                </a:solidFill>
                <a:latin typeface="+mj-lt"/>
                <a:ea typeface="+mj-ea"/>
                <a:cs typeface="+mj-cs"/>
                <a:sym typeface="Calibri"/>
              </a:defRPr>
            </a:lvl1pPr>
          </a:lstStyle>
          <a:p>
            <a:r>
              <a:t>50%</a:t>
            </a:r>
          </a:p>
        </p:txBody>
      </p:sp>
      <p:sp>
        <p:nvSpPr>
          <p:cNvPr id="430" name="Shape 430"/>
          <p:cNvSpPr/>
          <p:nvPr/>
        </p:nvSpPr>
        <p:spPr>
          <a:xfrm>
            <a:off x="3672382" y="2736997"/>
            <a:ext cx="530615"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200" b="1">
                <a:solidFill>
                  <a:srgbClr val="808080"/>
                </a:solidFill>
                <a:latin typeface="+mj-lt"/>
                <a:ea typeface="+mj-ea"/>
                <a:cs typeface="+mj-cs"/>
                <a:sym typeface="Calibri"/>
              </a:defRPr>
            </a:lvl1pPr>
          </a:lstStyle>
          <a:p>
            <a:r>
              <a:t>75%</a:t>
            </a:r>
          </a:p>
        </p:txBody>
      </p:sp>
      <p:sp>
        <p:nvSpPr>
          <p:cNvPr id="431" name="Shape 431"/>
          <p:cNvSpPr/>
          <p:nvPr/>
        </p:nvSpPr>
        <p:spPr>
          <a:xfrm>
            <a:off x="3951051" y="3470388"/>
            <a:ext cx="476009"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200" b="1">
                <a:solidFill>
                  <a:srgbClr val="808080"/>
                </a:solidFill>
                <a:latin typeface="+mj-lt"/>
                <a:ea typeface="+mj-ea"/>
                <a:cs typeface="+mj-cs"/>
                <a:sym typeface="Calibri"/>
              </a:defRPr>
            </a:lvl1pPr>
          </a:lstStyle>
          <a:p>
            <a:r>
              <a:t>80%</a:t>
            </a:r>
          </a:p>
        </p:txBody>
      </p:sp>
      <p:sp>
        <p:nvSpPr>
          <p:cNvPr id="432" name="Shape 432"/>
          <p:cNvSpPr/>
          <p:nvPr/>
        </p:nvSpPr>
        <p:spPr>
          <a:xfrm>
            <a:off x="3029256" y="2244357"/>
            <a:ext cx="482510"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200" b="1">
                <a:solidFill>
                  <a:srgbClr val="808080"/>
                </a:solidFill>
                <a:latin typeface="+mj-lt"/>
                <a:ea typeface="+mj-ea"/>
                <a:cs typeface="+mj-cs"/>
                <a:sym typeface="Calibri"/>
              </a:defRPr>
            </a:lvl1pPr>
          </a:lstStyle>
          <a:p>
            <a:r>
              <a:t>73%</a:t>
            </a:r>
          </a:p>
        </p:txBody>
      </p:sp>
      <p:sp>
        <p:nvSpPr>
          <p:cNvPr id="433" name="Shape 433"/>
          <p:cNvSpPr/>
          <p:nvPr/>
        </p:nvSpPr>
        <p:spPr>
          <a:xfrm>
            <a:off x="1469232" y="3772782"/>
            <a:ext cx="3206862" cy="650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a:defRPr b="1">
                <a:solidFill>
                  <a:srgbClr val="808080"/>
                </a:solidFill>
                <a:latin typeface="Raleway"/>
                <a:ea typeface="Raleway"/>
                <a:cs typeface="Raleway"/>
                <a:sym typeface="Raleway"/>
              </a:defRPr>
            </a:pPr>
            <a:r>
              <a:t>EXPERIENCE</a:t>
            </a:r>
          </a:p>
          <a:p>
            <a:pPr algn="ctr">
              <a:defRPr b="1">
                <a:solidFill>
                  <a:srgbClr val="808080"/>
                </a:solidFill>
                <a:latin typeface="Raleway"/>
                <a:ea typeface="Raleway"/>
                <a:cs typeface="Raleway"/>
                <a:sym typeface="Raleway"/>
              </a:defRPr>
            </a:pPr>
            <a:r>
              <a:t>2015</a:t>
            </a:r>
          </a:p>
        </p:txBody>
      </p:sp>
      <p:sp>
        <p:nvSpPr>
          <p:cNvPr id="434" name="Shape 434"/>
          <p:cNvSpPr/>
          <p:nvPr/>
        </p:nvSpPr>
        <p:spPr>
          <a:xfrm rot="5400000">
            <a:off x="1607503" y="2784245"/>
            <a:ext cx="2612310" cy="2465487"/>
          </a:xfrm>
          <a:custGeom>
            <a:avLst/>
            <a:gdLst/>
            <a:ahLst/>
            <a:cxnLst>
              <a:cxn ang="0">
                <a:pos x="wd2" y="hd2"/>
              </a:cxn>
              <a:cxn ang="5400000">
                <a:pos x="wd2" y="hd2"/>
              </a:cxn>
              <a:cxn ang="10800000">
                <a:pos x="wd2" y="hd2"/>
              </a:cxn>
              <a:cxn ang="16200000">
                <a:pos x="wd2" y="hd2"/>
              </a:cxn>
            </a:cxnLst>
            <a:rect l="0" t="0" r="r" b="b"/>
            <a:pathLst>
              <a:path w="21600" h="21600" extrusionOk="0">
                <a:moveTo>
                  <a:pt x="10789" y="21600"/>
                </a:moveTo>
                <a:cubicBezTo>
                  <a:pt x="16714" y="21600"/>
                  <a:pt x="21556" y="16540"/>
                  <a:pt x="21600" y="10261"/>
                </a:cubicBezTo>
                <a:cubicBezTo>
                  <a:pt x="21600" y="10238"/>
                  <a:pt x="21600" y="10238"/>
                  <a:pt x="21600" y="10214"/>
                </a:cubicBezTo>
                <a:cubicBezTo>
                  <a:pt x="21600" y="10214"/>
                  <a:pt x="21600" y="10191"/>
                  <a:pt x="21600" y="10167"/>
                </a:cubicBezTo>
                <a:cubicBezTo>
                  <a:pt x="21600" y="4685"/>
                  <a:pt x="21600" y="4685"/>
                  <a:pt x="21600" y="4685"/>
                </a:cubicBezTo>
                <a:cubicBezTo>
                  <a:pt x="21600" y="4357"/>
                  <a:pt x="21357" y="4123"/>
                  <a:pt x="21069" y="4123"/>
                </a:cubicBezTo>
                <a:cubicBezTo>
                  <a:pt x="20782" y="4123"/>
                  <a:pt x="20539" y="4357"/>
                  <a:pt x="20539" y="4685"/>
                </a:cubicBezTo>
                <a:cubicBezTo>
                  <a:pt x="20539" y="10144"/>
                  <a:pt x="20539" y="10144"/>
                  <a:pt x="20539" y="10144"/>
                </a:cubicBezTo>
                <a:cubicBezTo>
                  <a:pt x="20539" y="10167"/>
                  <a:pt x="20539" y="10167"/>
                  <a:pt x="20539" y="10167"/>
                </a:cubicBezTo>
                <a:cubicBezTo>
                  <a:pt x="20539" y="15860"/>
                  <a:pt x="16161" y="20499"/>
                  <a:pt x="10789" y="20499"/>
                </a:cubicBezTo>
                <a:cubicBezTo>
                  <a:pt x="5417" y="20499"/>
                  <a:pt x="1039" y="15860"/>
                  <a:pt x="1039" y="10167"/>
                </a:cubicBezTo>
                <a:cubicBezTo>
                  <a:pt x="1039" y="6372"/>
                  <a:pt x="2985" y="2905"/>
                  <a:pt x="6080" y="1078"/>
                </a:cubicBezTo>
                <a:cubicBezTo>
                  <a:pt x="6301" y="984"/>
                  <a:pt x="6411" y="820"/>
                  <a:pt x="6411" y="586"/>
                </a:cubicBezTo>
                <a:cubicBezTo>
                  <a:pt x="6411" y="281"/>
                  <a:pt x="6212" y="0"/>
                  <a:pt x="5925" y="0"/>
                </a:cubicBezTo>
                <a:cubicBezTo>
                  <a:pt x="5837" y="0"/>
                  <a:pt x="5748" y="47"/>
                  <a:pt x="5660" y="94"/>
                </a:cubicBezTo>
                <a:cubicBezTo>
                  <a:pt x="2189" y="2108"/>
                  <a:pt x="0" y="5927"/>
                  <a:pt x="0" y="10167"/>
                </a:cubicBezTo>
                <a:cubicBezTo>
                  <a:pt x="0" y="16493"/>
                  <a:pt x="4820" y="21600"/>
                  <a:pt x="10789" y="21600"/>
                </a:cubicBezTo>
                <a:close/>
              </a:path>
            </a:pathLst>
          </a:custGeom>
          <a:solidFill>
            <a:srgbClr val="10CF9B"/>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endParaRPr/>
          </a:p>
        </p:txBody>
      </p:sp>
      <p:sp>
        <p:nvSpPr>
          <p:cNvPr id="435" name="Shape 435"/>
          <p:cNvSpPr/>
          <p:nvPr/>
        </p:nvSpPr>
        <p:spPr>
          <a:xfrm rot="5400000">
            <a:off x="1271508" y="2761090"/>
            <a:ext cx="2968073" cy="250840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16" y="21600"/>
                  <a:pt x="21561" y="15912"/>
                  <a:pt x="21600" y="8912"/>
                </a:cubicBezTo>
                <a:cubicBezTo>
                  <a:pt x="21600" y="8889"/>
                  <a:pt x="21600" y="8889"/>
                  <a:pt x="21600" y="8866"/>
                </a:cubicBezTo>
                <a:cubicBezTo>
                  <a:pt x="21600" y="8866"/>
                  <a:pt x="21600" y="8843"/>
                  <a:pt x="21600" y="8820"/>
                </a:cubicBezTo>
                <a:cubicBezTo>
                  <a:pt x="21600" y="553"/>
                  <a:pt x="21600" y="553"/>
                  <a:pt x="21600" y="553"/>
                </a:cubicBezTo>
                <a:cubicBezTo>
                  <a:pt x="21600" y="253"/>
                  <a:pt x="21405" y="0"/>
                  <a:pt x="21152" y="0"/>
                </a:cubicBezTo>
                <a:cubicBezTo>
                  <a:pt x="20880" y="0"/>
                  <a:pt x="20685" y="253"/>
                  <a:pt x="20685" y="553"/>
                </a:cubicBezTo>
                <a:cubicBezTo>
                  <a:pt x="20685" y="8797"/>
                  <a:pt x="20685" y="8797"/>
                  <a:pt x="20685" y="8797"/>
                </a:cubicBezTo>
                <a:cubicBezTo>
                  <a:pt x="20685" y="8797"/>
                  <a:pt x="20685" y="8820"/>
                  <a:pt x="20685" y="8820"/>
                </a:cubicBezTo>
                <a:cubicBezTo>
                  <a:pt x="20685" y="15244"/>
                  <a:pt x="16249" y="20518"/>
                  <a:pt x="10800" y="20518"/>
                </a:cubicBezTo>
                <a:cubicBezTo>
                  <a:pt x="5371" y="20518"/>
                  <a:pt x="934" y="15244"/>
                  <a:pt x="934" y="8820"/>
                </a:cubicBezTo>
                <a:cubicBezTo>
                  <a:pt x="934" y="6678"/>
                  <a:pt x="1401" y="4606"/>
                  <a:pt x="2335" y="2763"/>
                </a:cubicBezTo>
                <a:cubicBezTo>
                  <a:pt x="2374" y="2694"/>
                  <a:pt x="2413" y="2602"/>
                  <a:pt x="2413" y="2464"/>
                </a:cubicBezTo>
                <a:cubicBezTo>
                  <a:pt x="2413" y="2165"/>
                  <a:pt x="2218" y="1934"/>
                  <a:pt x="1965" y="1934"/>
                </a:cubicBezTo>
                <a:cubicBezTo>
                  <a:pt x="1771" y="1934"/>
                  <a:pt x="1635" y="2026"/>
                  <a:pt x="1557" y="2211"/>
                </a:cubicBezTo>
                <a:cubicBezTo>
                  <a:pt x="525" y="4214"/>
                  <a:pt x="0" y="6494"/>
                  <a:pt x="0" y="8820"/>
                </a:cubicBezTo>
                <a:cubicBezTo>
                  <a:pt x="0" y="15866"/>
                  <a:pt x="4845" y="21600"/>
                  <a:pt x="10800" y="21600"/>
                </a:cubicBezTo>
                <a:close/>
              </a:path>
            </a:pathLst>
          </a:custGeom>
          <a:solidFill>
            <a:srgbClr val="0BD0D9"/>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endParaRPr/>
          </a:p>
        </p:txBody>
      </p:sp>
      <p:sp>
        <p:nvSpPr>
          <p:cNvPr id="436" name="Shape 436"/>
          <p:cNvSpPr/>
          <p:nvPr/>
        </p:nvSpPr>
        <p:spPr>
          <a:xfrm rot="5400000">
            <a:off x="1172118" y="2504717"/>
            <a:ext cx="3321577" cy="30222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8" y="21600"/>
                  <a:pt x="21565" y="16286"/>
                  <a:pt x="21600" y="9787"/>
                </a:cubicBezTo>
                <a:cubicBezTo>
                  <a:pt x="21600" y="9768"/>
                  <a:pt x="21600" y="9768"/>
                  <a:pt x="21600" y="9749"/>
                </a:cubicBezTo>
                <a:cubicBezTo>
                  <a:pt x="21600" y="9749"/>
                  <a:pt x="21600" y="9730"/>
                  <a:pt x="21600" y="9710"/>
                </a:cubicBezTo>
                <a:cubicBezTo>
                  <a:pt x="21600" y="459"/>
                  <a:pt x="21600" y="459"/>
                  <a:pt x="21600" y="459"/>
                </a:cubicBezTo>
                <a:cubicBezTo>
                  <a:pt x="21600" y="210"/>
                  <a:pt x="21409" y="0"/>
                  <a:pt x="21183" y="0"/>
                </a:cubicBezTo>
                <a:cubicBezTo>
                  <a:pt x="20957" y="0"/>
                  <a:pt x="20783" y="210"/>
                  <a:pt x="20783" y="459"/>
                </a:cubicBezTo>
                <a:cubicBezTo>
                  <a:pt x="20783" y="9710"/>
                  <a:pt x="20783" y="9710"/>
                  <a:pt x="20783" y="9710"/>
                </a:cubicBezTo>
                <a:cubicBezTo>
                  <a:pt x="20783" y="15789"/>
                  <a:pt x="16313" y="20682"/>
                  <a:pt x="10800" y="20682"/>
                </a:cubicBezTo>
                <a:cubicBezTo>
                  <a:pt x="5322" y="20682"/>
                  <a:pt x="817" y="15789"/>
                  <a:pt x="817" y="9749"/>
                </a:cubicBezTo>
                <a:cubicBezTo>
                  <a:pt x="817" y="9710"/>
                  <a:pt x="817" y="9710"/>
                  <a:pt x="817" y="9710"/>
                </a:cubicBezTo>
                <a:cubicBezTo>
                  <a:pt x="817" y="9462"/>
                  <a:pt x="626" y="9271"/>
                  <a:pt x="400" y="9271"/>
                </a:cubicBezTo>
                <a:cubicBezTo>
                  <a:pt x="191" y="9271"/>
                  <a:pt x="0" y="9462"/>
                  <a:pt x="0" y="9710"/>
                </a:cubicBezTo>
                <a:cubicBezTo>
                  <a:pt x="0" y="16248"/>
                  <a:pt x="4852" y="21600"/>
                  <a:pt x="10800" y="21600"/>
                </a:cubicBezTo>
                <a:close/>
              </a:path>
            </a:pathLst>
          </a:custGeom>
          <a:solidFill>
            <a:srgbClr val="009DD9"/>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endParaRPr/>
          </a:p>
        </p:txBody>
      </p:sp>
      <p:sp>
        <p:nvSpPr>
          <p:cNvPr id="437" name="Shape 437"/>
          <p:cNvSpPr/>
          <p:nvPr/>
        </p:nvSpPr>
        <p:spPr>
          <a:xfrm rot="5400000">
            <a:off x="1565717" y="3178406"/>
            <a:ext cx="2256548" cy="1673776"/>
          </a:xfrm>
          <a:custGeom>
            <a:avLst/>
            <a:gdLst/>
            <a:ahLst/>
            <a:cxnLst>
              <a:cxn ang="0">
                <a:pos x="wd2" y="hd2"/>
              </a:cxn>
              <a:cxn ang="5400000">
                <a:pos x="wd2" y="hd2"/>
              </a:cxn>
              <a:cxn ang="10800000">
                <a:pos x="wd2" y="hd2"/>
              </a:cxn>
              <a:cxn ang="16200000">
                <a:pos x="wd2" y="hd2"/>
              </a:cxn>
            </a:cxnLst>
            <a:rect l="0" t="0" r="r" b="b"/>
            <a:pathLst>
              <a:path w="21600" h="21600" extrusionOk="0">
                <a:moveTo>
                  <a:pt x="1228" y="7039"/>
                </a:moveTo>
                <a:cubicBezTo>
                  <a:pt x="1228" y="5003"/>
                  <a:pt x="1561" y="3036"/>
                  <a:pt x="2201" y="1242"/>
                </a:cubicBezTo>
                <a:cubicBezTo>
                  <a:pt x="2252" y="1139"/>
                  <a:pt x="2303" y="1001"/>
                  <a:pt x="2303" y="794"/>
                </a:cubicBezTo>
                <a:cubicBezTo>
                  <a:pt x="2303" y="414"/>
                  <a:pt x="1996" y="0"/>
                  <a:pt x="1715" y="0"/>
                </a:cubicBezTo>
                <a:cubicBezTo>
                  <a:pt x="1433" y="0"/>
                  <a:pt x="1177" y="276"/>
                  <a:pt x="1126" y="587"/>
                </a:cubicBezTo>
                <a:cubicBezTo>
                  <a:pt x="409" y="2553"/>
                  <a:pt x="0" y="4727"/>
                  <a:pt x="0" y="7039"/>
                </a:cubicBezTo>
                <a:cubicBezTo>
                  <a:pt x="0" y="15044"/>
                  <a:pt x="4863" y="21600"/>
                  <a:pt x="10800" y="21600"/>
                </a:cubicBezTo>
                <a:cubicBezTo>
                  <a:pt x="16737" y="21600"/>
                  <a:pt x="21549" y="15113"/>
                  <a:pt x="21600" y="7142"/>
                </a:cubicBezTo>
                <a:cubicBezTo>
                  <a:pt x="21600" y="7142"/>
                  <a:pt x="21600" y="7142"/>
                  <a:pt x="21600" y="7108"/>
                </a:cubicBezTo>
                <a:cubicBezTo>
                  <a:pt x="21600" y="7073"/>
                  <a:pt x="21600" y="7073"/>
                  <a:pt x="21600" y="7039"/>
                </a:cubicBezTo>
                <a:cubicBezTo>
                  <a:pt x="21600" y="3243"/>
                  <a:pt x="21600" y="3243"/>
                  <a:pt x="21600" y="3243"/>
                </a:cubicBezTo>
                <a:cubicBezTo>
                  <a:pt x="21600" y="2760"/>
                  <a:pt x="21318" y="2415"/>
                  <a:pt x="20986" y="2415"/>
                </a:cubicBezTo>
                <a:cubicBezTo>
                  <a:pt x="20653" y="2415"/>
                  <a:pt x="20372" y="2760"/>
                  <a:pt x="20372" y="3243"/>
                </a:cubicBezTo>
                <a:cubicBezTo>
                  <a:pt x="20372" y="7039"/>
                  <a:pt x="20372" y="7039"/>
                  <a:pt x="20372" y="7039"/>
                </a:cubicBezTo>
                <a:cubicBezTo>
                  <a:pt x="20372" y="14181"/>
                  <a:pt x="16098" y="19944"/>
                  <a:pt x="10800" y="19944"/>
                </a:cubicBezTo>
                <a:cubicBezTo>
                  <a:pt x="5502" y="19944"/>
                  <a:pt x="1228" y="14181"/>
                  <a:pt x="1228" y="7039"/>
                </a:cubicBezTo>
                <a:close/>
              </a:path>
            </a:pathLst>
          </a:custGeom>
          <a:solidFill>
            <a:srgbClr val="7CCA62"/>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endParaRPr/>
          </a:p>
        </p:txBody>
      </p:sp>
      <p:sp>
        <p:nvSpPr>
          <p:cNvPr id="438" name="Shape 438"/>
          <p:cNvSpPr/>
          <p:nvPr/>
        </p:nvSpPr>
        <p:spPr>
          <a:xfrm rot="5400000">
            <a:off x="1282235" y="2461235"/>
            <a:ext cx="3257201" cy="3530515"/>
          </a:xfrm>
          <a:custGeom>
            <a:avLst/>
            <a:gdLst/>
            <a:ahLst/>
            <a:cxnLst>
              <a:cxn ang="0">
                <a:pos x="wd2" y="hd2"/>
              </a:cxn>
              <a:cxn ang="5400000">
                <a:pos x="wd2" y="hd2"/>
              </a:cxn>
              <a:cxn ang="10800000">
                <a:pos x="wd2" y="hd2"/>
              </a:cxn>
              <a:cxn ang="16200000">
                <a:pos x="wd2" y="hd2"/>
              </a:cxn>
            </a:cxnLst>
            <a:rect l="0" t="0" r="r" b="b"/>
            <a:pathLst>
              <a:path w="21600" h="21600" extrusionOk="0">
                <a:moveTo>
                  <a:pt x="21174" y="0"/>
                </a:moveTo>
                <a:cubicBezTo>
                  <a:pt x="20944" y="0"/>
                  <a:pt x="20749" y="180"/>
                  <a:pt x="20749" y="393"/>
                </a:cubicBezTo>
                <a:cubicBezTo>
                  <a:pt x="20749" y="10342"/>
                  <a:pt x="20749" y="10342"/>
                  <a:pt x="20749" y="10342"/>
                </a:cubicBezTo>
                <a:cubicBezTo>
                  <a:pt x="20749" y="10342"/>
                  <a:pt x="20749" y="10342"/>
                  <a:pt x="20749" y="10342"/>
                </a:cubicBezTo>
                <a:cubicBezTo>
                  <a:pt x="20749" y="16135"/>
                  <a:pt x="15659" y="20831"/>
                  <a:pt x="9399" y="20831"/>
                </a:cubicBezTo>
                <a:cubicBezTo>
                  <a:pt x="6065" y="20831"/>
                  <a:pt x="2926" y="19489"/>
                  <a:pt x="745" y="17149"/>
                </a:cubicBezTo>
                <a:cubicBezTo>
                  <a:pt x="674" y="17035"/>
                  <a:pt x="532" y="16969"/>
                  <a:pt x="408" y="16969"/>
                </a:cubicBezTo>
                <a:cubicBezTo>
                  <a:pt x="160" y="16969"/>
                  <a:pt x="0" y="17149"/>
                  <a:pt x="0" y="17378"/>
                </a:cubicBezTo>
                <a:cubicBezTo>
                  <a:pt x="0" y="17460"/>
                  <a:pt x="35" y="17558"/>
                  <a:pt x="106" y="17624"/>
                </a:cubicBezTo>
                <a:cubicBezTo>
                  <a:pt x="2430" y="20144"/>
                  <a:pt x="5799" y="21600"/>
                  <a:pt x="9399" y="21600"/>
                </a:cubicBezTo>
                <a:cubicBezTo>
                  <a:pt x="16102" y="21600"/>
                  <a:pt x="21565" y="16560"/>
                  <a:pt x="21600" y="10407"/>
                </a:cubicBezTo>
                <a:cubicBezTo>
                  <a:pt x="21600" y="10391"/>
                  <a:pt x="21600" y="10391"/>
                  <a:pt x="21600" y="10375"/>
                </a:cubicBezTo>
                <a:cubicBezTo>
                  <a:pt x="21600" y="10375"/>
                  <a:pt x="21600" y="10358"/>
                  <a:pt x="21600" y="10342"/>
                </a:cubicBezTo>
                <a:cubicBezTo>
                  <a:pt x="21600" y="393"/>
                  <a:pt x="21600" y="393"/>
                  <a:pt x="21600" y="393"/>
                </a:cubicBezTo>
                <a:cubicBezTo>
                  <a:pt x="21600" y="180"/>
                  <a:pt x="21405" y="0"/>
                  <a:pt x="21174" y="0"/>
                </a:cubicBezTo>
                <a:close/>
              </a:path>
            </a:pathLst>
          </a:custGeom>
          <a:solidFill>
            <a:srgbClr val="0F6FC6"/>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endParaRPr/>
          </a:p>
        </p:txBody>
      </p:sp>
      <p:grpSp>
        <p:nvGrpSpPr>
          <p:cNvPr id="443" name="Group 443"/>
          <p:cNvGrpSpPr/>
          <p:nvPr/>
        </p:nvGrpSpPr>
        <p:grpSpPr>
          <a:xfrm>
            <a:off x="6477756" y="2290783"/>
            <a:ext cx="429992" cy="348508"/>
            <a:chOff x="0" y="0"/>
            <a:chExt cx="429991" cy="348507"/>
          </a:xfrm>
        </p:grpSpPr>
        <p:sp>
          <p:nvSpPr>
            <p:cNvPr id="439" name="Shape 439"/>
            <p:cNvSpPr/>
            <p:nvPr/>
          </p:nvSpPr>
          <p:spPr>
            <a:xfrm>
              <a:off x="125892" y="259690"/>
              <a:ext cx="88673" cy="88817"/>
            </a:xfrm>
            <a:custGeom>
              <a:avLst/>
              <a:gdLst/>
              <a:ahLst/>
              <a:cxnLst>
                <a:cxn ang="0">
                  <a:pos x="wd2" y="hd2"/>
                </a:cxn>
                <a:cxn ang="5400000">
                  <a:pos x="wd2" y="hd2"/>
                </a:cxn>
                <a:cxn ang="10800000">
                  <a:pos x="wd2" y="hd2"/>
                </a:cxn>
                <a:cxn ang="16200000">
                  <a:pos x="wd2" y="hd2"/>
                </a:cxn>
              </a:cxnLst>
              <a:rect l="0" t="0" r="r" b="b"/>
              <a:pathLst>
                <a:path w="21600" h="21600" extrusionOk="0">
                  <a:moveTo>
                    <a:pt x="10841" y="21600"/>
                  </a:moveTo>
                  <a:cubicBezTo>
                    <a:pt x="4800" y="21600"/>
                    <a:pt x="0" y="16800"/>
                    <a:pt x="0" y="10841"/>
                  </a:cubicBezTo>
                  <a:cubicBezTo>
                    <a:pt x="0" y="4883"/>
                    <a:pt x="4800" y="0"/>
                    <a:pt x="10841" y="0"/>
                  </a:cubicBezTo>
                  <a:cubicBezTo>
                    <a:pt x="16800" y="0"/>
                    <a:pt x="21600" y="4883"/>
                    <a:pt x="21600" y="10841"/>
                  </a:cubicBezTo>
                  <a:cubicBezTo>
                    <a:pt x="21600" y="16800"/>
                    <a:pt x="16800" y="21600"/>
                    <a:pt x="10841" y="21600"/>
                  </a:cubicBezTo>
                  <a:close/>
                  <a:moveTo>
                    <a:pt x="10841" y="7200"/>
                  </a:moveTo>
                  <a:cubicBezTo>
                    <a:pt x="8772" y="7200"/>
                    <a:pt x="7200" y="8855"/>
                    <a:pt x="7200" y="10841"/>
                  </a:cubicBezTo>
                  <a:cubicBezTo>
                    <a:pt x="7200" y="12828"/>
                    <a:pt x="8772" y="14400"/>
                    <a:pt x="10841" y="14400"/>
                  </a:cubicBezTo>
                  <a:cubicBezTo>
                    <a:pt x="12828" y="14400"/>
                    <a:pt x="14400" y="12828"/>
                    <a:pt x="14400" y="10841"/>
                  </a:cubicBezTo>
                  <a:cubicBezTo>
                    <a:pt x="14400" y="8855"/>
                    <a:pt x="12828" y="7200"/>
                    <a:pt x="10841" y="720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0" name="Shape 440"/>
            <p:cNvSpPr/>
            <p:nvPr/>
          </p:nvSpPr>
          <p:spPr>
            <a:xfrm>
              <a:off x="274204" y="259690"/>
              <a:ext cx="88816" cy="88817"/>
            </a:xfrm>
            <a:custGeom>
              <a:avLst/>
              <a:gdLst/>
              <a:ahLst/>
              <a:cxnLst>
                <a:cxn ang="0">
                  <a:pos x="wd2" y="hd2"/>
                </a:cxn>
                <a:cxn ang="5400000">
                  <a:pos x="wd2" y="hd2"/>
                </a:cxn>
                <a:cxn ang="10800000">
                  <a:pos x="wd2" y="hd2"/>
                </a:cxn>
                <a:cxn ang="16200000">
                  <a:pos x="wd2" y="hd2"/>
                </a:cxn>
              </a:cxnLst>
              <a:rect l="0" t="0" r="r" b="b"/>
              <a:pathLst>
                <a:path w="21600" h="21600" extrusionOk="0">
                  <a:moveTo>
                    <a:pt x="10759" y="7200"/>
                  </a:moveTo>
                  <a:cubicBezTo>
                    <a:pt x="12745" y="7200"/>
                    <a:pt x="14400" y="8855"/>
                    <a:pt x="14400" y="10841"/>
                  </a:cubicBezTo>
                  <a:cubicBezTo>
                    <a:pt x="14400" y="12828"/>
                    <a:pt x="12745" y="14400"/>
                    <a:pt x="10759" y="14400"/>
                  </a:cubicBezTo>
                  <a:cubicBezTo>
                    <a:pt x="8772" y="14400"/>
                    <a:pt x="7200" y="12828"/>
                    <a:pt x="7200" y="10841"/>
                  </a:cubicBezTo>
                  <a:cubicBezTo>
                    <a:pt x="7200" y="8855"/>
                    <a:pt x="8772" y="7200"/>
                    <a:pt x="10759" y="7200"/>
                  </a:cubicBezTo>
                  <a:moveTo>
                    <a:pt x="10759" y="0"/>
                  </a:moveTo>
                  <a:cubicBezTo>
                    <a:pt x="4800" y="0"/>
                    <a:pt x="0" y="4883"/>
                    <a:pt x="0" y="10841"/>
                  </a:cubicBezTo>
                  <a:cubicBezTo>
                    <a:pt x="0" y="16800"/>
                    <a:pt x="4800" y="21600"/>
                    <a:pt x="10759" y="21600"/>
                  </a:cubicBezTo>
                  <a:cubicBezTo>
                    <a:pt x="16800" y="21600"/>
                    <a:pt x="21600" y="16800"/>
                    <a:pt x="21600" y="10841"/>
                  </a:cubicBezTo>
                  <a:cubicBezTo>
                    <a:pt x="21600" y="4883"/>
                    <a:pt x="16800" y="0"/>
                    <a:pt x="10759" y="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1" name="Shape 441"/>
            <p:cNvSpPr/>
            <p:nvPr/>
          </p:nvSpPr>
          <p:spPr>
            <a:xfrm>
              <a:off x="-1" y="-1"/>
              <a:ext cx="400387" cy="237274"/>
            </a:xfrm>
            <a:custGeom>
              <a:avLst/>
              <a:gdLst/>
              <a:ahLst/>
              <a:cxnLst>
                <a:cxn ang="0">
                  <a:pos x="wd2" y="hd2"/>
                </a:cxn>
                <a:cxn ang="5400000">
                  <a:pos x="wd2" y="hd2"/>
                </a:cxn>
                <a:cxn ang="10800000">
                  <a:pos x="wd2" y="hd2"/>
                </a:cxn>
                <a:cxn ang="16200000">
                  <a:pos x="wd2" y="hd2"/>
                </a:cxn>
              </a:cxnLst>
              <a:rect l="0" t="0" r="r" b="b"/>
              <a:pathLst>
                <a:path w="21600" h="21600" extrusionOk="0">
                  <a:moveTo>
                    <a:pt x="7469" y="18935"/>
                  </a:moveTo>
                  <a:cubicBezTo>
                    <a:pt x="5175" y="0"/>
                    <a:pt x="5175" y="0"/>
                    <a:pt x="5175" y="0"/>
                  </a:cubicBezTo>
                  <a:cubicBezTo>
                    <a:pt x="3212" y="0"/>
                    <a:pt x="3212" y="0"/>
                    <a:pt x="3212" y="0"/>
                  </a:cubicBezTo>
                  <a:cubicBezTo>
                    <a:pt x="789" y="0"/>
                    <a:pt x="789" y="0"/>
                    <a:pt x="789" y="0"/>
                  </a:cubicBezTo>
                  <a:cubicBezTo>
                    <a:pt x="789" y="0"/>
                    <a:pt x="789" y="0"/>
                    <a:pt x="789" y="0"/>
                  </a:cubicBezTo>
                  <a:cubicBezTo>
                    <a:pt x="349" y="0"/>
                    <a:pt x="0" y="620"/>
                    <a:pt x="0" y="1364"/>
                  </a:cubicBezTo>
                  <a:cubicBezTo>
                    <a:pt x="0" y="2107"/>
                    <a:pt x="349" y="2696"/>
                    <a:pt x="807" y="2696"/>
                  </a:cubicBezTo>
                  <a:cubicBezTo>
                    <a:pt x="807" y="2696"/>
                    <a:pt x="826" y="2696"/>
                    <a:pt x="844" y="2696"/>
                  </a:cubicBezTo>
                  <a:cubicBezTo>
                    <a:pt x="3780" y="2696"/>
                    <a:pt x="3780" y="2696"/>
                    <a:pt x="3780" y="2696"/>
                  </a:cubicBezTo>
                  <a:cubicBezTo>
                    <a:pt x="6056" y="21600"/>
                    <a:pt x="6056" y="21600"/>
                    <a:pt x="6056" y="21600"/>
                  </a:cubicBezTo>
                  <a:cubicBezTo>
                    <a:pt x="8497" y="21600"/>
                    <a:pt x="8497" y="21600"/>
                    <a:pt x="8497" y="21600"/>
                  </a:cubicBezTo>
                  <a:cubicBezTo>
                    <a:pt x="20793" y="21600"/>
                    <a:pt x="20793" y="21600"/>
                    <a:pt x="20793" y="21600"/>
                  </a:cubicBezTo>
                  <a:cubicBezTo>
                    <a:pt x="20793" y="21600"/>
                    <a:pt x="20793" y="21600"/>
                    <a:pt x="20793" y="21600"/>
                  </a:cubicBezTo>
                  <a:cubicBezTo>
                    <a:pt x="20793" y="21600"/>
                    <a:pt x="20811" y="21600"/>
                    <a:pt x="20811" y="21600"/>
                  </a:cubicBezTo>
                  <a:cubicBezTo>
                    <a:pt x="20829" y="21600"/>
                    <a:pt x="20829" y="21600"/>
                    <a:pt x="20829" y="21600"/>
                  </a:cubicBezTo>
                  <a:cubicBezTo>
                    <a:pt x="20829" y="21600"/>
                    <a:pt x="20829" y="21600"/>
                    <a:pt x="20829" y="21600"/>
                  </a:cubicBezTo>
                  <a:cubicBezTo>
                    <a:pt x="21251" y="21569"/>
                    <a:pt x="21600" y="21011"/>
                    <a:pt x="21600" y="20267"/>
                  </a:cubicBezTo>
                  <a:cubicBezTo>
                    <a:pt x="21600" y="19524"/>
                    <a:pt x="21233" y="18904"/>
                    <a:pt x="20793" y="18904"/>
                  </a:cubicBezTo>
                  <a:lnTo>
                    <a:pt x="7469" y="18935"/>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2" name="Shape 442"/>
            <p:cNvSpPr/>
            <p:nvPr/>
          </p:nvSpPr>
          <p:spPr>
            <a:xfrm>
              <a:off x="133365" y="29604"/>
              <a:ext cx="296626" cy="148459"/>
            </a:xfrm>
            <a:custGeom>
              <a:avLst/>
              <a:gdLst/>
              <a:ahLst/>
              <a:cxnLst>
                <a:cxn ang="0">
                  <a:pos x="wd2" y="hd2"/>
                </a:cxn>
                <a:cxn ang="5400000">
                  <a:pos x="wd2" y="hd2"/>
                </a:cxn>
                <a:cxn ang="10800000">
                  <a:pos x="wd2" y="hd2"/>
                </a:cxn>
                <a:cxn ang="16200000">
                  <a:pos x="wd2" y="hd2"/>
                </a:cxn>
              </a:cxnLst>
              <a:rect l="0" t="0" r="r" b="b"/>
              <a:pathLst>
                <a:path w="21600" h="21600" extrusionOk="0">
                  <a:moveTo>
                    <a:pt x="18355" y="17290"/>
                  </a:moveTo>
                  <a:cubicBezTo>
                    <a:pt x="3245" y="17290"/>
                    <a:pt x="3245" y="17290"/>
                    <a:pt x="3245" y="17290"/>
                  </a:cubicBezTo>
                  <a:cubicBezTo>
                    <a:pt x="2650" y="17290"/>
                    <a:pt x="2155" y="18231"/>
                    <a:pt x="2155" y="19470"/>
                  </a:cubicBezTo>
                  <a:cubicBezTo>
                    <a:pt x="2155" y="20659"/>
                    <a:pt x="2650" y="21600"/>
                    <a:pt x="3245" y="21600"/>
                  </a:cubicBezTo>
                  <a:cubicBezTo>
                    <a:pt x="18355" y="21600"/>
                    <a:pt x="18355" y="21600"/>
                    <a:pt x="18355" y="21600"/>
                  </a:cubicBezTo>
                  <a:cubicBezTo>
                    <a:pt x="18950" y="21600"/>
                    <a:pt x="19445" y="20659"/>
                    <a:pt x="19445" y="19470"/>
                  </a:cubicBezTo>
                  <a:cubicBezTo>
                    <a:pt x="19445" y="18231"/>
                    <a:pt x="18950" y="17290"/>
                    <a:pt x="18355" y="17290"/>
                  </a:cubicBezTo>
                  <a:close/>
                  <a:moveTo>
                    <a:pt x="19445" y="8670"/>
                  </a:moveTo>
                  <a:cubicBezTo>
                    <a:pt x="2155" y="8670"/>
                    <a:pt x="2155" y="8670"/>
                    <a:pt x="2155" y="8670"/>
                  </a:cubicBezTo>
                  <a:cubicBezTo>
                    <a:pt x="1561" y="8670"/>
                    <a:pt x="1090" y="9611"/>
                    <a:pt x="1090" y="10800"/>
                  </a:cubicBezTo>
                  <a:cubicBezTo>
                    <a:pt x="1090" y="11989"/>
                    <a:pt x="1561" y="12980"/>
                    <a:pt x="2155" y="12980"/>
                  </a:cubicBezTo>
                  <a:cubicBezTo>
                    <a:pt x="19445" y="12980"/>
                    <a:pt x="19445" y="12980"/>
                    <a:pt x="19445" y="12980"/>
                  </a:cubicBezTo>
                  <a:cubicBezTo>
                    <a:pt x="20039" y="12980"/>
                    <a:pt x="20510" y="11989"/>
                    <a:pt x="20510" y="10800"/>
                  </a:cubicBezTo>
                  <a:cubicBezTo>
                    <a:pt x="20510" y="9611"/>
                    <a:pt x="20039" y="8670"/>
                    <a:pt x="19445" y="8670"/>
                  </a:cubicBezTo>
                  <a:close/>
                  <a:moveTo>
                    <a:pt x="20510" y="0"/>
                  </a:moveTo>
                  <a:cubicBezTo>
                    <a:pt x="1090" y="0"/>
                    <a:pt x="1090" y="0"/>
                    <a:pt x="1090" y="0"/>
                  </a:cubicBezTo>
                  <a:cubicBezTo>
                    <a:pt x="495" y="0"/>
                    <a:pt x="0" y="991"/>
                    <a:pt x="0" y="2180"/>
                  </a:cubicBezTo>
                  <a:cubicBezTo>
                    <a:pt x="0" y="3369"/>
                    <a:pt x="495" y="4310"/>
                    <a:pt x="1090" y="4310"/>
                  </a:cubicBezTo>
                  <a:cubicBezTo>
                    <a:pt x="20510" y="4310"/>
                    <a:pt x="20510" y="4310"/>
                    <a:pt x="20510" y="4310"/>
                  </a:cubicBezTo>
                  <a:cubicBezTo>
                    <a:pt x="21105" y="4310"/>
                    <a:pt x="21600" y="3369"/>
                    <a:pt x="21600" y="2180"/>
                  </a:cubicBezTo>
                  <a:cubicBezTo>
                    <a:pt x="21600" y="991"/>
                    <a:pt x="21105" y="0"/>
                    <a:pt x="20510" y="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450" name="Group 450"/>
          <p:cNvGrpSpPr/>
          <p:nvPr/>
        </p:nvGrpSpPr>
        <p:grpSpPr>
          <a:xfrm>
            <a:off x="6539514" y="3200836"/>
            <a:ext cx="376736" cy="290257"/>
            <a:chOff x="0" y="0"/>
            <a:chExt cx="376735" cy="290256"/>
          </a:xfrm>
        </p:grpSpPr>
        <p:sp>
          <p:nvSpPr>
            <p:cNvPr id="444" name="Shape 444"/>
            <p:cNvSpPr/>
            <p:nvPr/>
          </p:nvSpPr>
          <p:spPr>
            <a:xfrm>
              <a:off x="101535" y="-1"/>
              <a:ext cx="275201" cy="58474"/>
            </a:xfrm>
            <a:custGeom>
              <a:avLst/>
              <a:gdLst/>
              <a:ahLst/>
              <a:cxnLst>
                <a:cxn ang="0">
                  <a:pos x="wd2" y="hd2"/>
                </a:cxn>
                <a:cxn ang="5400000">
                  <a:pos x="wd2" y="hd2"/>
                </a:cxn>
                <a:cxn ang="10800000">
                  <a:pos x="wd2" y="hd2"/>
                </a:cxn>
                <a:cxn ang="16200000">
                  <a:pos x="wd2" y="hd2"/>
                </a:cxn>
              </a:cxnLst>
              <a:rect l="0" t="0" r="r" b="b"/>
              <a:pathLst>
                <a:path w="21600" h="21600" extrusionOk="0">
                  <a:moveTo>
                    <a:pt x="1109" y="0"/>
                  </a:moveTo>
                  <a:cubicBezTo>
                    <a:pt x="20425" y="0"/>
                    <a:pt x="20425" y="0"/>
                    <a:pt x="20425" y="0"/>
                  </a:cubicBezTo>
                  <a:cubicBezTo>
                    <a:pt x="21078" y="0"/>
                    <a:pt x="21600" y="2469"/>
                    <a:pt x="21600" y="5246"/>
                  </a:cubicBezTo>
                  <a:cubicBezTo>
                    <a:pt x="21600" y="16046"/>
                    <a:pt x="21600" y="16046"/>
                    <a:pt x="21600" y="16046"/>
                  </a:cubicBezTo>
                  <a:cubicBezTo>
                    <a:pt x="21600" y="19131"/>
                    <a:pt x="21078" y="21600"/>
                    <a:pt x="20425" y="21600"/>
                  </a:cubicBezTo>
                  <a:cubicBezTo>
                    <a:pt x="1109" y="21600"/>
                    <a:pt x="1109" y="21600"/>
                    <a:pt x="1109" y="21600"/>
                  </a:cubicBezTo>
                  <a:cubicBezTo>
                    <a:pt x="522" y="21600"/>
                    <a:pt x="0" y="19131"/>
                    <a:pt x="0" y="16046"/>
                  </a:cubicBezTo>
                  <a:cubicBezTo>
                    <a:pt x="0" y="5246"/>
                    <a:pt x="0" y="5246"/>
                    <a:pt x="0" y="5246"/>
                  </a:cubicBezTo>
                  <a:cubicBezTo>
                    <a:pt x="0" y="2469"/>
                    <a:pt x="522" y="0"/>
                    <a:pt x="1109"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5" name="Shape 445"/>
            <p:cNvSpPr/>
            <p:nvPr/>
          </p:nvSpPr>
          <p:spPr>
            <a:xfrm>
              <a:off x="101536" y="116241"/>
              <a:ext cx="217081" cy="58124"/>
            </a:xfrm>
            <a:custGeom>
              <a:avLst/>
              <a:gdLst/>
              <a:ahLst/>
              <a:cxnLst>
                <a:cxn ang="0">
                  <a:pos x="wd2" y="hd2"/>
                </a:cxn>
                <a:cxn ang="5400000">
                  <a:pos x="wd2" y="hd2"/>
                </a:cxn>
                <a:cxn ang="10800000">
                  <a:pos x="wd2" y="hd2"/>
                </a:cxn>
                <a:cxn ang="16200000">
                  <a:pos x="wd2" y="hd2"/>
                </a:cxn>
              </a:cxnLst>
              <a:rect l="0" t="0" r="r" b="b"/>
              <a:pathLst>
                <a:path w="21600" h="21600" extrusionOk="0">
                  <a:moveTo>
                    <a:pt x="1407" y="0"/>
                  </a:moveTo>
                  <a:cubicBezTo>
                    <a:pt x="20193" y="0"/>
                    <a:pt x="20193" y="0"/>
                    <a:pt x="20193" y="0"/>
                  </a:cubicBezTo>
                  <a:cubicBezTo>
                    <a:pt x="20938" y="0"/>
                    <a:pt x="21600" y="2469"/>
                    <a:pt x="21600" y="5554"/>
                  </a:cubicBezTo>
                  <a:cubicBezTo>
                    <a:pt x="21600" y="16354"/>
                    <a:pt x="21600" y="16354"/>
                    <a:pt x="21600" y="16354"/>
                  </a:cubicBezTo>
                  <a:cubicBezTo>
                    <a:pt x="21600" y="19131"/>
                    <a:pt x="20938" y="21600"/>
                    <a:pt x="20193" y="21600"/>
                  </a:cubicBezTo>
                  <a:cubicBezTo>
                    <a:pt x="1407" y="21600"/>
                    <a:pt x="1407" y="21600"/>
                    <a:pt x="1407" y="21600"/>
                  </a:cubicBezTo>
                  <a:cubicBezTo>
                    <a:pt x="662" y="21600"/>
                    <a:pt x="0" y="19131"/>
                    <a:pt x="0" y="16354"/>
                  </a:cubicBezTo>
                  <a:cubicBezTo>
                    <a:pt x="0" y="5554"/>
                    <a:pt x="0" y="5554"/>
                    <a:pt x="0" y="5554"/>
                  </a:cubicBezTo>
                  <a:cubicBezTo>
                    <a:pt x="0" y="2469"/>
                    <a:pt x="662" y="0"/>
                    <a:pt x="1407"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6" name="Shape 446"/>
            <p:cNvSpPr/>
            <p:nvPr/>
          </p:nvSpPr>
          <p:spPr>
            <a:xfrm>
              <a:off x="101535" y="232833"/>
              <a:ext cx="260497" cy="57424"/>
            </a:xfrm>
            <a:custGeom>
              <a:avLst/>
              <a:gdLst/>
              <a:ahLst/>
              <a:cxnLst>
                <a:cxn ang="0">
                  <a:pos x="wd2" y="hd2"/>
                </a:cxn>
                <a:cxn ang="5400000">
                  <a:pos x="wd2" y="hd2"/>
                </a:cxn>
                <a:cxn ang="10800000">
                  <a:pos x="wd2" y="hd2"/>
                </a:cxn>
                <a:cxn ang="16200000">
                  <a:pos x="wd2" y="hd2"/>
                </a:cxn>
              </a:cxnLst>
              <a:rect l="0" t="0" r="r" b="b"/>
              <a:pathLst>
                <a:path w="21600" h="21600" extrusionOk="0">
                  <a:moveTo>
                    <a:pt x="1173" y="0"/>
                  </a:moveTo>
                  <a:cubicBezTo>
                    <a:pt x="20427" y="0"/>
                    <a:pt x="20427" y="0"/>
                    <a:pt x="20427" y="0"/>
                  </a:cubicBezTo>
                  <a:cubicBezTo>
                    <a:pt x="21048" y="0"/>
                    <a:pt x="21600" y="2191"/>
                    <a:pt x="21600" y="5322"/>
                  </a:cubicBezTo>
                  <a:cubicBezTo>
                    <a:pt x="21600" y="16278"/>
                    <a:pt x="21600" y="16278"/>
                    <a:pt x="21600" y="16278"/>
                  </a:cubicBezTo>
                  <a:cubicBezTo>
                    <a:pt x="21600" y="19096"/>
                    <a:pt x="21048" y="21600"/>
                    <a:pt x="20427" y="21600"/>
                  </a:cubicBezTo>
                  <a:cubicBezTo>
                    <a:pt x="1173" y="21600"/>
                    <a:pt x="1173" y="21600"/>
                    <a:pt x="1173" y="21600"/>
                  </a:cubicBezTo>
                  <a:cubicBezTo>
                    <a:pt x="552" y="21600"/>
                    <a:pt x="0" y="19096"/>
                    <a:pt x="0" y="16278"/>
                  </a:cubicBezTo>
                  <a:cubicBezTo>
                    <a:pt x="0" y="5322"/>
                    <a:pt x="0" y="5322"/>
                    <a:pt x="0" y="5322"/>
                  </a:cubicBezTo>
                  <a:cubicBezTo>
                    <a:pt x="0" y="2191"/>
                    <a:pt x="552" y="0"/>
                    <a:pt x="1173"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7" name="Shape 447"/>
            <p:cNvSpPr/>
            <p:nvPr/>
          </p:nvSpPr>
          <p:spPr>
            <a:xfrm>
              <a:off x="0" y="-1"/>
              <a:ext cx="58122" cy="58474"/>
            </a:xfrm>
            <a:custGeom>
              <a:avLst/>
              <a:gdLst/>
              <a:ahLst/>
              <a:cxnLst>
                <a:cxn ang="0">
                  <a:pos x="wd2" y="hd2"/>
                </a:cxn>
                <a:cxn ang="5400000">
                  <a:pos x="wd2" y="hd2"/>
                </a:cxn>
                <a:cxn ang="10800000">
                  <a:pos x="wd2" y="hd2"/>
                </a:cxn>
                <a:cxn ang="16200000">
                  <a:pos x="wd2" y="hd2"/>
                </a:cxn>
              </a:cxnLst>
              <a:rect l="0" t="0" r="r" b="b"/>
              <a:pathLst>
                <a:path w="21600" h="21600" extrusionOk="0">
                  <a:moveTo>
                    <a:pt x="5246" y="0"/>
                  </a:moveTo>
                  <a:cubicBezTo>
                    <a:pt x="16046" y="0"/>
                    <a:pt x="16046" y="0"/>
                    <a:pt x="16046" y="0"/>
                  </a:cubicBezTo>
                  <a:cubicBezTo>
                    <a:pt x="19131" y="0"/>
                    <a:pt x="21600" y="2469"/>
                    <a:pt x="21600" y="5246"/>
                  </a:cubicBezTo>
                  <a:cubicBezTo>
                    <a:pt x="21600" y="16046"/>
                    <a:pt x="21600" y="16046"/>
                    <a:pt x="21600" y="16046"/>
                  </a:cubicBezTo>
                  <a:cubicBezTo>
                    <a:pt x="21600" y="19131"/>
                    <a:pt x="19131" y="21600"/>
                    <a:pt x="16046" y="21600"/>
                  </a:cubicBezTo>
                  <a:cubicBezTo>
                    <a:pt x="5246" y="21600"/>
                    <a:pt x="5246" y="21600"/>
                    <a:pt x="5246" y="21600"/>
                  </a:cubicBezTo>
                  <a:cubicBezTo>
                    <a:pt x="2469" y="21600"/>
                    <a:pt x="0" y="19131"/>
                    <a:pt x="0" y="16046"/>
                  </a:cubicBezTo>
                  <a:cubicBezTo>
                    <a:pt x="0" y="5246"/>
                    <a:pt x="0" y="5246"/>
                    <a:pt x="0" y="5246"/>
                  </a:cubicBezTo>
                  <a:cubicBezTo>
                    <a:pt x="0" y="2469"/>
                    <a:pt x="2469" y="0"/>
                    <a:pt x="5246"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8" name="Shape 448"/>
            <p:cNvSpPr/>
            <p:nvPr/>
          </p:nvSpPr>
          <p:spPr>
            <a:xfrm>
              <a:off x="0" y="116241"/>
              <a:ext cx="58122" cy="58124"/>
            </a:xfrm>
            <a:custGeom>
              <a:avLst/>
              <a:gdLst/>
              <a:ahLst/>
              <a:cxnLst>
                <a:cxn ang="0">
                  <a:pos x="wd2" y="hd2"/>
                </a:cxn>
                <a:cxn ang="5400000">
                  <a:pos x="wd2" y="hd2"/>
                </a:cxn>
                <a:cxn ang="10800000">
                  <a:pos x="wd2" y="hd2"/>
                </a:cxn>
                <a:cxn ang="16200000">
                  <a:pos x="wd2" y="hd2"/>
                </a:cxn>
              </a:cxnLst>
              <a:rect l="0" t="0" r="r" b="b"/>
              <a:pathLst>
                <a:path w="21600" h="21600" extrusionOk="0">
                  <a:moveTo>
                    <a:pt x="5246" y="0"/>
                  </a:moveTo>
                  <a:cubicBezTo>
                    <a:pt x="16046" y="0"/>
                    <a:pt x="16046" y="0"/>
                    <a:pt x="16046" y="0"/>
                  </a:cubicBezTo>
                  <a:cubicBezTo>
                    <a:pt x="19131" y="0"/>
                    <a:pt x="21600" y="2469"/>
                    <a:pt x="21600" y="5554"/>
                  </a:cubicBezTo>
                  <a:cubicBezTo>
                    <a:pt x="21600" y="16354"/>
                    <a:pt x="21600" y="16354"/>
                    <a:pt x="21600" y="16354"/>
                  </a:cubicBezTo>
                  <a:cubicBezTo>
                    <a:pt x="21600" y="19131"/>
                    <a:pt x="19131" y="21600"/>
                    <a:pt x="16046" y="21600"/>
                  </a:cubicBezTo>
                  <a:cubicBezTo>
                    <a:pt x="5246" y="21600"/>
                    <a:pt x="5246" y="21600"/>
                    <a:pt x="5246" y="21600"/>
                  </a:cubicBezTo>
                  <a:cubicBezTo>
                    <a:pt x="2469" y="21600"/>
                    <a:pt x="0" y="19131"/>
                    <a:pt x="0" y="16354"/>
                  </a:cubicBezTo>
                  <a:cubicBezTo>
                    <a:pt x="0" y="5554"/>
                    <a:pt x="0" y="5554"/>
                    <a:pt x="0" y="5554"/>
                  </a:cubicBezTo>
                  <a:cubicBezTo>
                    <a:pt x="0" y="2469"/>
                    <a:pt x="2469" y="0"/>
                    <a:pt x="5246"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49" name="Shape 449"/>
            <p:cNvSpPr/>
            <p:nvPr/>
          </p:nvSpPr>
          <p:spPr>
            <a:xfrm>
              <a:off x="0" y="232833"/>
              <a:ext cx="58122" cy="57424"/>
            </a:xfrm>
            <a:custGeom>
              <a:avLst/>
              <a:gdLst/>
              <a:ahLst/>
              <a:cxnLst>
                <a:cxn ang="0">
                  <a:pos x="wd2" y="hd2"/>
                </a:cxn>
                <a:cxn ang="5400000">
                  <a:pos x="wd2" y="hd2"/>
                </a:cxn>
                <a:cxn ang="10800000">
                  <a:pos x="wd2" y="hd2"/>
                </a:cxn>
                <a:cxn ang="16200000">
                  <a:pos x="wd2" y="hd2"/>
                </a:cxn>
              </a:cxnLst>
              <a:rect l="0" t="0" r="r" b="b"/>
              <a:pathLst>
                <a:path w="21600" h="21600" extrusionOk="0">
                  <a:moveTo>
                    <a:pt x="5246" y="0"/>
                  </a:moveTo>
                  <a:cubicBezTo>
                    <a:pt x="16046" y="0"/>
                    <a:pt x="16046" y="0"/>
                    <a:pt x="16046" y="0"/>
                  </a:cubicBezTo>
                  <a:cubicBezTo>
                    <a:pt x="19131" y="0"/>
                    <a:pt x="21600" y="2191"/>
                    <a:pt x="21600" y="5322"/>
                  </a:cubicBezTo>
                  <a:cubicBezTo>
                    <a:pt x="21600" y="16278"/>
                    <a:pt x="21600" y="16278"/>
                    <a:pt x="21600" y="16278"/>
                  </a:cubicBezTo>
                  <a:cubicBezTo>
                    <a:pt x="21600" y="19096"/>
                    <a:pt x="19131" y="21600"/>
                    <a:pt x="16046" y="21600"/>
                  </a:cubicBezTo>
                  <a:cubicBezTo>
                    <a:pt x="5246" y="21600"/>
                    <a:pt x="5246" y="21600"/>
                    <a:pt x="5246" y="21600"/>
                  </a:cubicBezTo>
                  <a:cubicBezTo>
                    <a:pt x="2469" y="21600"/>
                    <a:pt x="0" y="19096"/>
                    <a:pt x="0" y="16278"/>
                  </a:cubicBezTo>
                  <a:cubicBezTo>
                    <a:pt x="0" y="5322"/>
                    <a:pt x="0" y="5322"/>
                    <a:pt x="0" y="5322"/>
                  </a:cubicBezTo>
                  <a:cubicBezTo>
                    <a:pt x="0" y="2191"/>
                    <a:pt x="2469" y="0"/>
                    <a:pt x="5246"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454" name="Group 454"/>
          <p:cNvGrpSpPr/>
          <p:nvPr/>
        </p:nvGrpSpPr>
        <p:grpSpPr>
          <a:xfrm>
            <a:off x="6562400" y="3990240"/>
            <a:ext cx="384803" cy="312822"/>
            <a:chOff x="0" y="0"/>
            <a:chExt cx="384802" cy="312821"/>
          </a:xfrm>
        </p:grpSpPr>
        <p:sp>
          <p:nvSpPr>
            <p:cNvPr id="451" name="Shape 451"/>
            <p:cNvSpPr/>
            <p:nvPr/>
          </p:nvSpPr>
          <p:spPr>
            <a:xfrm>
              <a:off x="-1" y="-1"/>
              <a:ext cx="384804" cy="312823"/>
            </a:xfrm>
            <a:custGeom>
              <a:avLst/>
              <a:gdLst/>
              <a:ahLst/>
              <a:cxnLst>
                <a:cxn ang="0">
                  <a:pos x="wd2" y="hd2"/>
                </a:cxn>
                <a:cxn ang="5400000">
                  <a:pos x="wd2" y="hd2"/>
                </a:cxn>
                <a:cxn ang="10800000">
                  <a:pos x="wd2" y="hd2"/>
                </a:cxn>
                <a:cxn ang="16200000">
                  <a:pos x="wd2" y="hd2"/>
                </a:cxn>
              </a:cxnLst>
              <a:rect l="0" t="0" r="r" b="b"/>
              <a:pathLst>
                <a:path w="21600" h="21600" extrusionOk="0">
                  <a:moveTo>
                    <a:pt x="12344" y="1662"/>
                  </a:moveTo>
                  <a:cubicBezTo>
                    <a:pt x="12344" y="1662"/>
                    <a:pt x="12344" y="1662"/>
                    <a:pt x="12344" y="1662"/>
                  </a:cubicBezTo>
                  <a:moveTo>
                    <a:pt x="12344" y="1662"/>
                  </a:moveTo>
                  <a:cubicBezTo>
                    <a:pt x="12656" y="1662"/>
                    <a:pt x="13128" y="1813"/>
                    <a:pt x="13666" y="2858"/>
                  </a:cubicBezTo>
                  <a:cubicBezTo>
                    <a:pt x="14403" y="4171"/>
                    <a:pt x="14403" y="4171"/>
                    <a:pt x="14403" y="4171"/>
                  </a:cubicBezTo>
                  <a:cubicBezTo>
                    <a:pt x="14403" y="4171"/>
                    <a:pt x="14403" y="4171"/>
                    <a:pt x="14403" y="4171"/>
                  </a:cubicBezTo>
                  <a:cubicBezTo>
                    <a:pt x="18540" y="4171"/>
                    <a:pt x="18540" y="4171"/>
                    <a:pt x="18540" y="4171"/>
                  </a:cubicBezTo>
                  <a:cubicBezTo>
                    <a:pt x="19484" y="4171"/>
                    <a:pt x="20249" y="5089"/>
                    <a:pt x="20249" y="6216"/>
                  </a:cubicBezTo>
                  <a:cubicBezTo>
                    <a:pt x="20249" y="17893"/>
                    <a:pt x="20249" y="17893"/>
                    <a:pt x="20249" y="17893"/>
                  </a:cubicBezTo>
                  <a:cubicBezTo>
                    <a:pt x="20249" y="19021"/>
                    <a:pt x="19484" y="19938"/>
                    <a:pt x="18540" y="19938"/>
                  </a:cubicBezTo>
                  <a:cubicBezTo>
                    <a:pt x="3051" y="19938"/>
                    <a:pt x="3051" y="19938"/>
                    <a:pt x="3051" y="19938"/>
                  </a:cubicBezTo>
                  <a:cubicBezTo>
                    <a:pt x="2116" y="19938"/>
                    <a:pt x="1351" y="19021"/>
                    <a:pt x="1351" y="17893"/>
                  </a:cubicBezTo>
                  <a:cubicBezTo>
                    <a:pt x="1351" y="6216"/>
                    <a:pt x="1351" y="6216"/>
                    <a:pt x="1351" y="6216"/>
                  </a:cubicBezTo>
                  <a:cubicBezTo>
                    <a:pt x="1351" y="5089"/>
                    <a:pt x="2116" y="4171"/>
                    <a:pt x="3051" y="4171"/>
                  </a:cubicBezTo>
                  <a:cubicBezTo>
                    <a:pt x="7197" y="4171"/>
                    <a:pt x="7197" y="4171"/>
                    <a:pt x="7197" y="4171"/>
                  </a:cubicBezTo>
                  <a:cubicBezTo>
                    <a:pt x="7197" y="4171"/>
                    <a:pt x="7187" y="4171"/>
                    <a:pt x="7187" y="4171"/>
                  </a:cubicBezTo>
                  <a:cubicBezTo>
                    <a:pt x="7849" y="2858"/>
                    <a:pt x="7849" y="2858"/>
                    <a:pt x="7849" y="2858"/>
                  </a:cubicBezTo>
                  <a:cubicBezTo>
                    <a:pt x="8236" y="1789"/>
                    <a:pt x="8916" y="1662"/>
                    <a:pt x="9303" y="1662"/>
                  </a:cubicBezTo>
                  <a:lnTo>
                    <a:pt x="12344" y="1662"/>
                  </a:lnTo>
                  <a:close/>
                  <a:moveTo>
                    <a:pt x="9303" y="0"/>
                  </a:moveTo>
                  <a:cubicBezTo>
                    <a:pt x="8141" y="0"/>
                    <a:pt x="7169" y="755"/>
                    <a:pt x="6659" y="2068"/>
                  </a:cubicBezTo>
                  <a:cubicBezTo>
                    <a:pt x="6432" y="2521"/>
                    <a:pt x="6432" y="2521"/>
                    <a:pt x="6432" y="2521"/>
                  </a:cubicBezTo>
                  <a:cubicBezTo>
                    <a:pt x="3051" y="2521"/>
                    <a:pt x="3051" y="2521"/>
                    <a:pt x="3051" y="2521"/>
                  </a:cubicBezTo>
                  <a:cubicBezTo>
                    <a:pt x="1369" y="2521"/>
                    <a:pt x="0" y="4171"/>
                    <a:pt x="0" y="6216"/>
                  </a:cubicBezTo>
                  <a:cubicBezTo>
                    <a:pt x="0" y="17893"/>
                    <a:pt x="0" y="17893"/>
                    <a:pt x="0" y="17893"/>
                  </a:cubicBezTo>
                  <a:cubicBezTo>
                    <a:pt x="0" y="19938"/>
                    <a:pt x="1369" y="21600"/>
                    <a:pt x="3051" y="21600"/>
                  </a:cubicBezTo>
                  <a:cubicBezTo>
                    <a:pt x="18540" y="21600"/>
                    <a:pt x="18540" y="21600"/>
                    <a:pt x="18540" y="21600"/>
                  </a:cubicBezTo>
                  <a:cubicBezTo>
                    <a:pt x="20231" y="21600"/>
                    <a:pt x="21600" y="19938"/>
                    <a:pt x="21600" y="17893"/>
                  </a:cubicBezTo>
                  <a:cubicBezTo>
                    <a:pt x="21600" y="6216"/>
                    <a:pt x="21600" y="6216"/>
                    <a:pt x="21600" y="6216"/>
                  </a:cubicBezTo>
                  <a:cubicBezTo>
                    <a:pt x="21600" y="4171"/>
                    <a:pt x="20231" y="2521"/>
                    <a:pt x="18540" y="2521"/>
                  </a:cubicBezTo>
                  <a:cubicBezTo>
                    <a:pt x="15111" y="2521"/>
                    <a:pt x="15111" y="2521"/>
                    <a:pt x="15111" y="2521"/>
                  </a:cubicBezTo>
                  <a:cubicBezTo>
                    <a:pt x="14790" y="1952"/>
                    <a:pt x="14790" y="1952"/>
                    <a:pt x="14790" y="1952"/>
                  </a:cubicBezTo>
                  <a:cubicBezTo>
                    <a:pt x="14129" y="651"/>
                    <a:pt x="13308" y="0"/>
                    <a:pt x="12344" y="0"/>
                  </a:cubicBezTo>
                  <a:cubicBezTo>
                    <a:pt x="12344" y="0"/>
                    <a:pt x="12344" y="0"/>
                    <a:pt x="12344" y="0"/>
                  </a:cubicBezTo>
                  <a:lnTo>
                    <a:pt x="9303"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52" name="Shape 452"/>
            <p:cNvSpPr/>
            <p:nvPr/>
          </p:nvSpPr>
          <p:spPr>
            <a:xfrm>
              <a:off x="120134" y="96235"/>
              <a:ext cx="144533" cy="144178"/>
            </a:xfrm>
            <a:custGeom>
              <a:avLst/>
              <a:gdLst/>
              <a:ahLst/>
              <a:cxnLst>
                <a:cxn ang="0">
                  <a:pos x="wd2" y="hd2"/>
                </a:cxn>
                <a:cxn ang="5400000">
                  <a:pos x="wd2" y="hd2"/>
                </a:cxn>
                <a:cxn ang="10800000">
                  <a:pos x="wd2" y="hd2"/>
                </a:cxn>
                <a:cxn ang="16200000">
                  <a:pos x="wd2" y="hd2"/>
                </a:cxn>
              </a:cxnLst>
              <a:rect l="0" t="0" r="r" b="b"/>
              <a:pathLst>
                <a:path w="21600" h="21600" extrusionOk="0">
                  <a:moveTo>
                    <a:pt x="10787" y="1789"/>
                  </a:moveTo>
                  <a:cubicBezTo>
                    <a:pt x="15766" y="1789"/>
                    <a:pt x="19815" y="5822"/>
                    <a:pt x="19815" y="10787"/>
                  </a:cubicBezTo>
                  <a:cubicBezTo>
                    <a:pt x="19815" y="15753"/>
                    <a:pt x="15766" y="19785"/>
                    <a:pt x="10787" y="19785"/>
                  </a:cubicBezTo>
                  <a:cubicBezTo>
                    <a:pt x="5809" y="19785"/>
                    <a:pt x="1785" y="15753"/>
                    <a:pt x="1785" y="10787"/>
                  </a:cubicBezTo>
                  <a:cubicBezTo>
                    <a:pt x="1785" y="5822"/>
                    <a:pt x="5809" y="1789"/>
                    <a:pt x="10787" y="1789"/>
                  </a:cubicBezTo>
                  <a:moveTo>
                    <a:pt x="10787" y="0"/>
                  </a:moveTo>
                  <a:cubicBezTo>
                    <a:pt x="4828" y="0"/>
                    <a:pt x="0" y="4839"/>
                    <a:pt x="0" y="10787"/>
                  </a:cubicBezTo>
                  <a:cubicBezTo>
                    <a:pt x="0" y="16761"/>
                    <a:pt x="4828" y="21600"/>
                    <a:pt x="10787" y="21600"/>
                  </a:cubicBezTo>
                  <a:cubicBezTo>
                    <a:pt x="16747" y="21600"/>
                    <a:pt x="21600" y="16761"/>
                    <a:pt x="21600" y="10787"/>
                  </a:cubicBezTo>
                  <a:cubicBezTo>
                    <a:pt x="21600" y="4839"/>
                    <a:pt x="16747" y="0"/>
                    <a:pt x="10787"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53" name="Shape 453"/>
            <p:cNvSpPr/>
            <p:nvPr/>
          </p:nvSpPr>
          <p:spPr>
            <a:xfrm>
              <a:off x="150221" y="126180"/>
              <a:ext cx="48155" cy="48155"/>
            </a:xfrm>
            <a:custGeom>
              <a:avLst/>
              <a:gdLst/>
              <a:ahLst/>
              <a:cxnLst>
                <a:cxn ang="0">
                  <a:pos x="wd2" y="hd2"/>
                </a:cxn>
                <a:cxn ang="5400000">
                  <a:pos x="wd2" y="hd2"/>
                </a:cxn>
                <a:cxn ang="10800000">
                  <a:pos x="wd2" y="hd2"/>
                </a:cxn>
                <a:cxn ang="16200000">
                  <a:pos x="wd2" y="hd2"/>
                </a:cxn>
              </a:cxnLst>
              <a:rect l="0" t="0" r="r" b="b"/>
              <a:pathLst>
                <a:path w="21600" h="21600" extrusionOk="0">
                  <a:moveTo>
                    <a:pt x="2643" y="21600"/>
                  </a:moveTo>
                  <a:cubicBezTo>
                    <a:pt x="1208" y="21600"/>
                    <a:pt x="0" y="20392"/>
                    <a:pt x="0" y="18881"/>
                  </a:cubicBezTo>
                  <a:cubicBezTo>
                    <a:pt x="0" y="8459"/>
                    <a:pt x="8459" y="0"/>
                    <a:pt x="18881" y="0"/>
                  </a:cubicBezTo>
                  <a:cubicBezTo>
                    <a:pt x="20392" y="0"/>
                    <a:pt x="21600" y="1208"/>
                    <a:pt x="21600" y="2719"/>
                  </a:cubicBezTo>
                  <a:cubicBezTo>
                    <a:pt x="21600" y="4229"/>
                    <a:pt x="20392" y="5438"/>
                    <a:pt x="18881" y="5438"/>
                  </a:cubicBezTo>
                  <a:cubicBezTo>
                    <a:pt x="11480" y="5438"/>
                    <a:pt x="5362" y="11480"/>
                    <a:pt x="5362" y="18881"/>
                  </a:cubicBezTo>
                  <a:cubicBezTo>
                    <a:pt x="5362" y="20392"/>
                    <a:pt x="4154" y="21600"/>
                    <a:pt x="2643" y="2160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460" name="Group 460"/>
          <p:cNvGrpSpPr/>
          <p:nvPr/>
        </p:nvGrpSpPr>
        <p:grpSpPr>
          <a:xfrm>
            <a:off x="6520050" y="4834675"/>
            <a:ext cx="383558" cy="383646"/>
            <a:chOff x="0" y="0"/>
            <a:chExt cx="383556" cy="383645"/>
          </a:xfrm>
        </p:grpSpPr>
        <p:sp>
          <p:nvSpPr>
            <p:cNvPr id="455" name="Shape 455"/>
            <p:cNvSpPr/>
            <p:nvPr/>
          </p:nvSpPr>
          <p:spPr>
            <a:xfrm>
              <a:off x="0" y="23839"/>
              <a:ext cx="359807" cy="359807"/>
            </a:xfrm>
            <a:custGeom>
              <a:avLst/>
              <a:gdLst/>
              <a:ahLst/>
              <a:cxnLst>
                <a:cxn ang="0">
                  <a:pos x="wd2" y="hd2"/>
                </a:cxn>
                <a:cxn ang="5400000">
                  <a:pos x="wd2" y="hd2"/>
                </a:cxn>
                <a:cxn ang="10800000">
                  <a:pos x="wd2" y="hd2"/>
                </a:cxn>
                <a:cxn ang="16200000">
                  <a:pos x="wd2" y="hd2"/>
                </a:cxn>
              </a:cxnLst>
              <a:rect l="0" t="0" r="r" b="b"/>
              <a:pathLst>
                <a:path w="21600" h="21600" extrusionOk="0">
                  <a:moveTo>
                    <a:pt x="20646" y="14393"/>
                  </a:moveTo>
                  <a:cubicBezTo>
                    <a:pt x="16322" y="14393"/>
                    <a:pt x="16322" y="14393"/>
                    <a:pt x="16322" y="14393"/>
                  </a:cubicBezTo>
                  <a:cubicBezTo>
                    <a:pt x="16322" y="7504"/>
                    <a:pt x="16322" y="7504"/>
                    <a:pt x="16322" y="7504"/>
                  </a:cubicBezTo>
                  <a:cubicBezTo>
                    <a:pt x="16322" y="6274"/>
                    <a:pt x="15326" y="5278"/>
                    <a:pt x="14096" y="5278"/>
                  </a:cubicBezTo>
                  <a:cubicBezTo>
                    <a:pt x="7186" y="5278"/>
                    <a:pt x="7186" y="5278"/>
                    <a:pt x="7186" y="5278"/>
                  </a:cubicBezTo>
                  <a:cubicBezTo>
                    <a:pt x="7186" y="954"/>
                    <a:pt x="7186" y="954"/>
                    <a:pt x="7186" y="954"/>
                  </a:cubicBezTo>
                  <a:cubicBezTo>
                    <a:pt x="7186" y="424"/>
                    <a:pt x="6762" y="0"/>
                    <a:pt x="6232" y="0"/>
                  </a:cubicBezTo>
                  <a:cubicBezTo>
                    <a:pt x="5702" y="0"/>
                    <a:pt x="5278" y="424"/>
                    <a:pt x="5278" y="954"/>
                  </a:cubicBezTo>
                  <a:cubicBezTo>
                    <a:pt x="5278" y="5278"/>
                    <a:pt x="5278" y="5278"/>
                    <a:pt x="5278" y="5278"/>
                  </a:cubicBezTo>
                  <a:cubicBezTo>
                    <a:pt x="954" y="5278"/>
                    <a:pt x="954" y="5278"/>
                    <a:pt x="954" y="5278"/>
                  </a:cubicBezTo>
                  <a:cubicBezTo>
                    <a:pt x="424" y="5278"/>
                    <a:pt x="0" y="5702"/>
                    <a:pt x="0" y="6232"/>
                  </a:cubicBezTo>
                  <a:cubicBezTo>
                    <a:pt x="0" y="6762"/>
                    <a:pt x="424" y="7186"/>
                    <a:pt x="954" y="7186"/>
                  </a:cubicBezTo>
                  <a:cubicBezTo>
                    <a:pt x="5278" y="7186"/>
                    <a:pt x="5278" y="7186"/>
                    <a:pt x="5278" y="7186"/>
                  </a:cubicBezTo>
                  <a:cubicBezTo>
                    <a:pt x="5278" y="14096"/>
                    <a:pt x="5278" y="14096"/>
                    <a:pt x="5278" y="14096"/>
                  </a:cubicBezTo>
                  <a:cubicBezTo>
                    <a:pt x="5278" y="15304"/>
                    <a:pt x="6274" y="16322"/>
                    <a:pt x="7504" y="16322"/>
                  </a:cubicBezTo>
                  <a:cubicBezTo>
                    <a:pt x="14393" y="16322"/>
                    <a:pt x="14393" y="16322"/>
                    <a:pt x="14393" y="16322"/>
                  </a:cubicBezTo>
                  <a:cubicBezTo>
                    <a:pt x="14393" y="20625"/>
                    <a:pt x="14393" y="20625"/>
                    <a:pt x="14393" y="20625"/>
                  </a:cubicBezTo>
                  <a:cubicBezTo>
                    <a:pt x="14393" y="21155"/>
                    <a:pt x="14838" y="21600"/>
                    <a:pt x="15368" y="21600"/>
                  </a:cubicBezTo>
                  <a:cubicBezTo>
                    <a:pt x="15898" y="21600"/>
                    <a:pt x="16322" y="21155"/>
                    <a:pt x="16322" y="20625"/>
                  </a:cubicBezTo>
                  <a:cubicBezTo>
                    <a:pt x="16322" y="16322"/>
                    <a:pt x="16322" y="16322"/>
                    <a:pt x="16322" y="16322"/>
                  </a:cubicBezTo>
                  <a:cubicBezTo>
                    <a:pt x="20646" y="16322"/>
                    <a:pt x="20646" y="16322"/>
                    <a:pt x="20646" y="16322"/>
                  </a:cubicBezTo>
                  <a:cubicBezTo>
                    <a:pt x="21176" y="16322"/>
                    <a:pt x="21600" y="15877"/>
                    <a:pt x="21600" y="15347"/>
                  </a:cubicBezTo>
                  <a:cubicBezTo>
                    <a:pt x="21600" y="14817"/>
                    <a:pt x="21176" y="14393"/>
                    <a:pt x="20646" y="14393"/>
                  </a:cubicBezTo>
                  <a:close/>
                  <a:moveTo>
                    <a:pt x="7504" y="14393"/>
                  </a:moveTo>
                  <a:cubicBezTo>
                    <a:pt x="7334" y="14393"/>
                    <a:pt x="7186" y="14266"/>
                    <a:pt x="7186" y="14096"/>
                  </a:cubicBezTo>
                  <a:cubicBezTo>
                    <a:pt x="7186" y="7186"/>
                    <a:pt x="7186" y="7186"/>
                    <a:pt x="7186" y="7186"/>
                  </a:cubicBezTo>
                  <a:cubicBezTo>
                    <a:pt x="14096" y="7186"/>
                    <a:pt x="14096" y="7186"/>
                    <a:pt x="14096" y="7186"/>
                  </a:cubicBezTo>
                  <a:cubicBezTo>
                    <a:pt x="14266" y="7186"/>
                    <a:pt x="14393" y="7334"/>
                    <a:pt x="14393" y="7504"/>
                  </a:cubicBezTo>
                  <a:cubicBezTo>
                    <a:pt x="14393" y="14393"/>
                    <a:pt x="14393" y="14393"/>
                    <a:pt x="14393" y="14393"/>
                  </a:cubicBezTo>
                  <a:lnTo>
                    <a:pt x="7504" y="14393"/>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56" name="Shape 456"/>
            <p:cNvSpPr/>
            <p:nvPr/>
          </p:nvSpPr>
          <p:spPr>
            <a:xfrm>
              <a:off x="127892" y="207717"/>
              <a:ext cx="47828" cy="47895"/>
            </a:xfrm>
            <a:custGeom>
              <a:avLst/>
              <a:gdLst/>
              <a:ahLst/>
              <a:cxnLst>
                <a:cxn ang="0">
                  <a:pos x="wd2" y="hd2"/>
                </a:cxn>
                <a:cxn ang="5400000">
                  <a:pos x="wd2" y="hd2"/>
                </a:cxn>
                <a:cxn ang="10800000">
                  <a:pos x="wd2" y="hd2"/>
                </a:cxn>
                <a:cxn ang="16200000">
                  <a:pos x="wd2" y="hd2"/>
                </a:cxn>
              </a:cxnLst>
              <a:rect l="0" t="0" r="r" b="b"/>
              <a:pathLst>
                <a:path w="20325" h="20906" extrusionOk="0">
                  <a:moveTo>
                    <a:pt x="8813" y="2083"/>
                  </a:moveTo>
                  <a:cubicBezTo>
                    <a:pt x="1913" y="9026"/>
                    <a:pt x="1913" y="9026"/>
                    <a:pt x="1913" y="9026"/>
                  </a:cubicBezTo>
                  <a:cubicBezTo>
                    <a:pt x="-637" y="11803"/>
                    <a:pt x="-637" y="16123"/>
                    <a:pt x="1913" y="18900"/>
                  </a:cubicBezTo>
                  <a:cubicBezTo>
                    <a:pt x="3263" y="20289"/>
                    <a:pt x="5063" y="20906"/>
                    <a:pt x="6713" y="20906"/>
                  </a:cubicBezTo>
                  <a:cubicBezTo>
                    <a:pt x="8513" y="20906"/>
                    <a:pt x="10313" y="20289"/>
                    <a:pt x="11513" y="18900"/>
                  </a:cubicBezTo>
                  <a:cubicBezTo>
                    <a:pt x="18413" y="11957"/>
                    <a:pt x="18413" y="11957"/>
                    <a:pt x="18413" y="11957"/>
                  </a:cubicBezTo>
                  <a:cubicBezTo>
                    <a:pt x="20963" y="9180"/>
                    <a:pt x="20963" y="4860"/>
                    <a:pt x="18413" y="2083"/>
                  </a:cubicBezTo>
                  <a:cubicBezTo>
                    <a:pt x="15713" y="-694"/>
                    <a:pt x="11363" y="-694"/>
                    <a:pt x="8813" y="2083"/>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57" name="Shape 457"/>
            <p:cNvSpPr/>
            <p:nvPr/>
          </p:nvSpPr>
          <p:spPr>
            <a:xfrm>
              <a:off x="272709" y="58964"/>
              <a:ext cx="51615" cy="51772"/>
            </a:xfrm>
            <a:custGeom>
              <a:avLst/>
              <a:gdLst/>
              <a:ahLst/>
              <a:cxnLst>
                <a:cxn ang="0">
                  <a:pos x="wd2" y="hd2"/>
                </a:cxn>
                <a:cxn ang="5400000">
                  <a:pos x="wd2" y="hd2"/>
                </a:cxn>
                <a:cxn ang="10800000">
                  <a:pos x="wd2" y="hd2"/>
                </a:cxn>
                <a:cxn ang="16200000">
                  <a:pos x="wd2" y="hd2"/>
                </a:cxn>
              </a:cxnLst>
              <a:rect l="0" t="0" r="r" b="b"/>
              <a:pathLst>
                <a:path w="20381" h="20956" extrusionOk="0">
                  <a:moveTo>
                    <a:pt x="6341" y="20956"/>
                  </a:moveTo>
                  <a:cubicBezTo>
                    <a:pt x="7874" y="20956"/>
                    <a:pt x="9546" y="20384"/>
                    <a:pt x="10800" y="19096"/>
                  </a:cubicBezTo>
                  <a:cubicBezTo>
                    <a:pt x="18604" y="11086"/>
                    <a:pt x="18604" y="11086"/>
                    <a:pt x="18604" y="11086"/>
                  </a:cubicBezTo>
                  <a:cubicBezTo>
                    <a:pt x="20973" y="8511"/>
                    <a:pt x="20973" y="4506"/>
                    <a:pt x="18604" y="1931"/>
                  </a:cubicBezTo>
                  <a:cubicBezTo>
                    <a:pt x="16096" y="-644"/>
                    <a:pt x="12054" y="-644"/>
                    <a:pt x="9685" y="1931"/>
                  </a:cubicBezTo>
                  <a:cubicBezTo>
                    <a:pt x="1881" y="9941"/>
                    <a:pt x="1881" y="9941"/>
                    <a:pt x="1881" y="9941"/>
                  </a:cubicBezTo>
                  <a:cubicBezTo>
                    <a:pt x="-627" y="12516"/>
                    <a:pt x="-627" y="16522"/>
                    <a:pt x="1881" y="19096"/>
                  </a:cubicBezTo>
                  <a:cubicBezTo>
                    <a:pt x="2996" y="20384"/>
                    <a:pt x="4668" y="20956"/>
                    <a:pt x="6341" y="20956"/>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58" name="Shape 458"/>
            <p:cNvSpPr/>
            <p:nvPr/>
          </p:nvSpPr>
          <p:spPr>
            <a:xfrm>
              <a:off x="180595" y="153226"/>
              <a:ext cx="49741" cy="49772"/>
            </a:xfrm>
            <a:custGeom>
              <a:avLst/>
              <a:gdLst/>
              <a:ahLst/>
              <a:cxnLst>
                <a:cxn ang="0">
                  <a:pos x="wd2" y="hd2"/>
                </a:cxn>
                <a:cxn ang="5400000">
                  <a:pos x="wd2" y="hd2"/>
                </a:cxn>
                <a:cxn ang="10800000">
                  <a:pos x="wd2" y="hd2"/>
                </a:cxn>
                <a:cxn ang="16200000">
                  <a:pos x="wd2" y="hd2"/>
                </a:cxn>
              </a:cxnLst>
              <a:rect l="0" t="0" r="r" b="b"/>
              <a:pathLst>
                <a:path w="20304" h="20967" extrusionOk="0">
                  <a:moveTo>
                    <a:pt x="9144" y="1899"/>
                  </a:moveTo>
                  <a:cubicBezTo>
                    <a:pt x="1944" y="9497"/>
                    <a:pt x="1944" y="9497"/>
                    <a:pt x="1944" y="9497"/>
                  </a:cubicBezTo>
                  <a:cubicBezTo>
                    <a:pt x="-648" y="12178"/>
                    <a:pt x="-648" y="16349"/>
                    <a:pt x="1944" y="19030"/>
                  </a:cubicBezTo>
                  <a:cubicBezTo>
                    <a:pt x="3096" y="20371"/>
                    <a:pt x="4824" y="20967"/>
                    <a:pt x="6552" y="20967"/>
                  </a:cubicBezTo>
                  <a:cubicBezTo>
                    <a:pt x="8136" y="20967"/>
                    <a:pt x="9864" y="20371"/>
                    <a:pt x="11160" y="19030"/>
                  </a:cubicBezTo>
                  <a:cubicBezTo>
                    <a:pt x="18360" y="11433"/>
                    <a:pt x="18360" y="11433"/>
                    <a:pt x="18360" y="11433"/>
                  </a:cubicBezTo>
                  <a:cubicBezTo>
                    <a:pt x="20952" y="8901"/>
                    <a:pt x="20952" y="4581"/>
                    <a:pt x="18360" y="1899"/>
                  </a:cubicBezTo>
                  <a:cubicBezTo>
                    <a:pt x="15912" y="-633"/>
                    <a:pt x="11736" y="-633"/>
                    <a:pt x="9144" y="1899"/>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459" name="Shape 459"/>
            <p:cNvSpPr/>
            <p:nvPr/>
          </p:nvSpPr>
          <p:spPr>
            <a:xfrm>
              <a:off x="331943" y="-1"/>
              <a:ext cx="51614" cy="51416"/>
            </a:xfrm>
            <a:custGeom>
              <a:avLst/>
              <a:gdLst/>
              <a:ahLst/>
              <a:cxnLst>
                <a:cxn ang="0">
                  <a:pos x="wd2" y="hd2"/>
                </a:cxn>
                <a:cxn ang="5400000">
                  <a:pos x="wd2" y="hd2"/>
                </a:cxn>
                <a:cxn ang="10800000">
                  <a:pos x="wd2" y="hd2"/>
                </a:cxn>
                <a:cxn ang="16200000">
                  <a:pos x="wd2" y="hd2"/>
                </a:cxn>
              </a:cxnLst>
              <a:rect l="0" t="0" r="r" b="b"/>
              <a:pathLst>
                <a:path w="20381" h="20988" extrusionOk="0">
                  <a:moveTo>
                    <a:pt x="18500" y="1836"/>
                  </a:moveTo>
                  <a:cubicBezTo>
                    <a:pt x="16131" y="-612"/>
                    <a:pt x="12089" y="-612"/>
                    <a:pt x="9581" y="1836"/>
                  </a:cubicBezTo>
                  <a:cubicBezTo>
                    <a:pt x="1777" y="9900"/>
                    <a:pt x="1777" y="9900"/>
                    <a:pt x="1777" y="9900"/>
                  </a:cubicBezTo>
                  <a:cubicBezTo>
                    <a:pt x="-592" y="12492"/>
                    <a:pt x="-592" y="16668"/>
                    <a:pt x="1777" y="19116"/>
                  </a:cubicBezTo>
                  <a:cubicBezTo>
                    <a:pt x="3031" y="20412"/>
                    <a:pt x="4703" y="20988"/>
                    <a:pt x="6236" y="20988"/>
                  </a:cubicBezTo>
                  <a:cubicBezTo>
                    <a:pt x="7909" y="20988"/>
                    <a:pt x="9581" y="20412"/>
                    <a:pt x="10696" y="19116"/>
                  </a:cubicBezTo>
                  <a:cubicBezTo>
                    <a:pt x="18500" y="11052"/>
                    <a:pt x="18500" y="11052"/>
                    <a:pt x="18500" y="11052"/>
                  </a:cubicBezTo>
                  <a:cubicBezTo>
                    <a:pt x="21008" y="8604"/>
                    <a:pt x="21008" y="4428"/>
                    <a:pt x="18500" y="1836"/>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461" name="Shape 461"/>
          <p:cNvSpPr/>
          <p:nvPr/>
        </p:nvSpPr>
        <p:spPr>
          <a:xfrm>
            <a:off x="6574453" y="5678119"/>
            <a:ext cx="366327" cy="366327"/>
          </a:xfrm>
          <a:custGeom>
            <a:avLst/>
            <a:gdLst/>
            <a:ahLst/>
            <a:cxnLst>
              <a:cxn ang="0">
                <a:pos x="wd2" y="hd2"/>
              </a:cxn>
              <a:cxn ang="5400000">
                <a:pos x="wd2" y="hd2"/>
              </a:cxn>
              <a:cxn ang="10800000">
                <a:pos x="wd2" y="hd2"/>
              </a:cxn>
              <a:cxn ang="16200000">
                <a:pos x="wd2" y="hd2"/>
              </a:cxn>
            </a:cxnLst>
            <a:rect l="0" t="0" r="r" b="b"/>
            <a:pathLst>
              <a:path w="21426" h="21426" extrusionOk="0">
                <a:moveTo>
                  <a:pt x="21396" y="8657"/>
                </a:moveTo>
                <a:cubicBezTo>
                  <a:pt x="21000" y="7158"/>
                  <a:pt x="21000" y="7158"/>
                  <a:pt x="21000" y="7158"/>
                </a:cubicBezTo>
                <a:cubicBezTo>
                  <a:pt x="20897" y="6747"/>
                  <a:pt x="20485" y="6497"/>
                  <a:pt x="20089" y="6600"/>
                </a:cubicBezTo>
                <a:cubicBezTo>
                  <a:pt x="19927" y="6644"/>
                  <a:pt x="19927" y="6644"/>
                  <a:pt x="19927" y="6644"/>
                </a:cubicBezTo>
                <a:cubicBezTo>
                  <a:pt x="18370" y="3117"/>
                  <a:pt x="14828" y="634"/>
                  <a:pt x="10714" y="634"/>
                </a:cubicBezTo>
                <a:cubicBezTo>
                  <a:pt x="10347" y="634"/>
                  <a:pt x="9994" y="663"/>
                  <a:pt x="9641" y="693"/>
                </a:cubicBezTo>
                <a:cubicBezTo>
                  <a:pt x="9597" y="531"/>
                  <a:pt x="9597" y="531"/>
                  <a:pt x="9597" y="531"/>
                </a:cubicBezTo>
                <a:cubicBezTo>
                  <a:pt x="9494" y="134"/>
                  <a:pt x="9083" y="-86"/>
                  <a:pt x="8672" y="32"/>
                </a:cubicBezTo>
                <a:cubicBezTo>
                  <a:pt x="7173" y="428"/>
                  <a:pt x="7173" y="428"/>
                  <a:pt x="7173" y="428"/>
                </a:cubicBezTo>
                <a:cubicBezTo>
                  <a:pt x="6761" y="531"/>
                  <a:pt x="6512" y="943"/>
                  <a:pt x="6614" y="1339"/>
                </a:cubicBezTo>
                <a:cubicBezTo>
                  <a:pt x="6658" y="1501"/>
                  <a:pt x="6658" y="1501"/>
                  <a:pt x="6658" y="1501"/>
                </a:cubicBezTo>
                <a:cubicBezTo>
                  <a:pt x="3117" y="3058"/>
                  <a:pt x="634" y="6600"/>
                  <a:pt x="634" y="10714"/>
                </a:cubicBezTo>
                <a:cubicBezTo>
                  <a:pt x="634" y="11081"/>
                  <a:pt x="663" y="11449"/>
                  <a:pt x="693" y="11801"/>
                </a:cubicBezTo>
                <a:cubicBezTo>
                  <a:pt x="531" y="11845"/>
                  <a:pt x="531" y="11845"/>
                  <a:pt x="531" y="11845"/>
                </a:cubicBezTo>
                <a:cubicBezTo>
                  <a:pt x="134" y="11948"/>
                  <a:pt x="-86" y="12360"/>
                  <a:pt x="32" y="12771"/>
                </a:cubicBezTo>
                <a:cubicBezTo>
                  <a:pt x="428" y="14270"/>
                  <a:pt x="428" y="14270"/>
                  <a:pt x="428" y="14270"/>
                </a:cubicBezTo>
                <a:cubicBezTo>
                  <a:pt x="531" y="14681"/>
                  <a:pt x="943" y="14931"/>
                  <a:pt x="1339" y="14828"/>
                </a:cubicBezTo>
                <a:cubicBezTo>
                  <a:pt x="1501" y="14784"/>
                  <a:pt x="1501" y="14784"/>
                  <a:pt x="1501" y="14784"/>
                </a:cubicBezTo>
                <a:cubicBezTo>
                  <a:pt x="3073" y="18311"/>
                  <a:pt x="6600" y="20794"/>
                  <a:pt x="10714" y="20794"/>
                </a:cubicBezTo>
                <a:cubicBezTo>
                  <a:pt x="11081" y="20794"/>
                  <a:pt x="11449" y="20765"/>
                  <a:pt x="11816" y="20735"/>
                </a:cubicBezTo>
                <a:cubicBezTo>
                  <a:pt x="11860" y="20897"/>
                  <a:pt x="11860" y="20897"/>
                  <a:pt x="11860" y="20897"/>
                </a:cubicBezTo>
                <a:cubicBezTo>
                  <a:pt x="11963" y="21279"/>
                  <a:pt x="12374" y="21514"/>
                  <a:pt x="12786" y="21396"/>
                </a:cubicBezTo>
                <a:cubicBezTo>
                  <a:pt x="14285" y="21000"/>
                  <a:pt x="14285" y="21000"/>
                  <a:pt x="14285" y="21000"/>
                </a:cubicBezTo>
                <a:cubicBezTo>
                  <a:pt x="14696" y="20897"/>
                  <a:pt x="14946" y="20485"/>
                  <a:pt x="14843" y="20089"/>
                </a:cubicBezTo>
                <a:cubicBezTo>
                  <a:pt x="14799" y="19927"/>
                  <a:pt x="14799" y="19927"/>
                  <a:pt x="14799" y="19927"/>
                </a:cubicBezTo>
                <a:cubicBezTo>
                  <a:pt x="18325" y="18355"/>
                  <a:pt x="20794" y="14814"/>
                  <a:pt x="20794" y="10714"/>
                </a:cubicBezTo>
                <a:cubicBezTo>
                  <a:pt x="20794" y="10347"/>
                  <a:pt x="20765" y="9994"/>
                  <a:pt x="20735" y="9627"/>
                </a:cubicBezTo>
                <a:cubicBezTo>
                  <a:pt x="20897" y="9583"/>
                  <a:pt x="20897" y="9583"/>
                  <a:pt x="20897" y="9583"/>
                </a:cubicBezTo>
                <a:cubicBezTo>
                  <a:pt x="21279" y="9480"/>
                  <a:pt x="21514" y="9068"/>
                  <a:pt x="21396" y="8657"/>
                </a:cubicBezTo>
                <a:close/>
                <a:moveTo>
                  <a:pt x="10714" y="2192"/>
                </a:moveTo>
                <a:cubicBezTo>
                  <a:pt x="14108" y="2192"/>
                  <a:pt x="17032" y="4175"/>
                  <a:pt x="18414" y="7055"/>
                </a:cubicBezTo>
                <a:cubicBezTo>
                  <a:pt x="14549" y="8084"/>
                  <a:pt x="14549" y="8084"/>
                  <a:pt x="14549" y="8084"/>
                </a:cubicBezTo>
                <a:cubicBezTo>
                  <a:pt x="13770" y="6967"/>
                  <a:pt x="12521" y="6188"/>
                  <a:pt x="11081" y="6085"/>
                </a:cubicBezTo>
                <a:cubicBezTo>
                  <a:pt x="10053" y="2221"/>
                  <a:pt x="10053" y="2221"/>
                  <a:pt x="10053" y="2221"/>
                </a:cubicBezTo>
                <a:cubicBezTo>
                  <a:pt x="10273" y="2206"/>
                  <a:pt x="10494" y="2192"/>
                  <a:pt x="10714" y="2192"/>
                </a:cubicBezTo>
                <a:close/>
                <a:moveTo>
                  <a:pt x="13814" y="10714"/>
                </a:moveTo>
                <a:cubicBezTo>
                  <a:pt x="13814" y="12433"/>
                  <a:pt x="12433" y="13814"/>
                  <a:pt x="10714" y="13814"/>
                </a:cubicBezTo>
                <a:cubicBezTo>
                  <a:pt x="8995" y="13814"/>
                  <a:pt x="7614" y="12433"/>
                  <a:pt x="7614" y="10714"/>
                </a:cubicBezTo>
                <a:cubicBezTo>
                  <a:pt x="7614" y="9245"/>
                  <a:pt x="8642" y="8010"/>
                  <a:pt x="10023" y="7702"/>
                </a:cubicBezTo>
                <a:cubicBezTo>
                  <a:pt x="10112" y="7672"/>
                  <a:pt x="10112" y="7672"/>
                  <a:pt x="10112" y="7672"/>
                </a:cubicBezTo>
                <a:cubicBezTo>
                  <a:pt x="10303" y="7628"/>
                  <a:pt x="10508" y="7614"/>
                  <a:pt x="10714" y="7614"/>
                </a:cubicBezTo>
                <a:cubicBezTo>
                  <a:pt x="12213" y="7614"/>
                  <a:pt x="13447" y="8672"/>
                  <a:pt x="13741" y="10067"/>
                </a:cubicBezTo>
                <a:cubicBezTo>
                  <a:pt x="13756" y="10097"/>
                  <a:pt x="13756" y="10097"/>
                  <a:pt x="13756" y="10097"/>
                </a:cubicBezTo>
                <a:cubicBezTo>
                  <a:pt x="13800" y="10288"/>
                  <a:pt x="13814" y="10494"/>
                  <a:pt x="13814" y="10714"/>
                </a:cubicBezTo>
                <a:close/>
                <a:moveTo>
                  <a:pt x="2192" y="10714"/>
                </a:moveTo>
                <a:cubicBezTo>
                  <a:pt x="2192" y="7305"/>
                  <a:pt x="4190" y="4381"/>
                  <a:pt x="7070" y="3014"/>
                </a:cubicBezTo>
                <a:cubicBezTo>
                  <a:pt x="8098" y="6864"/>
                  <a:pt x="8098" y="6864"/>
                  <a:pt x="8098" y="6864"/>
                </a:cubicBezTo>
                <a:cubicBezTo>
                  <a:pt x="6967" y="7643"/>
                  <a:pt x="6188" y="8907"/>
                  <a:pt x="6085" y="10361"/>
                </a:cubicBezTo>
                <a:cubicBezTo>
                  <a:pt x="2221" y="11390"/>
                  <a:pt x="2221" y="11390"/>
                  <a:pt x="2221" y="11390"/>
                </a:cubicBezTo>
                <a:cubicBezTo>
                  <a:pt x="2206" y="11170"/>
                  <a:pt x="2192" y="10949"/>
                  <a:pt x="2192" y="10714"/>
                </a:cubicBezTo>
                <a:close/>
                <a:moveTo>
                  <a:pt x="10714" y="19236"/>
                </a:moveTo>
                <a:cubicBezTo>
                  <a:pt x="7320" y="19236"/>
                  <a:pt x="4396" y="17253"/>
                  <a:pt x="3029" y="14373"/>
                </a:cubicBezTo>
                <a:cubicBezTo>
                  <a:pt x="6879" y="13344"/>
                  <a:pt x="6879" y="13344"/>
                  <a:pt x="6879" y="13344"/>
                </a:cubicBezTo>
                <a:cubicBezTo>
                  <a:pt x="7658" y="14476"/>
                  <a:pt x="8921" y="15240"/>
                  <a:pt x="10376" y="15343"/>
                </a:cubicBezTo>
                <a:cubicBezTo>
                  <a:pt x="11405" y="19207"/>
                  <a:pt x="11405" y="19207"/>
                  <a:pt x="11405" y="19207"/>
                </a:cubicBezTo>
                <a:cubicBezTo>
                  <a:pt x="11170" y="19222"/>
                  <a:pt x="10949" y="19236"/>
                  <a:pt x="10714" y="19236"/>
                </a:cubicBezTo>
                <a:close/>
                <a:moveTo>
                  <a:pt x="19236" y="10714"/>
                </a:moveTo>
                <a:cubicBezTo>
                  <a:pt x="19236" y="14108"/>
                  <a:pt x="17253" y="17032"/>
                  <a:pt x="14387" y="18399"/>
                </a:cubicBezTo>
                <a:cubicBezTo>
                  <a:pt x="13359" y="14534"/>
                  <a:pt x="13359" y="14534"/>
                  <a:pt x="13359" y="14534"/>
                </a:cubicBezTo>
                <a:cubicBezTo>
                  <a:pt x="14476" y="13770"/>
                  <a:pt x="15240" y="12507"/>
                  <a:pt x="15343" y="11067"/>
                </a:cubicBezTo>
                <a:cubicBezTo>
                  <a:pt x="19207" y="10038"/>
                  <a:pt x="19207" y="10038"/>
                  <a:pt x="19207" y="10038"/>
                </a:cubicBezTo>
                <a:cubicBezTo>
                  <a:pt x="19222" y="10258"/>
                  <a:pt x="19236" y="10494"/>
                  <a:pt x="19236" y="10714"/>
                </a:cubicBezTo>
                <a:close/>
              </a:path>
            </a:pathLst>
          </a:custGeom>
          <a:solidFill>
            <a:srgbClr val="7CCA62"/>
          </a:solidFill>
          <a:ln w="12700">
            <a:miter lim="400000"/>
          </a:ln>
        </p:spPr>
        <p:txBody>
          <a:bodyPr lIns="45718" tIns="45718" rIns="45718" bIns="45718"/>
          <a:lstStyle/>
          <a:p>
            <a:pPr>
              <a:defRPr>
                <a:latin typeface="微软雅黑"/>
                <a:ea typeface="微软雅黑"/>
                <a:cs typeface="微软雅黑"/>
                <a:sym typeface="微软雅黑"/>
              </a:defRPr>
            </a:pPr>
            <a:endParaRPr/>
          </a:p>
        </p:txBody>
      </p:sp>
      <p:sp>
        <p:nvSpPr>
          <p:cNvPr id="462" name="Shape 462"/>
          <p:cNvSpPr/>
          <p:nvPr/>
        </p:nvSpPr>
        <p:spPr>
          <a:xfrm>
            <a:off x="6976805" y="2102161"/>
            <a:ext cx="15265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输入的文字信息</a:t>
            </a:r>
          </a:p>
        </p:txBody>
      </p:sp>
      <p:sp>
        <p:nvSpPr>
          <p:cNvPr id="463" name="Shape 463"/>
          <p:cNvSpPr/>
          <p:nvPr/>
        </p:nvSpPr>
        <p:spPr>
          <a:xfrm>
            <a:off x="6976805" y="2391280"/>
            <a:ext cx="3954801" cy="497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sz="1100">
                <a:solidFill>
                  <a:srgbClr val="595959"/>
                </a:solidFill>
                <a:latin typeface="微软雅黑"/>
                <a:ea typeface="微软雅黑"/>
                <a:cs typeface="微软雅黑"/>
                <a:sym typeface="微软雅黑"/>
              </a:defRPr>
            </a:pPr>
            <a:r>
              <a:t>在这里复制你的文字信息，你可以根据你的</a:t>
            </a:r>
            <a:r>
              <a:rPr>
                <a:solidFill>
                  <a:srgbClr val="00B050"/>
                </a:solidFill>
              </a:rPr>
              <a:t>文字多少</a:t>
            </a:r>
            <a:r>
              <a:t>改变一下文字的大小</a:t>
            </a:r>
          </a:p>
        </p:txBody>
      </p:sp>
      <p:sp>
        <p:nvSpPr>
          <p:cNvPr id="464" name="Shape 464"/>
          <p:cNvSpPr/>
          <p:nvPr/>
        </p:nvSpPr>
        <p:spPr>
          <a:xfrm>
            <a:off x="6976805" y="2949325"/>
            <a:ext cx="15265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输入的文字信息</a:t>
            </a:r>
          </a:p>
        </p:txBody>
      </p:sp>
      <p:sp>
        <p:nvSpPr>
          <p:cNvPr id="465" name="Shape 465"/>
          <p:cNvSpPr/>
          <p:nvPr/>
        </p:nvSpPr>
        <p:spPr>
          <a:xfrm>
            <a:off x="6976805" y="3238444"/>
            <a:ext cx="3954801" cy="497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sz="1100">
                <a:solidFill>
                  <a:srgbClr val="595959"/>
                </a:solidFill>
                <a:latin typeface="微软雅黑"/>
                <a:ea typeface="微软雅黑"/>
                <a:cs typeface="微软雅黑"/>
                <a:sym typeface="微软雅黑"/>
              </a:defRPr>
            </a:pPr>
            <a:r>
              <a:t>在这里复制你的文字信息，你可以根据你的文字多少改变一下</a:t>
            </a:r>
            <a:r>
              <a:rPr>
                <a:solidFill>
                  <a:srgbClr val="009DD9"/>
                </a:solidFill>
              </a:rPr>
              <a:t>文字的大小</a:t>
            </a:r>
          </a:p>
        </p:txBody>
      </p:sp>
      <p:sp>
        <p:nvSpPr>
          <p:cNvPr id="466" name="Shape 466"/>
          <p:cNvSpPr/>
          <p:nvPr/>
        </p:nvSpPr>
        <p:spPr>
          <a:xfrm>
            <a:off x="6976805" y="3797529"/>
            <a:ext cx="15265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输入的文字信息</a:t>
            </a:r>
          </a:p>
        </p:txBody>
      </p:sp>
      <p:sp>
        <p:nvSpPr>
          <p:cNvPr id="467" name="Shape 467"/>
          <p:cNvSpPr/>
          <p:nvPr/>
        </p:nvSpPr>
        <p:spPr>
          <a:xfrm>
            <a:off x="6976805" y="4086650"/>
            <a:ext cx="3954801" cy="497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sz="1100">
                <a:solidFill>
                  <a:srgbClr val="595959"/>
                </a:solidFill>
                <a:latin typeface="微软雅黑"/>
                <a:ea typeface="微软雅黑"/>
                <a:cs typeface="微软雅黑"/>
                <a:sym typeface="微软雅黑"/>
              </a:defRPr>
            </a:pPr>
            <a:r>
              <a:t>在这里复制你的文字信息，</a:t>
            </a:r>
            <a:r>
              <a:rPr>
                <a:solidFill>
                  <a:srgbClr val="0BD0D9"/>
                </a:solidFill>
              </a:rPr>
              <a:t>你可以</a:t>
            </a:r>
            <a:r>
              <a:t>根据你的文字多少改变一下文字的大小</a:t>
            </a:r>
          </a:p>
        </p:txBody>
      </p:sp>
      <p:sp>
        <p:nvSpPr>
          <p:cNvPr id="468" name="Shape 468"/>
          <p:cNvSpPr/>
          <p:nvPr/>
        </p:nvSpPr>
        <p:spPr>
          <a:xfrm>
            <a:off x="6976805" y="4644552"/>
            <a:ext cx="15265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输入的文字信息</a:t>
            </a:r>
          </a:p>
        </p:txBody>
      </p:sp>
      <p:sp>
        <p:nvSpPr>
          <p:cNvPr id="469" name="Shape 469"/>
          <p:cNvSpPr/>
          <p:nvPr/>
        </p:nvSpPr>
        <p:spPr>
          <a:xfrm>
            <a:off x="6976805" y="4933672"/>
            <a:ext cx="3954801" cy="497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100">
                <a:solidFill>
                  <a:srgbClr val="595959"/>
                </a:solidFill>
                <a:latin typeface="微软雅黑"/>
                <a:ea typeface="微软雅黑"/>
                <a:cs typeface="微软雅黑"/>
                <a:sym typeface="微软雅黑"/>
              </a:defRPr>
            </a:lvl1pPr>
          </a:lstStyle>
          <a:p>
            <a:r>
              <a:t>在这里复制你的文字信息，你可以根据你的文字多少改变一下文字的大小</a:t>
            </a:r>
          </a:p>
        </p:txBody>
      </p:sp>
      <p:sp>
        <p:nvSpPr>
          <p:cNvPr id="470" name="Shape 470"/>
          <p:cNvSpPr/>
          <p:nvPr/>
        </p:nvSpPr>
        <p:spPr>
          <a:xfrm>
            <a:off x="6976805" y="5492755"/>
            <a:ext cx="1526539" cy="3708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输入的文字信息</a:t>
            </a:r>
          </a:p>
        </p:txBody>
      </p:sp>
      <p:sp>
        <p:nvSpPr>
          <p:cNvPr id="471" name="Shape 471"/>
          <p:cNvSpPr/>
          <p:nvPr/>
        </p:nvSpPr>
        <p:spPr>
          <a:xfrm>
            <a:off x="6976805" y="5781878"/>
            <a:ext cx="3954801" cy="497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100">
                <a:solidFill>
                  <a:srgbClr val="595959"/>
                </a:solidFill>
                <a:latin typeface="微软雅黑"/>
                <a:ea typeface="微软雅黑"/>
                <a:cs typeface="微软雅黑"/>
                <a:sym typeface="微软雅黑"/>
              </a:defRPr>
            </a:lvl1pPr>
          </a:lstStyle>
          <a:p>
            <a:r>
              <a:t>在这里复制你的文字信息，你可以根据你的文字多少改变一下文字的大小</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grpSp>
        <p:nvGrpSpPr>
          <p:cNvPr id="478" name="Group 478"/>
          <p:cNvGrpSpPr/>
          <p:nvPr/>
        </p:nvGrpSpPr>
        <p:grpSpPr>
          <a:xfrm>
            <a:off x="5498134" y="3656591"/>
            <a:ext cx="1148259" cy="1148259"/>
            <a:chOff x="0" y="0"/>
            <a:chExt cx="1148258" cy="1148258"/>
          </a:xfrm>
        </p:grpSpPr>
        <p:grpSp>
          <p:nvGrpSpPr>
            <p:cNvPr id="476" name="Group 476"/>
            <p:cNvGrpSpPr/>
            <p:nvPr/>
          </p:nvGrpSpPr>
          <p:grpSpPr>
            <a:xfrm>
              <a:off x="104811" y="104811"/>
              <a:ext cx="938635" cy="938635"/>
              <a:chOff x="-1" y="-1"/>
              <a:chExt cx="938633" cy="938633"/>
            </a:xfrm>
          </p:grpSpPr>
          <p:sp>
            <p:nvSpPr>
              <p:cNvPr id="474" name="Shape 474"/>
              <p:cNvSpPr/>
              <p:nvPr/>
            </p:nvSpPr>
            <p:spPr>
              <a:xfrm>
                <a:off x="-2" y="-2"/>
                <a:ext cx="938635" cy="938635"/>
              </a:xfrm>
              <a:prstGeom prst="ellipse">
                <a:avLst/>
              </a:prstGeom>
              <a:solidFill>
                <a:srgbClr val="0F6FC6"/>
              </a:solidFill>
              <a:ln w="12700" cap="flat">
                <a:noFill/>
                <a:miter lim="400000"/>
              </a:ln>
              <a:effectLst/>
            </p:spPr>
            <p:txBody>
              <a:bodyPr wrap="square" lIns="45718" tIns="45718" rIns="45718" bIns="45718" numCol="1" anchor="ctr">
                <a:noAutofit/>
              </a:bodyPr>
              <a:lstStyle/>
              <a:p>
                <a:pPr algn="ctr">
                  <a:defRPr sz="2800" b="1">
                    <a:solidFill>
                      <a:srgbClr val="FFFFFF"/>
                    </a:solidFill>
                    <a:latin typeface="微软雅黑"/>
                    <a:ea typeface="微软雅黑"/>
                    <a:cs typeface="微软雅黑"/>
                    <a:sym typeface="微软雅黑"/>
                  </a:defRPr>
                </a:pPr>
                <a:endParaRPr/>
              </a:p>
            </p:txBody>
          </p:sp>
          <p:sp>
            <p:nvSpPr>
              <p:cNvPr id="475" name="Shape 475"/>
              <p:cNvSpPr/>
              <p:nvPr/>
            </p:nvSpPr>
            <p:spPr>
              <a:xfrm>
                <a:off x="137458" y="207695"/>
                <a:ext cx="663715" cy="523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800" b="1">
                    <a:solidFill>
                      <a:srgbClr val="FFFFFF"/>
                    </a:solidFill>
                    <a:latin typeface="微软雅黑"/>
                    <a:ea typeface="微软雅黑"/>
                    <a:cs typeface="微软雅黑"/>
                    <a:sym typeface="微软雅黑"/>
                  </a:defRPr>
                </a:lvl1pPr>
              </a:lstStyle>
              <a:p>
                <a:r>
                  <a:t>VS</a:t>
                </a:r>
              </a:p>
            </p:txBody>
          </p:sp>
        </p:grpSp>
        <p:sp>
          <p:nvSpPr>
            <p:cNvPr id="477" name="Shape 477"/>
            <p:cNvSpPr/>
            <p:nvPr/>
          </p:nvSpPr>
          <p:spPr>
            <a:xfrm>
              <a:off x="0" y="0"/>
              <a:ext cx="1148259" cy="1148259"/>
            </a:xfrm>
            <a:prstGeom prst="ellipse">
              <a:avLst/>
            </a:prstGeom>
            <a:noFill/>
            <a:ln w="25400" cap="flat">
              <a:solidFill>
                <a:srgbClr val="0F6FC6"/>
              </a:solidFill>
              <a:prstDash val="solid"/>
              <a:round/>
            </a:ln>
            <a:effectLst/>
          </p:spPr>
          <p:txBody>
            <a:bodyPr wrap="square" lIns="45718" tIns="45718" rIns="45718" bIns="45718" numCol="1" anchor="ctr">
              <a:noAutofit/>
            </a:bodyPr>
            <a:lstStyle/>
            <a:p>
              <a:pPr algn="ctr">
                <a:defRPr sz="2800" b="1">
                  <a:solidFill>
                    <a:srgbClr val="FFFFFF"/>
                  </a:solidFill>
                  <a:latin typeface="微软雅黑"/>
                  <a:ea typeface="微软雅黑"/>
                  <a:cs typeface="微软雅黑"/>
                  <a:sym typeface="微软雅黑"/>
                </a:defRPr>
              </a:pPr>
              <a:endParaRPr/>
            </a:p>
          </p:txBody>
        </p:sp>
      </p:grpSp>
      <p:sp>
        <p:nvSpPr>
          <p:cNvPr id="479" name="Shape 479"/>
          <p:cNvSpPr/>
          <p:nvPr/>
        </p:nvSpPr>
        <p:spPr>
          <a:xfrm>
            <a:off x="6065990" y="2241167"/>
            <a:ext cx="12660" cy="1391752"/>
          </a:xfrm>
          <a:prstGeom prst="line">
            <a:avLst/>
          </a:prstGeom>
          <a:ln w="12700">
            <a:solidFill>
              <a:srgbClr val="D9D9D9"/>
            </a:solidFill>
            <a:prstDash val="dash"/>
            <a:headEnd type="oval"/>
          </a:ln>
        </p:spPr>
        <p:txBody>
          <a:bodyPr lIns="45718" tIns="45718" rIns="45718" bIns="45718"/>
          <a:lstStyle/>
          <a:p>
            <a:endParaRPr/>
          </a:p>
        </p:txBody>
      </p:sp>
      <p:sp>
        <p:nvSpPr>
          <p:cNvPr id="480" name="Shape 480"/>
          <p:cNvSpPr/>
          <p:nvPr/>
        </p:nvSpPr>
        <p:spPr>
          <a:xfrm>
            <a:off x="6065875" y="4804016"/>
            <a:ext cx="12662" cy="1391753"/>
          </a:xfrm>
          <a:prstGeom prst="line">
            <a:avLst/>
          </a:prstGeom>
          <a:ln w="12700">
            <a:solidFill>
              <a:srgbClr val="D9D9D9"/>
            </a:solidFill>
            <a:prstDash val="dash"/>
            <a:tailEnd type="oval"/>
          </a:ln>
        </p:spPr>
        <p:txBody>
          <a:bodyPr lIns="45718" tIns="45718" rIns="45718" bIns="45718"/>
          <a:lstStyle/>
          <a:p>
            <a:endParaRPr/>
          </a:p>
        </p:txBody>
      </p:sp>
      <p:grpSp>
        <p:nvGrpSpPr>
          <p:cNvPr id="483" name="Group 483"/>
          <p:cNvGrpSpPr/>
          <p:nvPr/>
        </p:nvGrpSpPr>
        <p:grpSpPr>
          <a:xfrm>
            <a:off x="3871571" y="2163739"/>
            <a:ext cx="1686483" cy="2453066"/>
            <a:chOff x="0" y="0"/>
            <a:chExt cx="1686482" cy="2453064"/>
          </a:xfrm>
        </p:grpSpPr>
        <p:pic>
          <p:nvPicPr>
            <p:cNvPr id="481" name="image9.png"/>
            <p:cNvPicPr>
              <a:picLocks noChangeAspect="1"/>
            </p:cNvPicPr>
            <p:nvPr/>
          </p:nvPicPr>
          <p:blipFill>
            <a:blip r:embed="rId2">
              <a:extLst/>
            </a:blip>
            <a:stretch>
              <a:fillRect/>
            </a:stretch>
          </p:blipFill>
          <p:spPr>
            <a:xfrm>
              <a:off x="0" y="0"/>
              <a:ext cx="1686483" cy="2453066"/>
            </a:xfrm>
            <a:prstGeom prst="rect">
              <a:avLst/>
            </a:prstGeom>
            <a:ln w="12700" cap="flat">
              <a:noFill/>
              <a:miter lim="400000"/>
            </a:ln>
            <a:effectLst/>
          </p:spPr>
        </p:pic>
        <p:sp>
          <p:nvSpPr>
            <p:cNvPr id="482" name="Shape 482"/>
            <p:cNvSpPr/>
            <p:nvPr/>
          </p:nvSpPr>
          <p:spPr>
            <a:xfrm>
              <a:off x="415856" y="441747"/>
              <a:ext cx="871208" cy="1315030"/>
            </a:xfrm>
            <a:prstGeom prst="rect">
              <a:avLst/>
            </a:prstGeom>
            <a:blipFill rotWithShape="1">
              <a:blip r:embed="rId3"/>
              <a:srcRect/>
              <a:stretch>
                <a:fillRect/>
              </a:stretch>
            </a:blip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grpSp>
        <p:nvGrpSpPr>
          <p:cNvPr id="486" name="Group 486"/>
          <p:cNvGrpSpPr/>
          <p:nvPr/>
        </p:nvGrpSpPr>
        <p:grpSpPr>
          <a:xfrm>
            <a:off x="6513917" y="2101564"/>
            <a:ext cx="1718275" cy="2577412"/>
            <a:chOff x="0" y="0"/>
            <a:chExt cx="1718273" cy="2577410"/>
          </a:xfrm>
        </p:grpSpPr>
        <p:pic>
          <p:nvPicPr>
            <p:cNvPr id="484" name="image11.png"/>
            <p:cNvPicPr>
              <a:picLocks noChangeAspect="1"/>
            </p:cNvPicPr>
            <p:nvPr/>
          </p:nvPicPr>
          <p:blipFill>
            <a:blip r:embed="rId4">
              <a:extLst/>
            </a:blip>
            <a:stretch>
              <a:fillRect/>
            </a:stretch>
          </p:blipFill>
          <p:spPr>
            <a:xfrm>
              <a:off x="0" y="0"/>
              <a:ext cx="1718275" cy="2577411"/>
            </a:xfrm>
            <a:prstGeom prst="rect">
              <a:avLst/>
            </a:prstGeom>
            <a:ln w="12700" cap="flat">
              <a:noFill/>
              <a:miter lim="400000"/>
            </a:ln>
            <a:effectLst/>
          </p:spPr>
        </p:pic>
        <p:sp>
          <p:nvSpPr>
            <p:cNvPr id="485" name="Shape 485"/>
            <p:cNvSpPr/>
            <p:nvPr/>
          </p:nvSpPr>
          <p:spPr>
            <a:xfrm>
              <a:off x="478286" y="361213"/>
              <a:ext cx="772581" cy="1397221"/>
            </a:xfrm>
            <a:prstGeom prst="rect">
              <a:avLst/>
            </a:prstGeom>
            <a:blipFill rotWithShape="1">
              <a:blip r:embed="rId5"/>
              <a:srcRect/>
              <a:stretch>
                <a:fillRect/>
              </a:stretch>
            </a:blipFill>
            <a:ln w="12700" cap="flat">
              <a:noFill/>
              <a:miter lim="400000"/>
            </a:ln>
            <a:effectLst/>
          </p:spPr>
          <p:txBody>
            <a:bodyPr wrap="square" lIns="45718" tIns="45718" rIns="45718" bIns="45718" numCol="1" anchor="ctr">
              <a:noAutofit/>
            </a:bodyPr>
            <a:lstStyle/>
            <a:p>
              <a:pPr algn="ctr">
                <a:defRPr>
                  <a:solidFill>
                    <a:srgbClr val="FFFFFF"/>
                  </a:solidFill>
                  <a:latin typeface="微软雅黑"/>
                  <a:ea typeface="微软雅黑"/>
                  <a:cs typeface="微软雅黑"/>
                  <a:sym typeface="微软雅黑"/>
                </a:defRPr>
              </a:pPr>
              <a:endParaRPr/>
            </a:p>
          </p:txBody>
        </p:sp>
      </p:grpSp>
      <p:sp>
        <p:nvSpPr>
          <p:cNvPr id="487" name="Shape 487"/>
          <p:cNvSpPr/>
          <p:nvPr/>
        </p:nvSpPr>
        <p:spPr>
          <a:xfrm>
            <a:off x="2113202" y="2405633"/>
            <a:ext cx="1830355"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600" b="1">
                <a:solidFill>
                  <a:srgbClr val="808080"/>
                </a:solidFill>
                <a:latin typeface="微软雅黑"/>
                <a:ea typeface="微软雅黑"/>
                <a:cs typeface="微软雅黑"/>
                <a:sym typeface="微软雅黑"/>
              </a:defRPr>
            </a:lvl1pPr>
          </a:lstStyle>
          <a:p>
            <a:r>
              <a:t>输入你的文字信息</a:t>
            </a:r>
          </a:p>
        </p:txBody>
      </p:sp>
      <p:sp>
        <p:nvSpPr>
          <p:cNvPr id="488" name="Shape 488"/>
          <p:cNvSpPr/>
          <p:nvPr/>
        </p:nvSpPr>
        <p:spPr>
          <a:xfrm>
            <a:off x="2395554" y="2758505"/>
            <a:ext cx="1548002" cy="2"/>
          </a:xfrm>
          <a:prstGeom prst="line">
            <a:avLst/>
          </a:prstGeom>
          <a:ln w="19050">
            <a:solidFill>
              <a:srgbClr val="D9D9D9"/>
            </a:solidFill>
          </a:ln>
        </p:spPr>
        <p:txBody>
          <a:bodyPr lIns="45718" tIns="45718" rIns="45718" bIns="45718"/>
          <a:lstStyle/>
          <a:p>
            <a:endParaRPr/>
          </a:p>
        </p:txBody>
      </p:sp>
      <p:sp>
        <p:nvSpPr>
          <p:cNvPr id="489" name="Shape 489"/>
          <p:cNvSpPr/>
          <p:nvPr/>
        </p:nvSpPr>
        <p:spPr>
          <a:xfrm>
            <a:off x="8054591" y="2324219"/>
            <a:ext cx="1830356"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输入你的文字信息</a:t>
            </a:r>
          </a:p>
        </p:txBody>
      </p:sp>
      <p:sp>
        <p:nvSpPr>
          <p:cNvPr id="490" name="Shape 490"/>
          <p:cNvSpPr/>
          <p:nvPr/>
        </p:nvSpPr>
        <p:spPr>
          <a:xfrm>
            <a:off x="8054591" y="2677091"/>
            <a:ext cx="1548002" cy="2"/>
          </a:xfrm>
          <a:prstGeom prst="line">
            <a:avLst/>
          </a:prstGeom>
          <a:ln w="19050">
            <a:solidFill>
              <a:srgbClr val="D9D9D9"/>
            </a:solidFill>
          </a:ln>
        </p:spPr>
        <p:txBody>
          <a:bodyPr lIns="45718" tIns="45718" rIns="45718" bIns="45718"/>
          <a:lstStyle/>
          <a:p>
            <a:endParaRPr/>
          </a:p>
        </p:txBody>
      </p:sp>
      <p:sp>
        <p:nvSpPr>
          <p:cNvPr id="491" name="Shape 491"/>
          <p:cNvSpPr/>
          <p:nvPr/>
        </p:nvSpPr>
        <p:spPr>
          <a:xfrm>
            <a:off x="3402812" y="4424076"/>
            <a:ext cx="1830356"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defRPr sz="1600" b="1">
                <a:solidFill>
                  <a:srgbClr val="808080"/>
                </a:solidFill>
                <a:latin typeface="微软雅黑"/>
                <a:ea typeface="微软雅黑"/>
                <a:cs typeface="微软雅黑"/>
                <a:sym typeface="微软雅黑"/>
              </a:defRPr>
            </a:lvl1pPr>
          </a:lstStyle>
          <a:p>
            <a:r>
              <a:t>输入你的文字信息</a:t>
            </a:r>
          </a:p>
        </p:txBody>
      </p:sp>
      <p:sp>
        <p:nvSpPr>
          <p:cNvPr id="492" name="Shape 492"/>
          <p:cNvSpPr/>
          <p:nvPr/>
        </p:nvSpPr>
        <p:spPr>
          <a:xfrm>
            <a:off x="3685166" y="4776946"/>
            <a:ext cx="1548002" cy="2"/>
          </a:xfrm>
          <a:prstGeom prst="line">
            <a:avLst/>
          </a:prstGeom>
          <a:ln w="19050">
            <a:solidFill>
              <a:srgbClr val="D9D9D9"/>
            </a:solidFill>
          </a:ln>
        </p:spPr>
        <p:txBody>
          <a:bodyPr lIns="45718" tIns="45718" rIns="45718" bIns="45718"/>
          <a:lstStyle/>
          <a:p>
            <a:endParaRPr/>
          </a:p>
        </p:txBody>
      </p:sp>
      <p:sp>
        <p:nvSpPr>
          <p:cNvPr id="493" name="Shape 493"/>
          <p:cNvSpPr/>
          <p:nvPr/>
        </p:nvSpPr>
        <p:spPr>
          <a:xfrm>
            <a:off x="6923409" y="4417817"/>
            <a:ext cx="1830356" cy="3708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600" b="1">
                <a:solidFill>
                  <a:srgbClr val="808080"/>
                </a:solidFill>
                <a:latin typeface="微软雅黑"/>
                <a:ea typeface="微软雅黑"/>
                <a:cs typeface="微软雅黑"/>
                <a:sym typeface="微软雅黑"/>
              </a:defRPr>
            </a:lvl1pPr>
          </a:lstStyle>
          <a:p>
            <a:r>
              <a:t>输入你的文字信息</a:t>
            </a:r>
          </a:p>
        </p:txBody>
      </p:sp>
      <p:sp>
        <p:nvSpPr>
          <p:cNvPr id="494" name="Shape 494"/>
          <p:cNvSpPr/>
          <p:nvPr/>
        </p:nvSpPr>
        <p:spPr>
          <a:xfrm>
            <a:off x="6923409" y="4770687"/>
            <a:ext cx="1548002" cy="2"/>
          </a:xfrm>
          <a:prstGeom prst="line">
            <a:avLst/>
          </a:prstGeom>
          <a:ln w="19050">
            <a:solidFill>
              <a:srgbClr val="D9D9D9"/>
            </a:solidFill>
          </a:ln>
        </p:spPr>
        <p:txBody>
          <a:bodyPr lIns="45718" tIns="45718" rIns="45718" bIns="45718"/>
          <a:lstStyle/>
          <a:p>
            <a:endParaRPr/>
          </a:p>
        </p:txBody>
      </p:sp>
      <p:sp>
        <p:nvSpPr>
          <p:cNvPr id="495" name="Shape 495"/>
          <p:cNvSpPr/>
          <p:nvPr/>
        </p:nvSpPr>
        <p:spPr>
          <a:xfrm>
            <a:off x="8037172" y="2673317"/>
            <a:ext cx="3013738" cy="904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1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a:t>
            </a:r>
          </a:p>
        </p:txBody>
      </p:sp>
      <p:sp>
        <p:nvSpPr>
          <p:cNvPr id="496" name="Shape 496"/>
          <p:cNvSpPr/>
          <p:nvPr/>
        </p:nvSpPr>
        <p:spPr>
          <a:xfrm>
            <a:off x="913104" y="2766314"/>
            <a:ext cx="3038475" cy="904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100">
                <a:solidFill>
                  <a:srgbClr val="A6A6A6"/>
                </a:solidFill>
                <a:latin typeface="微软雅黑"/>
                <a:ea typeface="微软雅黑"/>
                <a:cs typeface="微软雅黑"/>
                <a:sym typeface="微软雅黑"/>
              </a:defRPr>
            </a:lvl1pPr>
          </a:lstStyle>
          <a:p>
            <a:r>
              <a:t>输入你的文字信息输入你的文字信息输入你的文字信息输入你的文字信息输入你的文字信息输入你的文字信息输入你的文字信息</a:t>
            </a:r>
          </a:p>
        </p:txBody>
      </p:sp>
      <p:sp>
        <p:nvSpPr>
          <p:cNvPr id="497" name="Shape 497"/>
          <p:cNvSpPr/>
          <p:nvPr/>
        </p:nvSpPr>
        <p:spPr>
          <a:xfrm>
            <a:off x="1796171" y="5147476"/>
            <a:ext cx="3436995" cy="84843"/>
          </a:xfrm>
          <a:prstGeom prst="rect">
            <a:avLst/>
          </a:prstGeom>
          <a:solidFill>
            <a:srgbClr val="009D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498" name="Shape 498"/>
          <p:cNvSpPr/>
          <p:nvPr/>
        </p:nvSpPr>
        <p:spPr>
          <a:xfrm>
            <a:off x="3514669" y="4807468"/>
            <a:ext cx="1718499" cy="3073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a:solidFill>
                  <a:srgbClr val="808080"/>
                </a:solidFill>
                <a:latin typeface="微软雅黑"/>
                <a:ea typeface="微软雅黑"/>
                <a:cs typeface="微软雅黑"/>
                <a:sym typeface="微软雅黑"/>
              </a:defRPr>
            </a:lvl1pPr>
          </a:lstStyle>
          <a:p>
            <a:r>
              <a:t>输入你的文字信息</a:t>
            </a:r>
          </a:p>
        </p:txBody>
      </p:sp>
      <p:sp>
        <p:nvSpPr>
          <p:cNvPr id="499" name="Shape 499"/>
          <p:cNvSpPr/>
          <p:nvPr/>
        </p:nvSpPr>
        <p:spPr>
          <a:xfrm>
            <a:off x="2533164" y="5563825"/>
            <a:ext cx="2700003" cy="84843"/>
          </a:xfrm>
          <a:prstGeom prst="rect">
            <a:avLst/>
          </a:prstGeom>
          <a:solidFill>
            <a:srgbClr val="0BD0D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500" name="Shape 500"/>
          <p:cNvSpPr/>
          <p:nvPr/>
        </p:nvSpPr>
        <p:spPr>
          <a:xfrm>
            <a:off x="3593805" y="5223817"/>
            <a:ext cx="1639363" cy="3073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a:solidFill>
                  <a:srgbClr val="808080"/>
                </a:solidFill>
                <a:latin typeface="微软雅黑"/>
                <a:ea typeface="微软雅黑"/>
                <a:cs typeface="微软雅黑"/>
                <a:sym typeface="微软雅黑"/>
              </a:defRPr>
            </a:lvl1pPr>
          </a:lstStyle>
          <a:p>
            <a:r>
              <a:t>输入你的文字信息</a:t>
            </a:r>
          </a:p>
        </p:txBody>
      </p:sp>
      <p:sp>
        <p:nvSpPr>
          <p:cNvPr id="501" name="Shape 501"/>
          <p:cNvSpPr/>
          <p:nvPr/>
        </p:nvSpPr>
        <p:spPr>
          <a:xfrm>
            <a:off x="4105323" y="5639503"/>
            <a:ext cx="1127844" cy="3073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a:solidFill>
                  <a:srgbClr val="808080"/>
                </a:solidFill>
                <a:latin typeface="微软雅黑"/>
                <a:ea typeface="微软雅黑"/>
                <a:cs typeface="微软雅黑"/>
                <a:sym typeface="微软雅黑"/>
              </a:defRPr>
            </a:lvl1pPr>
          </a:lstStyle>
          <a:p>
            <a:r>
              <a:t>输入你的文字</a:t>
            </a:r>
          </a:p>
        </p:txBody>
      </p:sp>
      <p:sp>
        <p:nvSpPr>
          <p:cNvPr id="502" name="Shape 502"/>
          <p:cNvSpPr/>
          <p:nvPr/>
        </p:nvSpPr>
        <p:spPr>
          <a:xfrm>
            <a:off x="2353166" y="5980436"/>
            <a:ext cx="2880002" cy="84843"/>
          </a:xfrm>
          <a:prstGeom prst="rect">
            <a:avLst/>
          </a:prstGeom>
          <a:solidFill>
            <a:srgbClr val="10CF9B"/>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503" name="Shape 503"/>
          <p:cNvSpPr/>
          <p:nvPr/>
        </p:nvSpPr>
        <p:spPr>
          <a:xfrm>
            <a:off x="6923409" y="5156472"/>
            <a:ext cx="2700003" cy="84843"/>
          </a:xfrm>
          <a:prstGeom prst="rect">
            <a:avLst/>
          </a:prstGeom>
          <a:solidFill>
            <a:srgbClr val="009DD9"/>
          </a:solidFill>
          <a:ln w="12700">
            <a:miter lim="400000"/>
          </a:ln>
        </p:spPr>
        <p:txBody>
          <a:bodyPr lIns="45718" tIns="45718" rIns="45718" bIns="45718" anchor="ctr"/>
          <a:lstStyle/>
          <a:p>
            <a:pPr>
              <a:defRPr>
                <a:solidFill>
                  <a:srgbClr val="FFFFFF"/>
                </a:solidFill>
                <a:latin typeface="微软雅黑"/>
                <a:ea typeface="微软雅黑"/>
                <a:cs typeface="微软雅黑"/>
                <a:sym typeface="微软雅黑"/>
              </a:defRPr>
            </a:pPr>
            <a:endParaRPr/>
          </a:p>
        </p:txBody>
      </p:sp>
      <p:sp>
        <p:nvSpPr>
          <p:cNvPr id="504" name="Shape 504"/>
          <p:cNvSpPr/>
          <p:nvPr/>
        </p:nvSpPr>
        <p:spPr>
          <a:xfrm>
            <a:off x="6923409" y="4816466"/>
            <a:ext cx="1127844" cy="3073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a:solidFill>
                  <a:srgbClr val="808080"/>
                </a:solidFill>
                <a:latin typeface="微软雅黑"/>
                <a:ea typeface="微软雅黑"/>
                <a:cs typeface="微软雅黑"/>
                <a:sym typeface="微软雅黑"/>
              </a:defRPr>
            </a:lvl1pPr>
          </a:lstStyle>
          <a:p>
            <a:r>
              <a:t>输入你的文字</a:t>
            </a:r>
          </a:p>
        </p:txBody>
      </p:sp>
      <p:sp>
        <p:nvSpPr>
          <p:cNvPr id="505" name="Shape 505"/>
          <p:cNvSpPr/>
          <p:nvPr/>
        </p:nvSpPr>
        <p:spPr>
          <a:xfrm>
            <a:off x="6923409" y="5572821"/>
            <a:ext cx="3348002" cy="84843"/>
          </a:xfrm>
          <a:prstGeom prst="rect">
            <a:avLst/>
          </a:prstGeom>
          <a:solidFill>
            <a:srgbClr val="0BD0D9"/>
          </a:solidFill>
          <a:ln w="12700">
            <a:miter lim="400000"/>
          </a:ln>
        </p:spPr>
        <p:txBody>
          <a:bodyPr lIns="45718" tIns="45718" rIns="45718" bIns="45718" anchor="ctr"/>
          <a:lstStyle/>
          <a:p>
            <a:pPr>
              <a:defRPr>
                <a:solidFill>
                  <a:srgbClr val="FFFFFF"/>
                </a:solidFill>
                <a:latin typeface="微软雅黑"/>
                <a:ea typeface="微软雅黑"/>
                <a:cs typeface="微软雅黑"/>
                <a:sym typeface="微软雅黑"/>
              </a:defRPr>
            </a:pPr>
            <a:endParaRPr/>
          </a:p>
        </p:txBody>
      </p:sp>
      <p:sp>
        <p:nvSpPr>
          <p:cNvPr id="506" name="Shape 506"/>
          <p:cNvSpPr/>
          <p:nvPr/>
        </p:nvSpPr>
        <p:spPr>
          <a:xfrm>
            <a:off x="6923409" y="5232815"/>
            <a:ext cx="1674001" cy="3073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a:solidFill>
                  <a:srgbClr val="808080"/>
                </a:solidFill>
                <a:latin typeface="微软雅黑"/>
                <a:ea typeface="微软雅黑"/>
                <a:cs typeface="微软雅黑"/>
                <a:sym typeface="微软雅黑"/>
              </a:defRPr>
            </a:lvl1pPr>
          </a:lstStyle>
          <a:p>
            <a:r>
              <a:t>输入你的文字信息</a:t>
            </a:r>
          </a:p>
        </p:txBody>
      </p:sp>
      <p:sp>
        <p:nvSpPr>
          <p:cNvPr id="507" name="Shape 507"/>
          <p:cNvSpPr/>
          <p:nvPr/>
        </p:nvSpPr>
        <p:spPr>
          <a:xfrm>
            <a:off x="6923409" y="5648502"/>
            <a:ext cx="1674001" cy="3073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a:solidFill>
                  <a:srgbClr val="808080"/>
                </a:solidFill>
                <a:latin typeface="微软雅黑"/>
                <a:ea typeface="微软雅黑"/>
                <a:cs typeface="微软雅黑"/>
                <a:sym typeface="微软雅黑"/>
              </a:defRPr>
            </a:lvl1pPr>
          </a:lstStyle>
          <a:p>
            <a:r>
              <a:t>输入你的文字信息</a:t>
            </a:r>
          </a:p>
        </p:txBody>
      </p:sp>
      <p:sp>
        <p:nvSpPr>
          <p:cNvPr id="508" name="Shape 508"/>
          <p:cNvSpPr/>
          <p:nvPr/>
        </p:nvSpPr>
        <p:spPr>
          <a:xfrm>
            <a:off x="6923409" y="5989432"/>
            <a:ext cx="2952003" cy="84843"/>
          </a:xfrm>
          <a:prstGeom prst="rect">
            <a:avLst/>
          </a:prstGeom>
          <a:solidFill>
            <a:srgbClr val="10CF9B"/>
          </a:solidFill>
          <a:ln w="12700">
            <a:miter lim="400000"/>
          </a:ln>
        </p:spPr>
        <p:txBody>
          <a:bodyPr lIns="45718" tIns="45718" rIns="45718" bIns="45718" anchor="ctr"/>
          <a:lstStyle/>
          <a:p>
            <a:pPr>
              <a:defRPr>
                <a:solidFill>
                  <a:srgbClr val="FFFFFF"/>
                </a:solidFill>
                <a:latin typeface="微软雅黑"/>
                <a:ea typeface="微软雅黑"/>
                <a:cs typeface="微软雅黑"/>
                <a:sym typeface="微软雅黑"/>
              </a:defRPr>
            </a:pPr>
            <a:endParaRPr/>
          </a:p>
        </p:txBody>
      </p:sp>
      <p:sp>
        <p:nvSpPr>
          <p:cNvPr id="509" name="Shape 509"/>
          <p:cNvSpPr/>
          <p:nvPr/>
        </p:nvSpPr>
        <p:spPr>
          <a:xfrm>
            <a:off x="9635355" y="4996762"/>
            <a:ext cx="1127843"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b="1">
                <a:solidFill>
                  <a:srgbClr val="808080"/>
                </a:solidFill>
                <a:latin typeface="微软雅黑"/>
                <a:ea typeface="微软雅黑"/>
                <a:cs typeface="微软雅黑"/>
                <a:sym typeface="微软雅黑"/>
              </a:defRPr>
            </a:lvl1pPr>
          </a:lstStyle>
          <a:p>
            <a:r>
              <a:t>81pts</a:t>
            </a:r>
          </a:p>
        </p:txBody>
      </p:sp>
      <p:sp>
        <p:nvSpPr>
          <p:cNvPr id="510" name="Shape 510"/>
          <p:cNvSpPr/>
          <p:nvPr/>
        </p:nvSpPr>
        <p:spPr>
          <a:xfrm>
            <a:off x="10278884" y="5377827"/>
            <a:ext cx="1127843"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b="1">
                <a:solidFill>
                  <a:srgbClr val="808080"/>
                </a:solidFill>
                <a:latin typeface="微软雅黑"/>
                <a:ea typeface="微软雅黑"/>
                <a:cs typeface="微软雅黑"/>
                <a:sym typeface="微软雅黑"/>
              </a:defRPr>
            </a:lvl1pPr>
          </a:lstStyle>
          <a:p>
            <a:r>
              <a:t>97pts</a:t>
            </a:r>
          </a:p>
        </p:txBody>
      </p:sp>
      <p:sp>
        <p:nvSpPr>
          <p:cNvPr id="511" name="Shape 511"/>
          <p:cNvSpPr/>
          <p:nvPr/>
        </p:nvSpPr>
        <p:spPr>
          <a:xfrm>
            <a:off x="9891937" y="5809348"/>
            <a:ext cx="1127843"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nSpc>
                <a:spcPct val="150000"/>
              </a:lnSpc>
              <a:defRPr sz="1200" b="1">
                <a:solidFill>
                  <a:srgbClr val="808080"/>
                </a:solidFill>
                <a:latin typeface="微软雅黑"/>
                <a:ea typeface="微软雅黑"/>
                <a:cs typeface="微软雅黑"/>
                <a:sym typeface="微软雅黑"/>
              </a:defRPr>
            </a:lvl1pPr>
          </a:lstStyle>
          <a:p>
            <a:r>
              <a:t>87pts</a:t>
            </a:r>
          </a:p>
        </p:txBody>
      </p:sp>
      <p:sp>
        <p:nvSpPr>
          <p:cNvPr id="512" name="Shape 512"/>
          <p:cNvSpPr/>
          <p:nvPr/>
        </p:nvSpPr>
        <p:spPr>
          <a:xfrm>
            <a:off x="662402" y="4976995"/>
            <a:ext cx="1127843"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b="1">
                <a:solidFill>
                  <a:srgbClr val="808080"/>
                </a:solidFill>
                <a:latin typeface="微软雅黑"/>
                <a:ea typeface="微软雅黑"/>
                <a:cs typeface="微软雅黑"/>
                <a:sym typeface="微软雅黑"/>
              </a:defRPr>
            </a:lvl1pPr>
          </a:lstStyle>
          <a:p>
            <a:r>
              <a:t>99pts</a:t>
            </a:r>
          </a:p>
        </p:txBody>
      </p:sp>
      <p:sp>
        <p:nvSpPr>
          <p:cNvPr id="513" name="Shape 513"/>
          <p:cNvSpPr/>
          <p:nvPr/>
        </p:nvSpPr>
        <p:spPr>
          <a:xfrm>
            <a:off x="1390774" y="5424051"/>
            <a:ext cx="1127843"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b="1">
                <a:solidFill>
                  <a:srgbClr val="808080"/>
                </a:solidFill>
                <a:latin typeface="微软雅黑"/>
                <a:ea typeface="微软雅黑"/>
                <a:cs typeface="微软雅黑"/>
                <a:sym typeface="微软雅黑"/>
              </a:defRPr>
            </a:lvl1pPr>
          </a:lstStyle>
          <a:p>
            <a:r>
              <a:t>78pts</a:t>
            </a:r>
          </a:p>
        </p:txBody>
      </p:sp>
      <p:sp>
        <p:nvSpPr>
          <p:cNvPr id="514" name="Shape 514"/>
          <p:cNvSpPr/>
          <p:nvPr/>
        </p:nvSpPr>
        <p:spPr>
          <a:xfrm>
            <a:off x="1239497" y="5808436"/>
            <a:ext cx="1127843"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150000"/>
              </a:lnSpc>
              <a:defRPr sz="1200" b="1">
                <a:solidFill>
                  <a:srgbClr val="808080"/>
                </a:solidFill>
                <a:latin typeface="微软雅黑"/>
                <a:ea typeface="微软雅黑"/>
                <a:cs typeface="微软雅黑"/>
                <a:sym typeface="微软雅黑"/>
              </a:defRPr>
            </a:lvl1pPr>
          </a:lstStyle>
          <a:p>
            <a:r>
              <a:t>83pts</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t>点击输入标题内容</a:t>
            </a:r>
          </a:p>
        </p:txBody>
      </p:sp>
      <p:sp>
        <p:nvSpPr>
          <p:cNvPr id="517" name="Shape 517"/>
          <p:cNvSpPr/>
          <p:nvPr/>
        </p:nvSpPr>
        <p:spPr>
          <a:xfrm>
            <a:off x="8590604" y="4832220"/>
            <a:ext cx="1189040" cy="331790"/>
          </a:xfrm>
          <a:custGeom>
            <a:avLst/>
            <a:gdLst/>
            <a:ahLst/>
            <a:cxnLst>
              <a:cxn ang="0">
                <a:pos x="wd2" y="hd2"/>
              </a:cxn>
              <a:cxn ang="5400000">
                <a:pos x="wd2" y="hd2"/>
              </a:cxn>
              <a:cxn ang="10800000">
                <a:pos x="wd2" y="hd2"/>
              </a:cxn>
              <a:cxn ang="16200000">
                <a:pos x="wd2" y="hd2"/>
              </a:cxn>
            </a:cxnLst>
            <a:rect l="0" t="0" r="r" b="b"/>
            <a:pathLst>
              <a:path w="21600" h="21600" extrusionOk="0">
                <a:moveTo>
                  <a:pt x="5883" y="0"/>
                </a:moveTo>
                <a:lnTo>
                  <a:pt x="0" y="21600"/>
                </a:lnTo>
                <a:lnTo>
                  <a:pt x="15717" y="21600"/>
                </a:lnTo>
                <a:lnTo>
                  <a:pt x="21600" y="0"/>
                </a:lnTo>
                <a:lnTo>
                  <a:pt x="5883" y="0"/>
                </a:lnTo>
                <a:close/>
                <a:moveTo>
                  <a:pt x="15659" y="21290"/>
                </a:moveTo>
                <a:lnTo>
                  <a:pt x="202" y="21290"/>
                </a:lnTo>
                <a:lnTo>
                  <a:pt x="5941" y="310"/>
                </a:lnTo>
                <a:lnTo>
                  <a:pt x="21398" y="310"/>
                </a:lnTo>
                <a:lnTo>
                  <a:pt x="15659" y="21290"/>
                </a:ln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521" name="Group 521"/>
          <p:cNvGrpSpPr/>
          <p:nvPr/>
        </p:nvGrpSpPr>
        <p:grpSpPr>
          <a:xfrm>
            <a:off x="7549203" y="5562469"/>
            <a:ext cx="1189042" cy="822328"/>
            <a:chOff x="0" y="-1"/>
            <a:chExt cx="1189040" cy="822326"/>
          </a:xfrm>
        </p:grpSpPr>
        <p:sp>
          <p:nvSpPr>
            <p:cNvPr id="518" name="Shape 518"/>
            <p:cNvSpPr/>
            <p:nvPr/>
          </p:nvSpPr>
          <p:spPr>
            <a:xfrm>
              <a:off x="-1" y="330200"/>
              <a:ext cx="865191" cy="492126"/>
            </a:xfrm>
            <a:prstGeom prst="rect">
              <a:avLst/>
            </a:prstGeom>
            <a:solidFill>
              <a:srgbClr val="D1D3D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19" name="Shape 519"/>
            <p:cNvSpPr/>
            <p:nvPr/>
          </p:nvSpPr>
          <p:spPr>
            <a:xfrm>
              <a:off x="-2" y="-2"/>
              <a:ext cx="1189043" cy="3302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17" y="21600"/>
                  </a:lnTo>
                  <a:lnTo>
                    <a:pt x="0" y="21600"/>
                  </a:lnTo>
                  <a:lnTo>
                    <a:pt x="5883" y="0"/>
                  </a:lnTo>
                  <a:lnTo>
                    <a:pt x="21600" y="0"/>
                  </a:lnTo>
                  <a:close/>
                </a:path>
              </a:pathLst>
            </a:custGeom>
            <a:solidFill>
              <a:srgbClr val="BCBEC0"/>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20" name="Shape 520"/>
            <p:cNvSpPr/>
            <p:nvPr/>
          </p:nvSpPr>
          <p:spPr>
            <a:xfrm>
              <a:off x="865188" y="0"/>
              <a:ext cx="323852" cy="8223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2927"/>
                  </a:lnTo>
                  <a:lnTo>
                    <a:pt x="21600" y="0"/>
                  </a:lnTo>
                  <a:lnTo>
                    <a:pt x="0" y="8673"/>
                  </a:lnTo>
                  <a:lnTo>
                    <a:pt x="0" y="21600"/>
                  </a:lnTo>
                  <a:close/>
                </a:path>
              </a:pathLst>
            </a:custGeom>
            <a:solidFill>
              <a:srgbClr val="A7A9AC"/>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25" name="Group 525"/>
          <p:cNvGrpSpPr/>
          <p:nvPr/>
        </p:nvGrpSpPr>
        <p:grpSpPr>
          <a:xfrm>
            <a:off x="7549204" y="3921287"/>
            <a:ext cx="1189041" cy="1811125"/>
            <a:chOff x="0" y="0"/>
            <a:chExt cx="1189040" cy="1811124"/>
          </a:xfrm>
        </p:grpSpPr>
        <p:sp>
          <p:nvSpPr>
            <p:cNvPr id="522" name="Shape 522"/>
            <p:cNvSpPr/>
            <p:nvPr/>
          </p:nvSpPr>
          <p:spPr>
            <a:xfrm>
              <a:off x="-1" y="0"/>
              <a:ext cx="1189042" cy="33179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17" y="21600"/>
                  </a:lnTo>
                  <a:lnTo>
                    <a:pt x="0" y="21600"/>
                  </a:lnTo>
                  <a:lnTo>
                    <a:pt x="5883" y="0"/>
                  </a:lnTo>
                  <a:lnTo>
                    <a:pt x="21600"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23" name="Shape 523"/>
            <p:cNvSpPr/>
            <p:nvPr/>
          </p:nvSpPr>
          <p:spPr>
            <a:xfrm>
              <a:off x="865188" y="-1"/>
              <a:ext cx="323852" cy="1563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039"/>
                  </a:lnTo>
                  <a:lnTo>
                    <a:pt x="21600" y="0"/>
                  </a:lnTo>
                  <a:lnTo>
                    <a:pt x="0" y="4583"/>
                  </a:lnTo>
                  <a:lnTo>
                    <a:pt x="0" y="21600"/>
                  </a:lnTo>
                  <a:close/>
                </a:path>
              </a:pathLst>
            </a:custGeom>
            <a:solidFill>
              <a:srgbClr val="07376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24" name="Shape 524"/>
            <p:cNvSpPr/>
            <p:nvPr/>
          </p:nvSpPr>
          <p:spPr>
            <a:xfrm>
              <a:off x="-1" y="331788"/>
              <a:ext cx="865191" cy="1479337"/>
            </a:xfrm>
            <a:custGeom>
              <a:avLst/>
              <a:gdLst/>
              <a:ahLst/>
              <a:cxnLst>
                <a:cxn ang="0">
                  <a:pos x="wd2" y="hd2"/>
                </a:cxn>
                <a:cxn ang="5400000">
                  <a:pos x="wd2" y="hd2"/>
                </a:cxn>
                <a:cxn ang="10800000">
                  <a:pos x="wd2" y="hd2"/>
                </a:cxn>
                <a:cxn ang="16200000">
                  <a:pos x="wd2" y="hd2"/>
                </a:cxn>
              </a:cxnLst>
              <a:rect l="0" t="0" r="r" b="b"/>
              <a:pathLst>
                <a:path w="21600" h="21209" extrusionOk="0">
                  <a:moveTo>
                    <a:pt x="0" y="0"/>
                  </a:moveTo>
                  <a:cubicBezTo>
                    <a:pt x="0" y="17668"/>
                    <a:pt x="0" y="17668"/>
                    <a:pt x="0" y="17668"/>
                  </a:cubicBezTo>
                  <a:cubicBezTo>
                    <a:pt x="6668" y="17668"/>
                    <a:pt x="6668" y="17668"/>
                    <a:pt x="6668" y="17668"/>
                  </a:cubicBezTo>
                  <a:cubicBezTo>
                    <a:pt x="8734" y="17668"/>
                    <a:pt x="9203" y="17991"/>
                    <a:pt x="8922" y="18314"/>
                  </a:cubicBezTo>
                  <a:cubicBezTo>
                    <a:pt x="8452" y="19014"/>
                    <a:pt x="7513" y="19068"/>
                    <a:pt x="7701" y="20038"/>
                  </a:cubicBezTo>
                  <a:cubicBezTo>
                    <a:pt x="8170" y="21600"/>
                    <a:pt x="12584" y="21600"/>
                    <a:pt x="13054" y="20038"/>
                  </a:cubicBezTo>
                  <a:cubicBezTo>
                    <a:pt x="13336" y="19068"/>
                    <a:pt x="12397" y="19014"/>
                    <a:pt x="11833" y="18314"/>
                  </a:cubicBezTo>
                  <a:cubicBezTo>
                    <a:pt x="11645" y="17991"/>
                    <a:pt x="11927" y="17776"/>
                    <a:pt x="13430" y="17668"/>
                  </a:cubicBezTo>
                  <a:cubicBezTo>
                    <a:pt x="13430" y="17668"/>
                    <a:pt x="13430" y="17668"/>
                    <a:pt x="13430" y="17668"/>
                  </a:cubicBezTo>
                  <a:cubicBezTo>
                    <a:pt x="21600" y="17668"/>
                    <a:pt x="21600" y="17668"/>
                    <a:pt x="21600" y="17668"/>
                  </a:cubicBezTo>
                  <a:cubicBezTo>
                    <a:pt x="21600" y="0"/>
                    <a:pt x="21600" y="0"/>
                    <a:pt x="21600" y="0"/>
                  </a:cubicBezTo>
                  <a:lnTo>
                    <a:pt x="0" y="0"/>
                  </a:ln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29" name="Group 529"/>
          <p:cNvGrpSpPr/>
          <p:nvPr/>
        </p:nvGrpSpPr>
        <p:grpSpPr>
          <a:xfrm>
            <a:off x="8590603" y="4832219"/>
            <a:ext cx="1189042" cy="1552578"/>
            <a:chOff x="0" y="-1"/>
            <a:chExt cx="1189040" cy="1552577"/>
          </a:xfrm>
        </p:grpSpPr>
        <p:sp>
          <p:nvSpPr>
            <p:cNvPr id="526" name="Shape 526"/>
            <p:cNvSpPr/>
            <p:nvPr/>
          </p:nvSpPr>
          <p:spPr>
            <a:xfrm>
              <a:off x="-1" y="331788"/>
              <a:ext cx="865191" cy="1220789"/>
            </a:xfrm>
            <a:prstGeom prst="rect">
              <a:avLst/>
            </a:prstGeom>
            <a:solidFill>
              <a:srgbClr val="D1D3D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27" name="Shape 527"/>
            <p:cNvSpPr/>
            <p:nvPr/>
          </p:nvSpPr>
          <p:spPr>
            <a:xfrm>
              <a:off x="-2" y="-1"/>
              <a:ext cx="1189043" cy="33179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17" y="21600"/>
                  </a:lnTo>
                  <a:lnTo>
                    <a:pt x="0" y="21600"/>
                  </a:lnTo>
                  <a:lnTo>
                    <a:pt x="5883" y="0"/>
                  </a:lnTo>
                  <a:lnTo>
                    <a:pt x="21600" y="0"/>
                  </a:lnTo>
                  <a:close/>
                </a:path>
              </a:pathLst>
            </a:custGeom>
            <a:solidFill>
              <a:srgbClr val="BCBEC0"/>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28" name="Shape 528"/>
            <p:cNvSpPr/>
            <p:nvPr/>
          </p:nvSpPr>
          <p:spPr>
            <a:xfrm>
              <a:off x="865188" y="-2"/>
              <a:ext cx="323852" cy="15525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006"/>
                  </a:lnTo>
                  <a:lnTo>
                    <a:pt x="21600" y="0"/>
                  </a:lnTo>
                  <a:lnTo>
                    <a:pt x="0" y="4616"/>
                  </a:lnTo>
                  <a:lnTo>
                    <a:pt x="0" y="21600"/>
                  </a:lnTo>
                  <a:close/>
                </a:path>
              </a:pathLst>
            </a:custGeom>
            <a:solidFill>
              <a:srgbClr val="A7A9AC"/>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33" name="Group 533"/>
          <p:cNvGrpSpPr/>
          <p:nvPr/>
        </p:nvGrpSpPr>
        <p:grpSpPr>
          <a:xfrm>
            <a:off x="8590604" y="2552082"/>
            <a:ext cx="1189041" cy="2464164"/>
            <a:chOff x="0" y="0"/>
            <a:chExt cx="1189040" cy="2464163"/>
          </a:xfrm>
        </p:grpSpPr>
        <p:sp>
          <p:nvSpPr>
            <p:cNvPr id="530" name="Shape 530"/>
            <p:cNvSpPr/>
            <p:nvPr/>
          </p:nvSpPr>
          <p:spPr>
            <a:xfrm>
              <a:off x="-1" y="0"/>
              <a:ext cx="1189042" cy="334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17" y="21600"/>
                  </a:lnTo>
                  <a:lnTo>
                    <a:pt x="0" y="21600"/>
                  </a:lnTo>
                  <a:lnTo>
                    <a:pt x="5883" y="0"/>
                  </a:lnTo>
                  <a:lnTo>
                    <a:pt x="21600" y="0"/>
                  </a:lnTo>
                  <a:close/>
                </a:path>
              </a:pathLst>
            </a:custGeom>
            <a:solidFill>
              <a:srgbClr val="0076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31" name="Shape 531"/>
            <p:cNvSpPr/>
            <p:nvPr/>
          </p:nvSpPr>
          <p:spPr>
            <a:xfrm>
              <a:off x="865188" y="0"/>
              <a:ext cx="323852" cy="22177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369"/>
                  </a:lnTo>
                  <a:lnTo>
                    <a:pt x="21600" y="0"/>
                  </a:lnTo>
                  <a:lnTo>
                    <a:pt x="0" y="3262"/>
                  </a:lnTo>
                  <a:lnTo>
                    <a:pt x="0" y="21600"/>
                  </a:lnTo>
                  <a:close/>
                </a:path>
              </a:pathLst>
            </a:custGeom>
            <a:solidFill>
              <a:srgbClr val="004F6D"/>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32" name="Shape 532"/>
            <p:cNvSpPr/>
            <p:nvPr/>
          </p:nvSpPr>
          <p:spPr>
            <a:xfrm>
              <a:off x="-1" y="334962"/>
              <a:ext cx="865191" cy="2129202"/>
            </a:xfrm>
            <a:custGeom>
              <a:avLst/>
              <a:gdLst/>
              <a:ahLst/>
              <a:cxnLst>
                <a:cxn ang="0">
                  <a:pos x="wd2" y="hd2"/>
                </a:cxn>
                <a:cxn ang="5400000">
                  <a:pos x="wd2" y="hd2"/>
                </a:cxn>
                <a:cxn ang="10800000">
                  <a:pos x="wd2" y="hd2"/>
                </a:cxn>
                <a:cxn ang="16200000">
                  <a:pos x="wd2" y="hd2"/>
                </a:cxn>
              </a:cxnLst>
              <a:rect l="0" t="0" r="r" b="b"/>
              <a:pathLst>
                <a:path w="21600" h="21318" extrusionOk="0">
                  <a:moveTo>
                    <a:pt x="13523" y="18853"/>
                  </a:moveTo>
                  <a:cubicBezTo>
                    <a:pt x="21600" y="18853"/>
                    <a:pt x="21600" y="18853"/>
                    <a:pt x="21600" y="18853"/>
                  </a:cubicBezTo>
                  <a:cubicBezTo>
                    <a:pt x="21600" y="0"/>
                    <a:pt x="21600" y="0"/>
                    <a:pt x="21600" y="0"/>
                  </a:cubicBezTo>
                  <a:cubicBezTo>
                    <a:pt x="0" y="0"/>
                    <a:pt x="0" y="0"/>
                    <a:pt x="0" y="0"/>
                  </a:cubicBezTo>
                  <a:cubicBezTo>
                    <a:pt x="0" y="18853"/>
                    <a:pt x="0" y="18853"/>
                    <a:pt x="0" y="18853"/>
                  </a:cubicBezTo>
                  <a:cubicBezTo>
                    <a:pt x="7607" y="18853"/>
                    <a:pt x="7607" y="18853"/>
                    <a:pt x="7607" y="18853"/>
                  </a:cubicBezTo>
                  <a:cubicBezTo>
                    <a:pt x="9016" y="18891"/>
                    <a:pt x="9391" y="19079"/>
                    <a:pt x="9110" y="19305"/>
                  </a:cubicBezTo>
                  <a:cubicBezTo>
                    <a:pt x="8546" y="19756"/>
                    <a:pt x="7607" y="19831"/>
                    <a:pt x="7889" y="20471"/>
                  </a:cubicBezTo>
                  <a:cubicBezTo>
                    <a:pt x="8358" y="21600"/>
                    <a:pt x="12772" y="21600"/>
                    <a:pt x="13242" y="20471"/>
                  </a:cubicBezTo>
                  <a:cubicBezTo>
                    <a:pt x="13430" y="19831"/>
                    <a:pt x="12490" y="19756"/>
                    <a:pt x="12021" y="19305"/>
                  </a:cubicBezTo>
                  <a:cubicBezTo>
                    <a:pt x="11739" y="19079"/>
                    <a:pt x="12115" y="18891"/>
                    <a:pt x="13523" y="18853"/>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37" name="Group 537"/>
          <p:cNvGrpSpPr/>
          <p:nvPr/>
        </p:nvGrpSpPr>
        <p:grpSpPr>
          <a:xfrm>
            <a:off x="9632003" y="5562469"/>
            <a:ext cx="1189042" cy="827091"/>
            <a:chOff x="0" y="0"/>
            <a:chExt cx="1189040" cy="827089"/>
          </a:xfrm>
        </p:grpSpPr>
        <p:sp>
          <p:nvSpPr>
            <p:cNvPr id="534" name="Shape 534"/>
            <p:cNvSpPr/>
            <p:nvPr/>
          </p:nvSpPr>
          <p:spPr>
            <a:xfrm>
              <a:off x="-1" y="333375"/>
              <a:ext cx="865191" cy="493714"/>
            </a:xfrm>
            <a:prstGeom prst="rect">
              <a:avLst/>
            </a:prstGeom>
            <a:solidFill>
              <a:srgbClr val="D1D3D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35" name="Shape 535"/>
            <p:cNvSpPr/>
            <p:nvPr/>
          </p:nvSpPr>
          <p:spPr>
            <a:xfrm>
              <a:off x="-2" y="-1"/>
              <a:ext cx="1189043" cy="3333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17" y="21600"/>
                  </a:lnTo>
                  <a:lnTo>
                    <a:pt x="0" y="21600"/>
                  </a:lnTo>
                  <a:lnTo>
                    <a:pt x="5883" y="0"/>
                  </a:lnTo>
                  <a:lnTo>
                    <a:pt x="21600" y="0"/>
                  </a:lnTo>
                  <a:close/>
                </a:path>
              </a:pathLst>
            </a:custGeom>
            <a:solidFill>
              <a:srgbClr val="BCBEC0"/>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36" name="Shape 536"/>
            <p:cNvSpPr/>
            <p:nvPr/>
          </p:nvSpPr>
          <p:spPr>
            <a:xfrm>
              <a:off x="865188" y="-1"/>
              <a:ext cx="323852" cy="827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2852"/>
                  </a:lnTo>
                  <a:lnTo>
                    <a:pt x="21600" y="0"/>
                  </a:lnTo>
                  <a:lnTo>
                    <a:pt x="0" y="8706"/>
                  </a:lnTo>
                  <a:lnTo>
                    <a:pt x="0" y="21600"/>
                  </a:lnTo>
                  <a:close/>
                </a:path>
              </a:pathLst>
            </a:custGeom>
            <a:solidFill>
              <a:srgbClr val="A7A9AC"/>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41" name="Group 541"/>
          <p:cNvGrpSpPr/>
          <p:nvPr/>
        </p:nvGrpSpPr>
        <p:grpSpPr>
          <a:xfrm>
            <a:off x="9632004" y="1623397"/>
            <a:ext cx="1189041" cy="4124631"/>
            <a:chOff x="0" y="0"/>
            <a:chExt cx="1189040" cy="4124630"/>
          </a:xfrm>
        </p:grpSpPr>
        <p:sp>
          <p:nvSpPr>
            <p:cNvPr id="538" name="Shape 538"/>
            <p:cNvSpPr/>
            <p:nvPr/>
          </p:nvSpPr>
          <p:spPr>
            <a:xfrm>
              <a:off x="-1" y="0"/>
              <a:ext cx="1189042" cy="334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17" y="21600"/>
                  </a:lnTo>
                  <a:lnTo>
                    <a:pt x="0" y="21600"/>
                  </a:lnTo>
                  <a:lnTo>
                    <a:pt x="5883" y="0"/>
                  </a:lnTo>
                  <a:lnTo>
                    <a:pt x="21600" y="0"/>
                  </a:lnTo>
                  <a:close/>
                </a:path>
              </a:pathLst>
            </a:custGeom>
            <a:solidFill>
              <a:srgbClr val="089CA3"/>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39" name="Shape 539"/>
            <p:cNvSpPr/>
            <p:nvPr/>
          </p:nvSpPr>
          <p:spPr>
            <a:xfrm>
              <a:off x="865188" y="0"/>
              <a:ext cx="323852" cy="38750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9759"/>
                  </a:lnTo>
                  <a:lnTo>
                    <a:pt x="21600" y="0"/>
                  </a:lnTo>
                  <a:lnTo>
                    <a:pt x="0" y="1867"/>
                  </a:lnTo>
                  <a:lnTo>
                    <a:pt x="0" y="21600"/>
                  </a:lnTo>
                  <a:close/>
                </a:path>
              </a:pathLst>
            </a:custGeom>
            <a:solidFill>
              <a:srgbClr val="05686D"/>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40" name="Shape 540"/>
            <p:cNvSpPr/>
            <p:nvPr/>
          </p:nvSpPr>
          <p:spPr>
            <a:xfrm>
              <a:off x="-1" y="334962"/>
              <a:ext cx="865191" cy="3789669"/>
            </a:xfrm>
            <a:custGeom>
              <a:avLst/>
              <a:gdLst/>
              <a:ahLst/>
              <a:cxnLst>
                <a:cxn ang="0">
                  <a:pos x="wd2" y="hd2"/>
                </a:cxn>
                <a:cxn ang="5400000">
                  <a:pos x="wd2" y="hd2"/>
                </a:cxn>
                <a:cxn ang="10800000">
                  <a:pos x="wd2" y="hd2"/>
                </a:cxn>
                <a:cxn ang="16200000">
                  <a:pos x="wd2" y="hd2"/>
                </a:cxn>
              </a:cxnLst>
              <a:rect l="0" t="0" r="r" b="b"/>
              <a:pathLst>
                <a:path w="21600" h="21440" extrusionOk="0">
                  <a:moveTo>
                    <a:pt x="0" y="0"/>
                  </a:moveTo>
                  <a:cubicBezTo>
                    <a:pt x="0" y="20027"/>
                    <a:pt x="0" y="20027"/>
                    <a:pt x="0" y="20027"/>
                  </a:cubicBezTo>
                  <a:cubicBezTo>
                    <a:pt x="6198" y="20027"/>
                    <a:pt x="6198" y="20027"/>
                    <a:pt x="6198" y="20027"/>
                  </a:cubicBezTo>
                  <a:cubicBezTo>
                    <a:pt x="8264" y="20027"/>
                    <a:pt x="8828" y="20154"/>
                    <a:pt x="8546" y="20282"/>
                  </a:cubicBezTo>
                  <a:cubicBezTo>
                    <a:pt x="7983" y="20558"/>
                    <a:pt x="7043" y="20580"/>
                    <a:pt x="7325" y="20962"/>
                  </a:cubicBezTo>
                  <a:cubicBezTo>
                    <a:pt x="7701" y="21600"/>
                    <a:pt x="12209" y="21600"/>
                    <a:pt x="12584" y="20962"/>
                  </a:cubicBezTo>
                  <a:cubicBezTo>
                    <a:pt x="12866" y="20580"/>
                    <a:pt x="11927" y="20558"/>
                    <a:pt x="11363" y="20282"/>
                  </a:cubicBezTo>
                  <a:cubicBezTo>
                    <a:pt x="11176" y="20176"/>
                    <a:pt x="11551" y="20069"/>
                    <a:pt x="13054" y="20048"/>
                  </a:cubicBezTo>
                  <a:cubicBezTo>
                    <a:pt x="13054" y="20027"/>
                    <a:pt x="13054" y="20027"/>
                    <a:pt x="13054" y="20027"/>
                  </a:cubicBezTo>
                  <a:cubicBezTo>
                    <a:pt x="21600" y="20027"/>
                    <a:pt x="21600" y="20027"/>
                    <a:pt x="21600" y="20027"/>
                  </a:cubicBezTo>
                  <a:cubicBezTo>
                    <a:pt x="21600" y="0"/>
                    <a:pt x="21600" y="0"/>
                    <a:pt x="21600" y="0"/>
                  </a:cubicBezTo>
                  <a:lnTo>
                    <a:pt x="0"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45" name="Group 545"/>
          <p:cNvGrpSpPr/>
          <p:nvPr/>
        </p:nvGrpSpPr>
        <p:grpSpPr>
          <a:xfrm>
            <a:off x="10674991" y="4952869"/>
            <a:ext cx="1187453" cy="1436691"/>
            <a:chOff x="0" y="-1"/>
            <a:chExt cx="1187451" cy="1436689"/>
          </a:xfrm>
        </p:grpSpPr>
        <p:sp>
          <p:nvSpPr>
            <p:cNvPr id="542" name="Shape 542"/>
            <p:cNvSpPr/>
            <p:nvPr/>
          </p:nvSpPr>
          <p:spPr>
            <a:xfrm>
              <a:off x="-1" y="334962"/>
              <a:ext cx="865189" cy="1101727"/>
            </a:xfrm>
            <a:prstGeom prst="rect">
              <a:avLst/>
            </a:prstGeom>
            <a:solidFill>
              <a:srgbClr val="D1D3D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43" name="Shape 543"/>
            <p:cNvSpPr/>
            <p:nvPr/>
          </p:nvSpPr>
          <p:spPr>
            <a:xfrm>
              <a:off x="-1" y="-1"/>
              <a:ext cx="1187452" cy="334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38" y="21600"/>
                  </a:lnTo>
                  <a:lnTo>
                    <a:pt x="0" y="21600"/>
                  </a:lnTo>
                  <a:lnTo>
                    <a:pt x="5862" y="0"/>
                  </a:lnTo>
                  <a:lnTo>
                    <a:pt x="21600" y="0"/>
                  </a:lnTo>
                  <a:close/>
                </a:path>
              </a:pathLst>
            </a:custGeom>
            <a:solidFill>
              <a:srgbClr val="BCBEC0"/>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44" name="Shape 544"/>
            <p:cNvSpPr/>
            <p:nvPr/>
          </p:nvSpPr>
          <p:spPr>
            <a:xfrm>
              <a:off x="865187" y="-2"/>
              <a:ext cx="322265" cy="1436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564"/>
                  </a:lnTo>
                  <a:lnTo>
                    <a:pt x="21600" y="0"/>
                  </a:lnTo>
                  <a:lnTo>
                    <a:pt x="0" y="5036"/>
                  </a:lnTo>
                  <a:lnTo>
                    <a:pt x="0" y="21600"/>
                  </a:lnTo>
                  <a:close/>
                </a:path>
              </a:pathLst>
            </a:custGeom>
            <a:solidFill>
              <a:srgbClr val="A7A9AC"/>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49" name="Group 549"/>
          <p:cNvGrpSpPr/>
          <p:nvPr/>
        </p:nvGrpSpPr>
        <p:grpSpPr>
          <a:xfrm>
            <a:off x="10674991" y="2711611"/>
            <a:ext cx="1187453" cy="2414943"/>
            <a:chOff x="0" y="0"/>
            <a:chExt cx="1187452" cy="2414942"/>
          </a:xfrm>
        </p:grpSpPr>
        <p:sp>
          <p:nvSpPr>
            <p:cNvPr id="546" name="Shape 546"/>
            <p:cNvSpPr/>
            <p:nvPr/>
          </p:nvSpPr>
          <p:spPr>
            <a:xfrm>
              <a:off x="-1" y="0"/>
              <a:ext cx="1187454" cy="3302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738" y="21600"/>
                  </a:lnTo>
                  <a:lnTo>
                    <a:pt x="0" y="21600"/>
                  </a:lnTo>
                  <a:lnTo>
                    <a:pt x="5862" y="0"/>
                  </a:lnTo>
                  <a:lnTo>
                    <a:pt x="21600" y="0"/>
                  </a:lnTo>
                  <a:close/>
                </a:path>
              </a:pathLst>
            </a:custGeom>
            <a:solidFill>
              <a:srgbClr val="0C9B74"/>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47" name="Shape 547"/>
            <p:cNvSpPr/>
            <p:nvPr/>
          </p:nvSpPr>
          <p:spPr>
            <a:xfrm>
              <a:off x="865187" y="0"/>
              <a:ext cx="322265" cy="21685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64"/>
                  </a:lnTo>
                  <a:lnTo>
                    <a:pt x="21600" y="0"/>
                  </a:lnTo>
                  <a:lnTo>
                    <a:pt x="0" y="3289"/>
                  </a:lnTo>
                  <a:lnTo>
                    <a:pt x="0" y="21600"/>
                  </a:lnTo>
                  <a:close/>
                </a:path>
              </a:pathLst>
            </a:custGeom>
            <a:solidFill>
              <a:srgbClr val="08684D"/>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48" name="Shape 548"/>
            <p:cNvSpPr/>
            <p:nvPr/>
          </p:nvSpPr>
          <p:spPr>
            <a:xfrm>
              <a:off x="-1" y="330199"/>
              <a:ext cx="865190" cy="2084744"/>
            </a:xfrm>
            <a:custGeom>
              <a:avLst/>
              <a:gdLst/>
              <a:ahLst/>
              <a:cxnLst>
                <a:cxn ang="0">
                  <a:pos x="wd2" y="hd2"/>
                </a:cxn>
                <a:cxn ang="5400000">
                  <a:pos x="wd2" y="hd2"/>
                </a:cxn>
                <a:cxn ang="10800000">
                  <a:pos x="wd2" y="hd2"/>
                </a:cxn>
                <a:cxn ang="16200000">
                  <a:pos x="wd2" y="hd2"/>
                </a:cxn>
              </a:cxnLst>
              <a:rect l="0" t="0" r="r" b="b"/>
              <a:pathLst>
                <a:path w="21600" h="21312" extrusionOk="0">
                  <a:moveTo>
                    <a:pt x="0" y="0"/>
                  </a:moveTo>
                  <a:cubicBezTo>
                    <a:pt x="0" y="18794"/>
                    <a:pt x="0" y="18794"/>
                    <a:pt x="0" y="18794"/>
                  </a:cubicBezTo>
                  <a:cubicBezTo>
                    <a:pt x="6668" y="18794"/>
                    <a:pt x="6668" y="18794"/>
                    <a:pt x="6668" y="18794"/>
                  </a:cubicBezTo>
                  <a:cubicBezTo>
                    <a:pt x="8734" y="18794"/>
                    <a:pt x="9203" y="18986"/>
                    <a:pt x="8922" y="19256"/>
                  </a:cubicBezTo>
                  <a:cubicBezTo>
                    <a:pt x="8452" y="19717"/>
                    <a:pt x="7419" y="19794"/>
                    <a:pt x="7701" y="20447"/>
                  </a:cubicBezTo>
                  <a:cubicBezTo>
                    <a:pt x="8170" y="21600"/>
                    <a:pt x="12584" y="21600"/>
                    <a:pt x="13054" y="20447"/>
                  </a:cubicBezTo>
                  <a:cubicBezTo>
                    <a:pt x="13336" y="19794"/>
                    <a:pt x="12303" y="19717"/>
                    <a:pt x="11833" y="19256"/>
                  </a:cubicBezTo>
                  <a:cubicBezTo>
                    <a:pt x="11551" y="19025"/>
                    <a:pt x="11927" y="18833"/>
                    <a:pt x="13430" y="18794"/>
                  </a:cubicBezTo>
                  <a:cubicBezTo>
                    <a:pt x="13430" y="18794"/>
                    <a:pt x="13430" y="18794"/>
                    <a:pt x="13430" y="18794"/>
                  </a:cubicBezTo>
                  <a:cubicBezTo>
                    <a:pt x="21600" y="18794"/>
                    <a:pt x="21600" y="18794"/>
                    <a:pt x="21600" y="18794"/>
                  </a:cubicBezTo>
                  <a:cubicBezTo>
                    <a:pt x="21600" y="0"/>
                    <a:pt x="21600" y="0"/>
                    <a:pt x="21600" y="0"/>
                  </a:cubicBezTo>
                  <a:lnTo>
                    <a:pt x="0"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52" name="Group 552"/>
          <p:cNvGrpSpPr/>
          <p:nvPr/>
        </p:nvGrpSpPr>
        <p:grpSpPr>
          <a:xfrm>
            <a:off x="7841557" y="4629286"/>
            <a:ext cx="310692" cy="350645"/>
            <a:chOff x="0" y="0"/>
            <a:chExt cx="310691" cy="350644"/>
          </a:xfrm>
        </p:grpSpPr>
        <p:sp>
          <p:nvSpPr>
            <p:cNvPr id="550" name="Shape 550"/>
            <p:cNvSpPr/>
            <p:nvPr/>
          </p:nvSpPr>
          <p:spPr>
            <a:xfrm>
              <a:off x="22101" y="-1"/>
              <a:ext cx="266490" cy="26649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73" y="21600"/>
                    <a:pt x="21600" y="16773"/>
                    <a:pt x="21600" y="10800"/>
                  </a:cubicBezTo>
                  <a:cubicBezTo>
                    <a:pt x="21600" y="4827"/>
                    <a:pt x="16773" y="0"/>
                    <a:pt x="10800" y="0"/>
                  </a:cubicBezTo>
                  <a:cubicBezTo>
                    <a:pt x="4827" y="0"/>
                    <a:pt x="0" y="4827"/>
                    <a:pt x="0" y="10800"/>
                  </a:cubicBezTo>
                  <a:cubicBezTo>
                    <a:pt x="0" y="16773"/>
                    <a:pt x="4827" y="21600"/>
                    <a:pt x="10800" y="21600"/>
                  </a:cubicBezTo>
                  <a:close/>
                  <a:moveTo>
                    <a:pt x="10800" y="19800"/>
                  </a:moveTo>
                  <a:cubicBezTo>
                    <a:pt x="7405" y="19800"/>
                    <a:pt x="4418" y="17918"/>
                    <a:pt x="2905" y="15136"/>
                  </a:cubicBezTo>
                  <a:cubicBezTo>
                    <a:pt x="2945" y="15095"/>
                    <a:pt x="2945" y="15095"/>
                    <a:pt x="2986" y="15095"/>
                  </a:cubicBezTo>
                  <a:cubicBezTo>
                    <a:pt x="3232" y="15014"/>
                    <a:pt x="3559" y="14850"/>
                    <a:pt x="3764" y="14400"/>
                  </a:cubicBezTo>
                  <a:cubicBezTo>
                    <a:pt x="3968" y="13909"/>
                    <a:pt x="4132" y="13255"/>
                    <a:pt x="4255" y="12764"/>
                  </a:cubicBezTo>
                  <a:cubicBezTo>
                    <a:pt x="5318" y="13705"/>
                    <a:pt x="7814" y="15423"/>
                    <a:pt x="12436" y="15750"/>
                  </a:cubicBezTo>
                  <a:cubicBezTo>
                    <a:pt x="12641" y="15750"/>
                    <a:pt x="12886" y="15750"/>
                    <a:pt x="13132" y="15750"/>
                  </a:cubicBezTo>
                  <a:cubicBezTo>
                    <a:pt x="15177" y="15750"/>
                    <a:pt x="17427" y="15218"/>
                    <a:pt x="18859" y="14768"/>
                  </a:cubicBezTo>
                  <a:cubicBezTo>
                    <a:pt x="17386" y="17755"/>
                    <a:pt x="14318" y="19800"/>
                    <a:pt x="10800" y="19800"/>
                  </a:cubicBezTo>
                  <a:close/>
                  <a:moveTo>
                    <a:pt x="10800" y="1800"/>
                  </a:moveTo>
                  <a:cubicBezTo>
                    <a:pt x="15750" y="1800"/>
                    <a:pt x="19800" y="5850"/>
                    <a:pt x="19800" y="10800"/>
                  </a:cubicBezTo>
                  <a:cubicBezTo>
                    <a:pt x="19800" y="11823"/>
                    <a:pt x="19636" y="12764"/>
                    <a:pt x="19309" y="13664"/>
                  </a:cubicBezTo>
                  <a:cubicBezTo>
                    <a:pt x="17918" y="14114"/>
                    <a:pt x="14891" y="15014"/>
                    <a:pt x="12477" y="14850"/>
                  </a:cubicBezTo>
                  <a:cubicBezTo>
                    <a:pt x="6586" y="14400"/>
                    <a:pt x="4377" y="11577"/>
                    <a:pt x="4377" y="11577"/>
                  </a:cubicBezTo>
                  <a:cubicBezTo>
                    <a:pt x="4255" y="11414"/>
                    <a:pt x="4050" y="11373"/>
                    <a:pt x="3886" y="11414"/>
                  </a:cubicBezTo>
                  <a:cubicBezTo>
                    <a:pt x="3723" y="11455"/>
                    <a:pt x="3600" y="11577"/>
                    <a:pt x="3559" y="11741"/>
                  </a:cubicBezTo>
                  <a:cubicBezTo>
                    <a:pt x="3559" y="11782"/>
                    <a:pt x="3314" y="13214"/>
                    <a:pt x="2945" y="14032"/>
                  </a:cubicBezTo>
                  <a:cubicBezTo>
                    <a:pt x="2864" y="14195"/>
                    <a:pt x="2782" y="14236"/>
                    <a:pt x="2741" y="14236"/>
                  </a:cubicBezTo>
                  <a:cubicBezTo>
                    <a:pt x="2659" y="14236"/>
                    <a:pt x="2577" y="14236"/>
                    <a:pt x="2455" y="14195"/>
                  </a:cubicBezTo>
                  <a:cubicBezTo>
                    <a:pt x="2045" y="13173"/>
                    <a:pt x="1800" y="12027"/>
                    <a:pt x="1800" y="10800"/>
                  </a:cubicBezTo>
                  <a:cubicBezTo>
                    <a:pt x="1800" y="5850"/>
                    <a:pt x="5809" y="1800"/>
                    <a:pt x="10800" y="18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51" name="Shape 551"/>
            <p:cNvSpPr/>
            <p:nvPr/>
          </p:nvSpPr>
          <p:spPr>
            <a:xfrm>
              <a:off x="0" y="228401"/>
              <a:ext cx="310692" cy="122244"/>
            </a:xfrm>
            <a:custGeom>
              <a:avLst/>
              <a:gdLst/>
              <a:ahLst/>
              <a:cxnLst>
                <a:cxn ang="0">
                  <a:pos x="wd2" y="hd2"/>
                </a:cxn>
                <a:cxn ang="5400000">
                  <a:pos x="wd2" y="hd2"/>
                </a:cxn>
                <a:cxn ang="10800000">
                  <a:pos x="wd2" y="hd2"/>
                </a:cxn>
                <a:cxn ang="16200000">
                  <a:pos x="wd2" y="hd2"/>
                </a:cxn>
              </a:cxnLst>
              <a:rect l="0" t="0" r="r" b="b"/>
              <a:pathLst>
                <a:path w="21600" h="21348" extrusionOk="0">
                  <a:moveTo>
                    <a:pt x="18970" y="365"/>
                  </a:moveTo>
                  <a:cubicBezTo>
                    <a:pt x="18619" y="-252"/>
                    <a:pt x="18129" y="-76"/>
                    <a:pt x="17883" y="806"/>
                  </a:cubicBezTo>
                  <a:cubicBezTo>
                    <a:pt x="17638" y="1688"/>
                    <a:pt x="17708" y="2922"/>
                    <a:pt x="18058" y="3539"/>
                  </a:cubicBezTo>
                  <a:cubicBezTo>
                    <a:pt x="19461" y="6096"/>
                    <a:pt x="20057" y="7506"/>
                    <a:pt x="20057" y="9710"/>
                  </a:cubicBezTo>
                  <a:cubicBezTo>
                    <a:pt x="20057" y="15353"/>
                    <a:pt x="17462" y="17469"/>
                    <a:pt x="10800" y="17469"/>
                  </a:cubicBezTo>
                  <a:cubicBezTo>
                    <a:pt x="4138" y="17469"/>
                    <a:pt x="1543" y="15353"/>
                    <a:pt x="1543" y="9710"/>
                  </a:cubicBezTo>
                  <a:cubicBezTo>
                    <a:pt x="1543" y="7506"/>
                    <a:pt x="2104" y="6096"/>
                    <a:pt x="3542" y="3539"/>
                  </a:cubicBezTo>
                  <a:cubicBezTo>
                    <a:pt x="3857" y="2922"/>
                    <a:pt x="3962" y="1688"/>
                    <a:pt x="3682" y="806"/>
                  </a:cubicBezTo>
                  <a:cubicBezTo>
                    <a:pt x="3436" y="-76"/>
                    <a:pt x="2981" y="-252"/>
                    <a:pt x="2630" y="365"/>
                  </a:cubicBezTo>
                  <a:cubicBezTo>
                    <a:pt x="1403" y="2657"/>
                    <a:pt x="0" y="5214"/>
                    <a:pt x="0" y="9710"/>
                  </a:cubicBezTo>
                  <a:cubicBezTo>
                    <a:pt x="0" y="20466"/>
                    <a:pt x="5575" y="21348"/>
                    <a:pt x="10800" y="21348"/>
                  </a:cubicBezTo>
                  <a:cubicBezTo>
                    <a:pt x="16025" y="21348"/>
                    <a:pt x="21600" y="20466"/>
                    <a:pt x="21600" y="9710"/>
                  </a:cubicBezTo>
                  <a:cubicBezTo>
                    <a:pt x="21600" y="5214"/>
                    <a:pt x="20197" y="2657"/>
                    <a:pt x="18970" y="365"/>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553" name="Shape 553"/>
          <p:cNvSpPr/>
          <p:nvPr/>
        </p:nvSpPr>
        <p:spPr>
          <a:xfrm>
            <a:off x="8796090" y="3549513"/>
            <a:ext cx="427845" cy="327796"/>
          </a:xfrm>
          <a:custGeom>
            <a:avLst/>
            <a:gdLst/>
            <a:ahLst/>
            <a:cxnLst>
              <a:cxn ang="0">
                <a:pos x="wd2" y="hd2"/>
              </a:cxn>
              <a:cxn ang="5400000">
                <a:pos x="wd2" y="hd2"/>
              </a:cxn>
              <a:cxn ang="10800000">
                <a:pos x="wd2" y="hd2"/>
              </a:cxn>
              <a:cxn ang="16200000">
                <a:pos x="wd2" y="hd2"/>
              </a:cxn>
            </a:cxnLst>
            <a:rect l="0" t="0" r="r" b="b"/>
            <a:pathLst>
              <a:path w="21600" h="21600" extrusionOk="0">
                <a:moveTo>
                  <a:pt x="19043" y="0"/>
                </a:moveTo>
                <a:cubicBezTo>
                  <a:pt x="17659" y="0"/>
                  <a:pt x="16516" y="1495"/>
                  <a:pt x="16516" y="3305"/>
                </a:cubicBezTo>
                <a:cubicBezTo>
                  <a:pt x="16516" y="4328"/>
                  <a:pt x="16877" y="5193"/>
                  <a:pt x="17388" y="5823"/>
                </a:cubicBezTo>
                <a:cubicBezTo>
                  <a:pt x="14290" y="11882"/>
                  <a:pt x="14290" y="11882"/>
                  <a:pt x="14290" y="11882"/>
                </a:cubicBezTo>
                <a:cubicBezTo>
                  <a:pt x="14019" y="11725"/>
                  <a:pt x="13688" y="11646"/>
                  <a:pt x="13327" y="11646"/>
                </a:cubicBezTo>
                <a:cubicBezTo>
                  <a:pt x="12364" y="11646"/>
                  <a:pt x="11522" y="12354"/>
                  <a:pt x="11101" y="13377"/>
                </a:cubicBezTo>
                <a:cubicBezTo>
                  <a:pt x="9326" y="12000"/>
                  <a:pt x="9326" y="12000"/>
                  <a:pt x="9326" y="12000"/>
                </a:cubicBezTo>
                <a:cubicBezTo>
                  <a:pt x="9446" y="11646"/>
                  <a:pt x="9506" y="11213"/>
                  <a:pt x="9506" y="10820"/>
                </a:cubicBezTo>
                <a:cubicBezTo>
                  <a:pt x="9506" y="8970"/>
                  <a:pt x="8363" y="7475"/>
                  <a:pt x="6979" y="7475"/>
                </a:cubicBezTo>
                <a:cubicBezTo>
                  <a:pt x="5565" y="7475"/>
                  <a:pt x="4422" y="8970"/>
                  <a:pt x="4422" y="10820"/>
                </a:cubicBezTo>
                <a:cubicBezTo>
                  <a:pt x="4422" y="11803"/>
                  <a:pt x="4783" y="12669"/>
                  <a:pt x="5295" y="13298"/>
                </a:cubicBezTo>
                <a:cubicBezTo>
                  <a:pt x="4001" y="15580"/>
                  <a:pt x="4001" y="15580"/>
                  <a:pt x="4001" y="15580"/>
                </a:cubicBezTo>
                <a:cubicBezTo>
                  <a:pt x="3580" y="15187"/>
                  <a:pt x="3069" y="14951"/>
                  <a:pt x="2527" y="14951"/>
                </a:cubicBezTo>
                <a:cubicBezTo>
                  <a:pt x="1143" y="14951"/>
                  <a:pt x="0" y="16446"/>
                  <a:pt x="0" y="18295"/>
                </a:cubicBezTo>
                <a:cubicBezTo>
                  <a:pt x="0" y="20105"/>
                  <a:pt x="1143" y="21600"/>
                  <a:pt x="2527" y="21600"/>
                </a:cubicBezTo>
                <a:cubicBezTo>
                  <a:pt x="3911" y="21600"/>
                  <a:pt x="5054" y="20105"/>
                  <a:pt x="5054" y="18295"/>
                </a:cubicBezTo>
                <a:cubicBezTo>
                  <a:pt x="5054" y="17469"/>
                  <a:pt x="4813" y="16721"/>
                  <a:pt x="4452" y="16170"/>
                </a:cubicBezTo>
                <a:cubicBezTo>
                  <a:pt x="5836" y="13770"/>
                  <a:pt x="5836" y="13770"/>
                  <a:pt x="5836" y="13770"/>
                </a:cubicBezTo>
                <a:cubicBezTo>
                  <a:pt x="6167" y="13967"/>
                  <a:pt x="6558" y="14125"/>
                  <a:pt x="6979" y="14125"/>
                </a:cubicBezTo>
                <a:cubicBezTo>
                  <a:pt x="7822" y="14125"/>
                  <a:pt x="8574" y="13574"/>
                  <a:pt x="9025" y="12748"/>
                </a:cubicBezTo>
                <a:cubicBezTo>
                  <a:pt x="10860" y="14164"/>
                  <a:pt x="10860" y="14164"/>
                  <a:pt x="10860" y="14164"/>
                </a:cubicBezTo>
                <a:cubicBezTo>
                  <a:pt x="10830" y="14439"/>
                  <a:pt x="10800" y="14675"/>
                  <a:pt x="10800" y="14951"/>
                </a:cubicBezTo>
                <a:cubicBezTo>
                  <a:pt x="10800" y="16800"/>
                  <a:pt x="11943" y="18295"/>
                  <a:pt x="13327" y="18295"/>
                </a:cubicBezTo>
                <a:cubicBezTo>
                  <a:pt x="14741" y="18295"/>
                  <a:pt x="15884" y="16800"/>
                  <a:pt x="15884" y="14951"/>
                </a:cubicBezTo>
                <a:cubicBezTo>
                  <a:pt x="15884" y="13849"/>
                  <a:pt x="15463" y="12905"/>
                  <a:pt x="14861" y="12315"/>
                </a:cubicBezTo>
                <a:cubicBezTo>
                  <a:pt x="17930" y="6295"/>
                  <a:pt x="17930" y="6295"/>
                  <a:pt x="17930" y="6295"/>
                </a:cubicBezTo>
                <a:cubicBezTo>
                  <a:pt x="18261" y="6492"/>
                  <a:pt x="18652" y="6649"/>
                  <a:pt x="19043" y="6649"/>
                </a:cubicBezTo>
                <a:cubicBezTo>
                  <a:pt x="20457" y="6649"/>
                  <a:pt x="21600" y="5154"/>
                  <a:pt x="21600" y="3305"/>
                </a:cubicBezTo>
                <a:cubicBezTo>
                  <a:pt x="21600" y="1495"/>
                  <a:pt x="20457" y="0"/>
                  <a:pt x="19043" y="0"/>
                </a:cubicBezTo>
                <a:close/>
                <a:moveTo>
                  <a:pt x="2527" y="19948"/>
                </a:moveTo>
                <a:cubicBezTo>
                  <a:pt x="1835" y="19948"/>
                  <a:pt x="1264" y="19200"/>
                  <a:pt x="1264" y="18295"/>
                </a:cubicBezTo>
                <a:cubicBezTo>
                  <a:pt x="1264" y="17351"/>
                  <a:pt x="1835" y="16603"/>
                  <a:pt x="2527" y="16603"/>
                </a:cubicBezTo>
                <a:cubicBezTo>
                  <a:pt x="3219" y="16603"/>
                  <a:pt x="3791" y="17351"/>
                  <a:pt x="3791" y="18295"/>
                </a:cubicBezTo>
                <a:cubicBezTo>
                  <a:pt x="3791" y="19200"/>
                  <a:pt x="3219" y="19948"/>
                  <a:pt x="2527" y="19948"/>
                </a:cubicBezTo>
                <a:close/>
                <a:moveTo>
                  <a:pt x="6979" y="12472"/>
                </a:moveTo>
                <a:cubicBezTo>
                  <a:pt x="6287" y="12472"/>
                  <a:pt x="5716" y="11725"/>
                  <a:pt x="5716" y="10820"/>
                </a:cubicBezTo>
                <a:cubicBezTo>
                  <a:pt x="5716" y="9875"/>
                  <a:pt x="6287" y="9167"/>
                  <a:pt x="6979" y="9167"/>
                </a:cubicBezTo>
                <a:cubicBezTo>
                  <a:pt x="7671" y="9167"/>
                  <a:pt x="8243" y="9875"/>
                  <a:pt x="8243" y="10820"/>
                </a:cubicBezTo>
                <a:cubicBezTo>
                  <a:pt x="8243" y="11725"/>
                  <a:pt x="7671" y="12472"/>
                  <a:pt x="6979" y="12472"/>
                </a:cubicBezTo>
                <a:close/>
                <a:moveTo>
                  <a:pt x="13327" y="16603"/>
                </a:moveTo>
                <a:cubicBezTo>
                  <a:pt x="12635" y="16603"/>
                  <a:pt x="12064" y="15856"/>
                  <a:pt x="12064" y="14951"/>
                </a:cubicBezTo>
                <a:cubicBezTo>
                  <a:pt x="12064" y="14046"/>
                  <a:pt x="12635" y="13298"/>
                  <a:pt x="13327" y="13298"/>
                </a:cubicBezTo>
                <a:cubicBezTo>
                  <a:pt x="14049" y="13298"/>
                  <a:pt x="14621" y="14046"/>
                  <a:pt x="14621" y="14951"/>
                </a:cubicBezTo>
                <a:cubicBezTo>
                  <a:pt x="14621" y="15856"/>
                  <a:pt x="14049" y="16603"/>
                  <a:pt x="13327" y="16603"/>
                </a:cubicBezTo>
                <a:close/>
                <a:moveTo>
                  <a:pt x="19043" y="4997"/>
                </a:moveTo>
                <a:cubicBezTo>
                  <a:pt x="18351" y="4997"/>
                  <a:pt x="17779" y="4249"/>
                  <a:pt x="17779" y="3305"/>
                </a:cubicBezTo>
                <a:cubicBezTo>
                  <a:pt x="17779" y="2400"/>
                  <a:pt x="18351" y="1652"/>
                  <a:pt x="19043" y="1652"/>
                </a:cubicBezTo>
                <a:cubicBezTo>
                  <a:pt x="19765" y="1652"/>
                  <a:pt x="20306" y="2400"/>
                  <a:pt x="20306" y="3305"/>
                </a:cubicBezTo>
                <a:cubicBezTo>
                  <a:pt x="20306" y="4249"/>
                  <a:pt x="19765" y="4997"/>
                  <a:pt x="19043" y="4997"/>
                </a:cubicBezTo>
                <a:close/>
              </a:path>
            </a:pathLst>
          </a:custGeom>
          <a:solidFill>
            <a:srgbClr val="FFFFFF"/>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556" name="Group 556"/>
          <p:cNvGrpSpPr/>
          <p:nvPr/>
        </p:nvGrpSpPr>
        <p:grpSpPr>
          <a:xfrm>
            <a:off x="9849963" y="3391038"/>
            <a:ext cx="426065" cy="340945"/>
            <a:chOff x="0" y="0"/>
            <a:chExt cx="426064" cy="340944"/>
          </a:xfrm>
        </p:grpSpPr>
        <p:sp>
          <p:nvSpPr>
            <p:cNvPr id="554" name="Shape 554"/>
            <p:cNvSpPr/>
            <p:nvPr/>
          </p:nvSpPr>
          <p:spPr>
            <a:xfrm>
              <a:off x="-1" y="-2"/>
              <a:ext cx="426065" cy="284298"/>
            </a:xfrm>
            <a:custGeom>
              <a:avLst/>
              <a:gdLst/>
              <a:ahLst/>
              <a:cxnLst>
                <a:cxn ang="0">
                  <a:pos x="wd2" y="hd2"/>
                </a:cxn>
                <a:cxn ang="5400000">
                  <a:pos x="wd2" y="hd2"/>
                </a:cxn>
                <a:cxn ang="10800000">
                  <a:pos x="wd2" y="hd2"/>
                </a:cxn>
                <a:cxn ang="16200000">
                  <a:pos x="wd2" y="hd2"/>
                </a:cxn>
              </a:cxnLst>
              <a:rect l="0" t="0" r="r" b="b"/>
              <a:pathLst>
                <a:path w="21600" h="21600" extrusionOk="0">
                  <a:moveTo>
                    <a:pt x="15800" y="21600"/>
                  </a:moveTo>
                  <a:cubicBezTo>
                    <a:pt x="15400" y="21600"/>
                    <a:pt x="15091" y="21136"/>
                    <a:pt x="15091" y="20536"/>
                  </a:cubicBezTo>
                  <a:cubicBezTo>
                    <a:pt x="15091" y="19936"/>
                    <a:pt x="15400" y="19445"/>
                    <a:pt x="15800" y="19445"/>
                  </a:cubicBezTo>
                  <a:cubicBezTo>
                    <a:pt x="17255" y="19445"/>
                    <a:pt x="17255" y="19445"/>
                    <a:pt x="17255" y="19445"/>
                  </a:cubicBezTo>
                  <a:cubicBezTo>
                    <a:pt x="17273" y="19445"/>
                    <a:pt x="17309" y="19445"/>
                    <a:pt x="17327" y="19445"/>
                  </a:cubicBezTo>
                  <a:cubicBezTo>
                    <a:pt x="17345" y="19445"/>
                    <a:pt x="17364" y="19445"/>
                    <a:pt x="17364" y="19445"/>
                  </a:cubicBezTo>
                  <a:cubicBezTo>
                    <a:pt x="18927" y="19364"/>
                    <a:pt x="20164" y="17455"/>
                    <a:pt x="20164" y="15136"/>
                  </a:cubicBezTo>
                  <a:cubicBezTo>
                    <a:pt x="20164" y="12736"/>
                    <a:pt x="18873" y="10800"/>
                    <a:pt x="17291" y="10800"/>
                  </a:cubicBezTo>
                  <a:cubicBezTo>
                    <a:pt x="17091" y="10800"/>
                    <a:pt x="16873" y="10855"/>
                    <a:pt x="16636" y="10936"/>
                  </a:cubicBezTo>
                  <a:cubicBezTo>
                    <a:pt x="16400" y="11018"/>
                    <a:pt x="16164" y="10909"/>
                    <a:pt x="15982" y="10664"/>
                  </a:cubicBezTo>
                  <a:cubicBezTo>
                    <a:pt x="15818" y="10418"/>
                    <a:pt x="15727" y="10064"/>
                    <a:pt x="15764" y="9709"/>
                  </a:cubicBezTo>
                  <a:cubicBezTo>
                    <a:pt x="15800" y="9355"/>
                    <a:pt x="15836" y="9000"/>
                    <a:pt x="15836" y="8645"/>
                  </a:cubicBezTo>
                  <a:cubicBezTo>
                    <a:pt x="15836" y="5073"/>
                    <a:pt x="13909" y="2155"/>
                    <a:pt x="11527" y="2155"/>
                  </a:cubicBezTo>
                  <a:cubicBezTo>
                    <a:pt x="9273" y="2155"/>
                    <a:pt x="7436" y="4691"/>
                    <a:pt x="7236" y="8073"/>
                  </a:cubicBezTo>
                  <a:cubicBezTo>
                    <a:pt x="7218" y="8400"/>
                    <a:pt x="7091" y="8700"/>
                    <a:pt x="6909" y="8891"/>
                  </a:cubicBezTo>
                  <a:cubicBezTo>
                    <a:pt x="6727" y="9055"/>
                    <a:pt x="6491" y="9109"/>
                    <a:pt x="6273" y="9000"/>
                  </a:cubicBezTo>
                  <a:cubicBezTo>
                    <a:pt x="5855" y="8755"/>
                    <a:pt x="5455" y="8645"/>
                    <a:pt x="5036" y="8645"/>
                  </a:cubicBezTo>
                  <a:cubicBezTo>
                    <a:pt x="3055" y="8645"/>
                    <a:pt x="1436" y="11073"/>
                    <a:pt x="1436" y="14045"/>
                  </a:cubicBezTo>
                  <a:cubicBezTo>
                    <a:pt x="1436" y="16991"/>
                    <a:pt x="3000" y="19364"/>
                    <a:pt x="4945" y="19445"/>
                  </a:cubicBezTo>
                  <a:cubicBezTo>
                    <a:pt x="4964" y="19445"/>
                    <a:pt x="4982" y="19445"/>
                    <a:pt x="5000" y="19445"/>
                  </a:cubicBezTo>
                  <a:cubicBezTo>
                    <a:pt x="5364" y="19445"/>
                    <a:pt x="5364" y="19445"/>
                    <a:pt x="5364" y="19445"/>
                  </a:cubicBezTo>
                  <a:cubicBezTo>
                    <a:pt x="6509" y="19445"/>
                    <a:pt x="6509" y="19445"/>
                    <a:pt x="6509" y="19445"/>
                  </a:cubicBezTo>
                  <a:cubicBezTo>
                    <a:pt x="6909" y="19445"/>
                    <a:pt x="7236" y="19936"/>
                    <a:pt x="7236" y="20536"/>
                  </a:cubicBezTo>
                  <a:cubicBezTo>
                    <a:pt x="7236" y="21136"/>
                    <a:pt x="6909" y="21600"/>
                    <a:pt x="6509" y="21600"/>
                  </a:cubicBezTo>
                  <a:cubicBezTo>
                    <a:pt x="5127" y="21600"/>
                    <a:pt x="5127" y="21600"/>
                    <a:pt x="5127" y="21600"/>
                  </a:cubicBezTo>
                  <a:cubicBezTo>
                    <a:pt x="5109" y="21600"/>
                    <a:pt x="5073" y="21600"/>
                    <a:pt x="5036" y="21600"/>
                  </a:cubicBezTo>
                  <a:cubicBezTo>
                    <a:pt x="2255" y="21600"/>
                    <a:pt x="0" y="18218"/>
                    <a:pt x="0" y="14045"/>
                  </a:cubicBezTo>
                  <a:cubicBezTo>
                    <a:pt x="0" y="9873"/>
                    <a:pt x="2255" y="6491"/>
                    <a:pt x="5036" y="6491"/>
                  </a:cubicBezTo>
                  <a:cubicBezTo>
                    <a:pt x="5345" y="6491"/>
                    <a:pt x="5636" y="6518"/>
                    <a:pt x="5945" y="6600"/>
                  </a:cubicBezTo>
                  <a:cubicBezTo>
                    <a:pt x="6545" y="2755"/>
                    <a:pt x="8818" y="0"/>
                    <a:pt x="11527" y="0"/>
                  </a:cubicBezTo>
                  <a:cubicBezTo>
                    <a:pt x="14691" y="0"/>
                    <a:pt x="17273" y="3873"/>
                    <a:pt x="17273" y="8645"/>
                  </a:cubicBezTo>
                  <a:cubicBezTo>
                    <a:pt x="17273" y="8645"/>
                    <a:pt x="17273" y="8645"/>
                    <a:pt x="17273" y="8645"/>
                  </a:cubicBezTo>
                  <a:cubicBezTo>
                    <a:pt x="17291" y="8645"/>
                    <a:pt x="17291" y="8645"/>
                    <a:pt x="17291" y="8645"/>
                  </a:cubicBezTo>
                  <a:cubicBezTo>
                    <a:pt x="19673" y="8645"/>
                    <a:pt x="21600" y="11564"/>
                    <a:pt x="21600" y="15136"/>
                  </a:cubicBezTo>
                  <a:cubicBezTo>
                    <a:pt x="21600" y="18709"/>
                    <a:pt x="19673" y="21600"/>
                    <a:pt x="17291" y="21600"/>
                  </a:cubicBezTo>
                  <a:cubicBezTo>
                    <a:pt x="17255" y="21600"/>
                    <a:pt x="17218" y="21600"/>
                    <a:pt x="17200" y="21600"/>
                  </a:cubicBezTo>
                  <a:lnTo>
                    <a:pt x="15800"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55" name="Shape 555"/>
            <p:cNvSpPr/>
            <p:nvPr/>
          </p:nvSpPr>
          <p:spPr>
            <a:xfrm>
              <a:off x="156308" y="99510"/>
              <a:ext cx="141620" cy="241434"/>
            </a:xfrm>
            <a:custGeom>
              <a:avLst/>
              <a:gdLst/>
              <a:ahLst/>
              <a:cxnLst>
                <a:cxn ang="0">
                  <a:pos x="wd2" y="hd2"/>
                </a:cxn>
                <a:cxn ang="5400000">
                  <a:pos x="wd2" y="hd2"/>
                </a:cxn>
                <a:cxn ang="10800000">
                  <a:pos x="wd2" y="hd2"/>
                </a:cxn>
                <a:cxn ang="16200000">
                  <a:pos x="wd2" y="hd2"/>
                </a:cxn>
              </a:cxnLst>
              <a:rect l="0" t="0" r="r" b="b"/>
              <a:pathLst>
                <a:path w="21600" h="21600" extrusionOk="0">
                  <a:moveTo>
                    <a:pt x="21600" y="8889"/>
                  </a:moveTo>
                  <a:lnTo>
                    <a:pt x="12960" y="8889"/>
                  </a:lnTo>
                  <a:lnTo>
                    <a:pt x="12960" y="0"/>
                  </a:lnTo>
                  <a:lnTo>
                    <a:pt x="0" y="12738"/>
                  </a:lnTo>
                  <a:lnTo>
                    <a:pt x="8640" y="12738"/>
                  </a:lnTo>
                  <a:lnTo>
                    <a:pt x="8640" y="21600"/>
                  </a:lnTo>
                  <a:lnTo>
                    <a:pt x="21600" y="8889"/>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64" name="Group 564"/>
          <p:cNvGrpSpPr/>
          <p:nvPr/>
        </p:nvGrpSpPr>
        <p:grpSpPr>
          <a:xfrm>
            <a:off x="10945344" y="3741548"/>
            <a:ext cx="314905" cy="314905"/>
            <a:chOff x="0" y="0"/>
            <a:chExt cx="314903" cy="314903"/>
          </a:xfrm>
        </p:grpSpPr>
        <p:sp>
          <p:nvSpPr>
            <p:cNvPr id="557" name="Shape 557"/>
            <p:cNvSpPr/>
            <p:nvPr/>
          </p:nvSpPr>
          <p:spPr>
            <a:xfrm>
              <a:off x="204239" y="204494"/>
              <a:ext cx="42584" cy="418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6" y="0"/>
                    <a:pt x="0" y="4909"/>
                    <a:pt x="0" y="10800"/>
                  </a:cubicBezTo>
                  <a:cubicBezTo>
                    <a:pt x="0" y="16831"/>
                    <a:pt x="4846" y="21600"/>
                    <a:pt x="10800" y="21600"/>
                  </a:cubicBezTo>
                  <a:cubicBezTo>
                    <a:pt x="16754" y="21600"/>
                    <a:pt x="21600" y="16831"/>
                    <a:pt x="21600" y="10800"/>
                  </a:cubicBezTo>
                  <a:cubicBezTo>
                    <a:pt x="21600" y="4909"/>
                    <a:pt x="16754" y="0"/>
                    <a:pt x="10800" y="0"/>
                  </a:cubicBezTo>
                  <a:close/>
                  <a:moveTo>
                    <a:pt x="10800" y="16270"/>
                  </a:moveTo>
                  <a:cubicBezTo>
                    <a:pt x="7754" y="16270"/>
                    <a:pt x="5400" y="13745"/>
                    <a:pt x="5400" y="10800"/>
                  </a:cubicBezTo>
                  <a:cubicBezTo>
                    <a:pt x="5400" y="7855"/>
                    <a:pt x="7754" y="5470"/>
                    <a:pt x="10800" y="5470"/>
                  </a:cubicBezTo>
                  <a:cubicBezTo>
                    <a:pt x="13708" y="5470"/>
                    <a:pt x="16200" y="7855"/>
                    <a:pt x="16200" y="10800"/>
                  </a:cubicBezTo>
                  <a:cubicBezTo>
                    <a:pt x="16200" y="13745"/>
                    <a:pt x="13708" y="16270"/>
                    <a:pt x="10800" y="1627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58" name="Shape 558"/>
            <p:cNvSpPr/>
            <p:nvPr/>
          </p:nvSpPr>
          <p:spPr>
            <a:xfrm>
              <a:off x="67824" y="204494"/>
              <a:ext cx="42329" cy="41819"/>
            </a:xfrm>
            <a:custGeom>
              <a:avLst/>
              <a:gdLst/>
              <a:ahLst/>
              <a:cxnLst>
                <a:cxn ang="0">
                  <a:pos x="wd2" y="hd2"/>
                </a:cxn>
                <a:cxn ang="5400000">
                  <a:pos x="wd2" y="hd2"/>
                </a:cxn>
                <a:cxn ang="10800000">
                  <a:pos x="wd2" y="hd2"/>
                </a:cxn>
                <a:cxn ang="16200000">
                  <a:pos x="wd2" y="hd2"/>
                </a:cxn>
              </a:cxnLst>
              <a:rect l="0" t="0" r="r" b="b"/>
              <a:pathLst>
                <a:path w="21600" h="21600" extrusionOk="0">
                  <a:moveTo>
                    <a:pt x="10870" y="0"/>
                  </a:moveTo>
                  <a:cubicBezTo>
                    <a:pt x="4877" y="0"/>
                    <a:pt x="0" y="4909"/>
                    <a:pt x="0" y="10800"/>
                  </a:cubicBezTo>
                  <a:cubicBezTo>
                    <a:pt x="0" y="16831"/>
                    <a:pt x="4877" y="21600"/>
                    <a:pt x="10870" y="21600"/>
                  </a:cubicBezTo>
                  <a:cubicBezTo>
                    <a:pt x="16862" y="21600"/>
                    <a:pt x="21600" y="16831"/>
                    <a:pt x="21600" y="10800"/>
                  </a:cubicBezTo>
                  <a:cubicBezTo>
                    <a:pt x="21600" y="4909"/>
                    <a:pt x="16862" y="0"/>
                    <a:pt x="10870" y="0"/>
                  </a:cubicBezTo>
                  <a:close/>
                  <a:moveTo>
                    <a:pt x="10870" y="16270"/>
                  </a:moveTo>
                  <a:cubicBezTo>
                    <a:pt x="7804" y="16270"/>
                    <a:pt x="5435" y="13745"/>
                    <a:pt x="5435" y="10800"/>
                  </a:cubicBezTo>
                  <a:cubicBezTo>
                    <a:pt x="5435" y="7855"/>
                    <a:pt x="7804" y="5470"/>
                    <a:pt x="10870" y="5470"/>
                  </a:cubicBezTo>
                  <a:cubicBezTo>
                    <a:pt x="13796" y="5470"/>
                    <a:pt x="16305" y="7855"/>
                    <a:pt x="16305" y="10800"/>
                  </a:cubicBezTo>
                  <a:cubicBezTo>
                    <a:pt x="16305" y="13745"/>
                    <a:pt x="13796" y="16270"/>
                    <a:pt x="10870" y="1627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59" name="Shape 559"/>
            <p:cNvSpPr/>
            <p:nvPr/>
          </p:nvSpPr>
          <p:spPr>
            <a:xfrm>
              <a:off x="125705" y="198272"/>
              <a:ext cx="63237" cy="12702"/>
            </a:xfrm>
            <a:custGeom>
              <a:avLst/>
              <a:gdLst/>
              <a:ahLst/>
              <a:cxnLst>
                <a:cxn ang="0">
                  <a:pos x="wd2" y="hd2"/>
                </a:cxn>
                <a:cxn ang="5400000">
                  <a:pos x="wd2" y="hd2"/>
                </a:cxn>
                <a:cxn ang="10800000">
                  <a:pos x="wd2" y="hd2"/>
                </a:cxn>
                <a:cxn ang="16200000">
                  <a:pos x="wd2" y="hd2"/>
                </a:cxn>
              </a:cxnLst>
              <a:rect l="0" t="0" r="r" b="b"/>
              <a:pathLst>
                <a:path w="21600" h="21600" extrusionOk="0">
                  <a:moveTo>
                    <a:pt x="19831" y="0"/>
                  </a:moveTo>
                  <a:cubicBezTo>
                    <a:pt x="1862" y="0"/>
                    <a:pt x="1862" y="0"/>
                    <a:pt x="1862" y="0"/>
                  </a:cubicBezTo>
                  <a:cubicBezTo>
                    <a:pt x="838" y="0"/>
                    <a:pt x="0" y="4547"/>
                    <a:pt x="0" y="10800"/>
                  </a:cubicBezTo>
                  <a:cubicBezTo>
                    <a:pt x="0" y="17053"/>
                    <a:pt x="838" y="21600"/>
                    <a:pt x="1862" y="21600"/>
                  </a:cubicBezTo>
                  <a:cubicBezTo>
                    <a:pt x="19831" y="21600"/>
                    <a:pt x="19831" y="21600"/>
                    <a:pt x="19831" y="21600"/>
                  </a:cubicBezTo>
                  <a:cubicBezTo>
                    <a:pt x="20762" y="21600"/>
                    <a:pt x="21600" y="17053"/>
                    <a:pt x="21600" y="10800"/>
                  </a:cubicBezTo>
                  <a:cubicBezTo>
                    <a:pt x="21600" y="4547"/>
                    <a:pt x="20762" y="0"/>
                    <a:pt x="19831"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60" name="Shape 560"/>
            <p:cNvSpPr/>
            <p:nvPr/>
          </p:nvSpPr>
          <p:spPr>
            <a:xfrm>
              <a:off x="125705" y="219307"/>
              <a:ext cx="63237" cy="12702"/>
            </a:xfrm>
            <a:custGeom>
              <a:avLst/>
              <a:gdLst/>
              <a:ahLst/>
              <a:cxnLst>
                <a:cxn ang="0">
                  <a:pos x="wd2" y="hd2"/>
                </a:cxn>
                <a:cxn ang="5400000">
                  <a:pos x="wd2" y="hd2"/>
                </a:cxn>
                <a:cxn ang="10800000">
                  <a:pos x="wd2" y="hd2"/>
                </a:cxn>
                <a:cxn ang="16200000">
                  <a:pos x="wd2" y="hd2"/>
                </a:cxn>
              </a:cxnLst>
              <a:rect l="0" t="0" r="r" b="b"/>
              <a:pathLst>
                <a:path w="21600" h="21600" extrusionOk="0">
                  <a:moveTo>
                    <a:pt x="19831" y="0"/>
                  </a:moveTo>
                  <a:cubicBezTo>
                    <a:pt x="1862" y="0"/>
                    <a:pt x="1862" y="0"/>
                    <a:pt x="1862" y="0"/>
                  </a:cubicBezTo>
                  <a:cubicBezTo>
                    <a:pt x="838" y="0"/>
                    <a:pt x="0" y="4985"/>
                    <a:pt x="0" y="10523"/>
                  </a:cubicBezTo>
                  <a:cubicBezTo>
                    <a:pt x="0" y="16615"/>
                    <a:pt x="838" y="21600"/>
                    <a:pt x="1862" y="21600"/>
                  </a:cubicBezTo>
                  <a:cubicBezTo>
                    <a:pt x="19831" y="21600"/>
                    <a:pt x="19831" y="21600"/>
                    <a:pt x="19831" y="21600"/>
                  </a:cubicBezTo>
                  <a:cubicBezTo>
                    <a:pt x="20762" y="21600"/>
                    <a:pt x="21600" y="16615"/>
                    <a:pt x="21600" y="10523"/>
                  </a:cubicBezTo>
                  <a:cubicBezTo>
                    <a:pt x="21600" y="4985"/>
                    <a:pt x="20762" y="0"/>
                    <a:pt x="19831"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61" name="Shape 561"/>
            <p:cNvSpPr/>
            <p:nvPr/>
          </p:nvSpPr>
          <p:spPr>
            <a:xfrm>
              <a:off x="78788" y="110406"/>
              <a:ext cx="41819" cy="41819"/>
            </a:xfrm>
            <a:custGeom>
              <a:avLst/>
              <a:gdLst/>
              <a:ahLst/>
              <a:cxnLst>
                <a:cxn ang="0">
                  <a:pos x="wd2" y="hd2"/>
                </a:cxn>
                <a:cxn ang="5400000">
                  <a:pos x="wd2" y="hd2"/>
                </a:cxn>
                <a:cxn ang="10800000">
                  <a:pos x="wd2" y="hd2"/>
                </a:cxn>
                <a:cxn ang="16200000">
                  <a:pos x="wd2" y="hd2"/>
                </a:cxn>
              </a:cxnLst>
              <a:rect l="0" t="0" r="r" b="b"/>
              <a:pathLst>
                <a:path w="21600" h="21600" extrusionOk="0">
                  <a:moveTo>
                    <a:pt x="18935" y="0"/>
                  </a:moveTo>
                  <a:cubicBezTo>
                    <a:pt x="8416" y="0"/>
                    <a:pt x="0" y="8416"/>
                    <a:pt x="0" y="18935"/>
                  </a:cubicBezTo>
                  <a:cubicBezTo>
                    <a:pt x="0" y="20338"/>
                    <a:pt x="1122" y="21600"/>
                    <a:pt x="2665" y="21600"/>
                  </a:cubicBezTo>
                  <a:cubicBezTo>
                    <a:pt x="4208" y="21600"/>
                    <a:pt x="5330" y="20338"/>
                    <a:pt x="5330" y="18935"/>
                  </a:cubicBezTo>
                  <a:cubicBezTo>
                    <a:pt x="5330" y="11361"/>
                    <a:pt x="11501" y="5330"/>
                    <a:pt x="18935" y="5330"/>
                  </a:cubicBezTo>
                  <a:cubicBezTo>
                    <a:pt x="20338" y="5330"/>
                    <a:pt x="21600" y="4208"/>
                    <a:pt x="21600" y="2665"/>
                  </a:cubicBezTo>
                  <a:cubicBezTo>
                    <a:pt x="21600" y="1122"/>
                    <a:pt x="20338" y="0"/>
                    <a:pt x="18935"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62" name="Shape 562"/>
            <p:cNvSpPr/>
            <p:nvPr/>
          </p:nvSpPr>
          <p:spPr>
            <a:xfrm>
              <a:off x="-1" y="-1"/>
              <a:ext cx="314904" cy="314904"/>
            </a:xfrm>
            <a:custGeom>
              <a:avLst/>
              <a:gdLst/>
              <a:ahLst/>
              <a:cxnLst>
                <a:cxn ang="0">
                  <a:pos x="wd2" y="hd2"/>
                </a:cxn>
                <a:cxn ang="5400000">
                  <a:pos x="wd2" y="hd2"/>
                </a:cxn>
                <a:cxn ang="10800000">
                  <a:pos x="wd2" y="hd2"/>
                </a:cxn>
                <a:cxn ang="16200000">
                  <a:pos x="wd2" y="hd2"/>
                </a:cxn>
              </a:cxnLst>
              <a:rect l="0" t="0" r="r" b="b"/>
              <a:pathLst>
                <a:path w="21600" h="21600" extrusionOk="0">
                  <a:moveTo>
                    <a:pt x="20146" y="5889"/>
                  </a:moveTo>
                  <a:cubicBezTo>
                    <a:pt x="20146" y="2870"/>
                    <a:pt x="20146" y="2870"/>
                    <a:pt x="20146" y="2870"/>
                  </a:cubicBezTo>
                  <a:cubicBezTo>
                    <a:pt x="20146" y="1286"/>
                    <a:pt x="18860" y="0"/>
                    <a:pt x="17276" y="0"/>
                  </a:cubicBezTo>
                  <a:cubicBezTo>
                    <a:pt x="4324" y="0"/>
                    <a:pt x="4324" y="0"/>
                    <a:pt x="4324" y="0"/>
                  </a:cubicBezTo>
                  <a:cubicBezTo>
                    <a:pt x="2740" y="0"/>
                    <a:pt x="1435" y="1286"/>
                    <a:pt x="1435" y="2870"/>
                  </a:cubicBezTo>
                  <a:cubicBezTo>
                    <a:pt x="1435" y="5889"/>
                    <a:pt x="1435" y="5889"/>
                    <a:pt x="1435" y="5889"/>
                  </a:cubicBezTo>
                  <a:cubicBezTo>
                    <a:pt x="596" y="6187"/>
                    <a:pt x="0" y="6970"/>
                    <a:pt x="0" y="7921"/>
                  </a:cubicBezTo>
                  <a:cubicBezTo>
                    <a:pt x="0" y="11518"/>
                    <a:pt x="0" y="11518"/>
                    <a:pt x="0" y="11518"/>
                  </a:cubicBezTo>
                  <a:cubicBezTo>
                    <a:pt x="0" y="12449"/>
                    <a:pt x="596" y="13251"/>
                    <a:pt x="1435" y="13549"/>
                  </a:cubicBezTo>
                  <a:cubicBezTo>
                    <a:pt x="1435" y="18227"/>
                    <a:pt x="1435" y="18227"/>
                    <a:pt x="1435" y="18227"/>
                  </a:cubicBezTo>
                  <a:cubicBezTo>
                    <a:pt x="1435" y="20090"/>
                    <a:pt x="2889" y="21600"/>
                    <a:pt x="4678" y="21600"/>
                  </a:cubicBezTo>
                  <a:cubicBezTo>
                    <a:pt x="6057" y="21600"/>
                    <a:pt x="7231" y="20687"/>
                    <a:pt x="7697" y="19419"/>
                  </a:cubicBezTo>
                  <a:cubicBezTo>
                    <a:pt x="13903" y="19419"/>
                    <a:pt x="13903" y="19419"/>
                    <a:pt x="13903" y="19419"/>
                  </a:cubicBezTo>
                  <a:cubicBezTo>
                    <a:pt x="14369" y="20687"/>
                    <a:pt x="15543" y="21600"/>
                    <a:pt x="16922" y="21600"/>
                  </a:cubicBezTo>
                  <a:cubicBezTo>
                    <a:pt x="18693" y="21600"/>
                    <a:pt x="20146" y="20090"/>
                    <a:pt x="20146" y="18227"/>
                  </a:cubicBezTo>
                  <a:cubicBezTo>
                    <a:pt x="20146" y="13549"/>
                    <a:pt x="20146" y="13549"/>
                    <a:pt x="20146" y="13549"/>
                  </a:cubicBezTo>
                  <a:cubicBezTo>
                    <a:pt x="20985" y="13251"/>
                    <a:pt x="21600" y="12449"/>
                    <a:pt x="21600" y="11518"/>
                  </a:cubicBezTo>
                  <a:cubicBezTo>
                    <a:pt x="21600" y="7921"/>
                    <a:pt x="21600" y="7921"/>
                    <a:pt x="21600" y="7921"/>
                  </a:cubicBezTo>
                  <a:cubicBezTo>
                    <a:pt x="21600" y="6970"/>
                    <a:pt x="20985" y="6187"/>
                    <a:pt x="20146" y="5889"/>
                  </a:cubicBezTo>
                  <a:close/>
                  <a:moveTo>
                    <a:pt x="20146" y="11518"/>
                  </a:moveTo>
                  <a:cubicBezTo>
                    <a:pt x="20146" y="11909"/>
                    <a:pt x="19830" y="12244"/>
                    <a:pt x="19438" y="12244"/>
                  </a:cubicBezTo>
                  <a:cubicBezTo>
                    <a:pt x="18711" y="12244"/>
                    <a:pt x="18711" y="12244"/>
                    <a:pt x="18711" y="12244"/>
                  </a:cubicBezTo>
                  <a:cubicBezTo>
                    <a:pt x="18711" y="18227"/>
                    <a:pt x="18711" y="18227"/>
                    <a:pt x="18711" y="18227"/>
                  </a:cubicBezTo>
                  <a:cubicBezTo>
                    <a:pt x="18711" y="19289"/>
                    <a:pt x="17910" y="20146"/>
                    <a:pt x="16922" y="20146"/>
                  </a:cubicBezTo>
                  <a:cubicBezTo>
                    <a:pt x="15934" y="20146"/>
                    <a:pt x="15114" y="19289"/>
                    <a:pt x="15114" y="18227"/>
                  </a:cubicBezTo>
                  <a:cubicBezTo>
                    <a:pt x="15114" y="17984"/>
                    <a:pt x="15114" y="17984"/>
                    <a:pt x="15114" y="17984"/>
                  </a:cubicBezTo>
                  <a:cubicBezTo>
                    <a:pt x="6467" y="17984"/>
                    <a:pt x="6467" y="17984"/>
                    <a:pt x="6467" y="17984"/>
                  </a:cubicBezTo>
                  <a:cubicBezTo>
                    <a:pt x="6467" y="18227"/>
                    <a:pt x="6467" y="18227"/>
                    <a:pt x="6467" y="18227"/>
                  </a:cubicBezTo>
                  <a:cubicBezTo>
                    <a:pt x="6467" y="19289"/>
                    <a:pt x="5666" y="20146"/>
                    <a:pt x="4678" y="20146"/>
                  </a:cubicBezTo>
                  <a:cubicBezTo>
                    <a:pt x="3690" y="20146"/>
                    <a:pt x="2889" y="19289"/>
                    <a:pt x="2889" y="18227"/>
                  </a:cubicBezTo>
                  <a:cubicBezTo>
                    <a:pt x="2889" y="12244"/>
                    <a:pt x="2889" y="12244"/>
                    <a:pt x="2889" y="12244"/>
                  </a:cubicBezTo>
                  <a:cubicBezTo>
                    <a:pt x="2162" y="12244"/>
                    <a:pt x="2162" y="12244"/>
                    <a:pt x="2162" y="12244"/>
                  </a:cubicBezTo>
                  <a:cubicBezTo>
                    <a:pt x="1752" y="12244"/>
                    <a:pt x="1435" y="11909"/>
                    <a:pt x="1435" y="11518"/>
                  </a:cubicBezTo>
                  <a:cubicBezTo>
                    <a:pt x="1435" y="7921"/>
                    <a:pt x="1435" y="7921"/>
                    <a:pt x="1435" y="7921"/>
                  </a:cubicBezTo>
                  <a:cubicBezTo>
                    <a:pt x="1435" y="7511"/>
                    <a:pt x="1752" y="7194"/>
                    <a:pt x="2162" y="7194"/>
                  </a:cubicBezTo>
                  <a:cubicBezTo>
                    <a:pt x="2870" y="7194"/>
                    <a:pt x="2870" y="7194"/>
                    <a:pt x="2870" y="7194"/>
                  </a:cubicBezTo>
                  <a:cubicBezTo>
                    <a:pt x="2870" y="5032"/>
                    <a:pt x="2870" y="5032"/>
                    <a:pt x="2870" y="5032"/>
                  </a:cubicBezTo>
                  <a:cubicBezTo>
                    <a:pt x="2870" y="3597"/>
                    <a:pt x="3597" y="2889"/>
                    <a:pt x="5032" y="2889"/>
                  </a:cubicBezTo>
                  <a:cubicBezTo>
                    <a:pt x="6486" y="2889"/>
                    <a:pt x="15114" y="2889"/>
                    <a:pt x="16549" y="2889"/>
                  </a:cubicBezTo>
                  <a:cubicBezTo>
                    <a:pt x="17984" y="2889"/>
                    <a:pt x="18711" y="3597"/>
                    <a:pt x="18711" y="5032"/>
                  </a:cubicBezTo>
                  <a:cubicBezTo>
                    <a:pt x="18711" y="7194"/>
                    <a:pt x="18711" y="7194"/>
                    <a:pt x="18711" y="7194"/>
                  </a:cubicBezTo>
                  <a:cubicBezTo>
                    <a:pt x="19438" y="7194"/>
                    <a:pt x="19438" y="7194"/>
                    <a:pt x="19438" y="7194"/>
                  </a:cubicBezTo>
                  <a:cubicBezTo>
                    <a:pt x="19830" y="7194"/>
                    <a:pt x="20146" y="7511"/>
                    <a:pt x="20146" y="7921"/>
                  </a:cubicBezTo>
                  <a:lnTo>
                    <a:pt x="20146" y="1151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63" name="Shape 563"/>
            <p:cNvSpPr/>
            <p:nvPr/>
          </p:nvSpPr>
          <p:spPr>
            <a:xfrm>
              <a:off x="57625" y="88988"/>
              <a:ext cx="199397" cy="94600"/>
            </a:xfrm>
            <a:custGeom>
              <a:avLst/>
              <a:gdLst/>
              <a:ahLst/>
              <a:cxnLst>
                <a:cxn ang="0">
                  <a:pos x="wd2" y="hd2"/>
                </a:cxn>
                <a:cxn ang="5400000">
                  <a:pos x="wd2" y="hd2"/>
                </a:cxn>
                <a:cxn ang="10800000">
                  <a:pos x="wd2" y="hd2"/>
                </a:cxn>
                <a:cxn ang="16200000">
                  <a:pos x="wd2" y="hd2"/>
                </a:cxn>
              </a:cxnLst>
              <a:rect l="0" t="0" r="r" b="b"/>
              <a:pathLst>
                <a:path w="21600" h="21600" extrusionOk="0">
                  <a:moveTo>
                    <a:pt x="18775" y="0"/>
                  </a:moveTo>
                  <a:cubicBezTo>
                    <a:pt x="2854" y="0"/>
                    <a:pt x="2854" y="0"/>
                    <a:pt x="2854" y="0"/>
                  </a:cubicBezTo>
                  <a:cubicBezTo>
                    <a:pt x="1295" y="0"/>
                    <a:pt x="0" y="2731"/>
                    <a:pt x="0" y="6021"/>
                  </a:cubicBezTo>
                  <a:cubicBezTo>
                    <a:pt x="0" y="15579"/>
                    <a:pt x="0" y="15579"/>
                    <a:pt x="0" y="15579"/>
                  </a:cubicBezTo>
                  <a:cubicBezTo>
                    <a:pt x="0" y="18931"/>
                    <a:pt x="1295" y="21600"/>
                    <a:pt x="2854" y="21600"/>
                  </a:cubicBezTo>
                  <a:cubicBezTo>
                    <a:pt x="18775" y="21600"/>
                    <a:pt x="18775" y="21600"/>
                    <a:pt x="18775" y="21600"/>
                  </a:cubicBezTo>
                  <a:cubicBezTo>
                    <a:pt x="20335" y="21600"/>
                    <a:pt x="21600" y="18931"/>
                    <a:pt x="21600" y="15579"/>
                  </a:cubicBezTo>
                  <a:cubicBezTo>
                    <a:pt x="21600" y="6021"/>
                    <a:pt x="21600" y="6021"/>
                    <a:pt x="21600" y="6021"/>
                  </a:cubicBezTo>
                  <a:cubicBezTo>
                    <a:pt x="21600" y="2731"/>
                    <a:pt x="20335" y="0"/>
                    <a:pt x="18775" y="0"/>
                  </a:cubicBezTo>
                  <a:close/>
                  <a:moveTo>
                    <a:pt x="20482" y="15579"/>
                  </a:moveTo>
                  <a:cubicBezTo>
                    <a:pt x="20482" y="17566"/>
                    <a:pt x="19717" y="19179"/>
                    <a:pt x="18775" y="19179"/>
                  </a:cubicBezTo>
                  <a:cubicBezTo>
                    <a:pt x="2854" y="19179"/>
                    <a:pt x="2854" y="19179"/>
                    <a:pt x="2854" y="19179"/>
                  </a:cubicBezTo>
                  <a:cubicBezTo>
                    <a:pt x="1913" y="19179"/>
                    <a:pt x="1148" y="17566"/>
                    <a:pt x="1148" y="15579"/>
                  </a:cubicBezTo>
                  <a:cubicBezTo>
                    <a:pt x="1148" y="6021"/>
                    <a:pt x="1148" y="6021"/>
                    <a:pt x="1148" y="6021"/>
                  </a:cubicBezTo>
                  <a:cubicBezTo>
                    <a:pt x="1148" y="4034"/>
                    <a:pt x="1913" y="2421"/>
                    <a:pt x="2854" y="2421"/>
                  </a:cubicBezTo>
                  <a:cubicBezTo>
                    <a:pt x="18775" y="2421"/>
                    <a:pt x="18775" y="2421"/>
                    <a:pt x="18775" y="2421"/>
                  </a:cubicBezTo>
                  <a:cubicBezTo>
                    <a:pt x="19717" y="2421"/>
                    <a:pt x="20482" y="4034"/>
                    <a:pt x="20482" y="6021"/>
                  </a:cubicBezTo>
                  <a:lnTo>
                    <a:pt x="20482" y="15579"/>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565" name="Shape 565"/>
          <p:cNvSpPr/>
          <p:nvPr/>
        </p:nvSpPr>
        <p:spPr>
          <a:xfrm>
            <a:off x="7697324" y="5930877"/>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30%</a:t>
            </a:r>
          </a:p>
        </p:txBody>
      </p:sp>
      <p:sp>
        <p:nvSpPr>
          <p:cNvPr id="566" name="Shape 566"/>
          <p:cNvSpPr/>
          <p:nvPr/>
        </p:nvSpPr>
        <p:spPr>
          <a:xfrm>
            <a:off x="8727939" y="5934666"/>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65%</a:t>
            </a:r>
          </a:p>
        </p:txBody>
      </p:sp>
      <p:sp>
        <p:nvSpPr>
          <p:cNvPr id="567" name="Shape 567"/>
          <p:cNvSpPr/>
          <p:nvPr/>
        </p:nvSpPr>
        <p:spPr>
          <a:xfrm>
            <a:off x="9758554" y="5938458"/>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90%</a:t>
            </a:r>
          </a:p>
        </p:txBody>
      </p:sp>
      <p:sp>
        <p:nvSpPr>
          <p:cNvPr id="568" name="Shape 568"/>
          <p:cNvSpPr/>
          <p:nvPr/>
        </p:nvSpPr>
        <p:spPr>
          <a:xfrm>
            <a:off x="10789171" y="5942248"/>
            <a:ext cx="612511" cy="396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2000" b="1">
                <a:solidFill>
                  <a:srgbClr val="808080"/>
                </a:solidFill>
                <a:latin typeface="微软雅黑"/>
                <a:ea typeface="微软雅黑"/>
                <a:cs typeface="微软雅黑"/>
                <a:sym typeface="微软雅黑"/>
              </a:defRPr>
            </a:lvl1pPr>
          </a:lstStyle>
          <a:p>
            <a:r>
              <a:t>60%</a:t>
            </a:r>
          </a:p>
        </p:txBody>
      </p:sp>
      <p:sp>
        <p:nvSpPr>
          <p:cNvPr id="569" name="Shape 569"/>
          <p:cNvSpPr/>
          <p:nvPr/>
        </p:nvSpPr>
        <p:spPr>
          <a:xfrm>
            <a:off x="7187713" y="2327063"/>
            <a:ext cx="2" cy="3879852"/>
          </a:xfrm>
          <a:prstGeom prst="line">
            <a:avLst/>
          </a:prstGeom>
          <a:ln>
            <a:solidFill>
              <a:srgbClr val="D9D9D9"/>
            </a:solidFill>
            <a:prstDash val="dash"/>
            <a:headEnd type="oval"/>
            <a:tailEnd type="oval"/>
          </a:ln>
        </p:spPr>
        <p:txBody>
          <a:bodyPr lIns="45718" tIns="45718" rIns="45718" bIns="45718"/>
          <a:lstStyle/>
          <a:p>
            <a:endParaRPr/>
          </a:p>
        </p:txBody>
      </p:sp>
      <p:grpSp>
        <p:nvGrpSpPr>
          <p:cNvPr id="572" name="Group 572"/>
          <p:cNvGrpSpPr/>
          <p:nvPr/>
        </p:nvGrpSpPr>
        <p:grpSpPr>
          <a:xfrm>
            <a:off x="4871949" y="2231883"/>
            <a:ext cx="2005161" cy="869825"/>
            <a:chOff x="0" y="0"/>
            <a:chExt cx="2005159" cy="869823"/>
          </a:xfrm>
        </p:grpSpPr>
        <p:sp>
          <p:nvSpPr>
            <p:cNvPr id="570" name="Shape 570"/>
            <p:cNvSpPr/>
            <p:nvPr/>
          </p:nvSpPr>
          <p:spPr>
            <a:xfrm>
              <a:off x="0" y="0"/>
              <a:ext cx="19329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808080"/>
                  </a:solidFill>
                  <a:latin typeface="微软雅黑"/>
                  <a:ea typeface="微软雅黑"/>
                  <a:cs typeface="微软雅黑"/>
                  <a:sym typeface="微软雅黑"/>
                </a:defRPr>
              </a:lvl1pPr>
            </a:lstStyle>
            <a:p>
              <a:r>
                <a:t>输入你的文字信息</a:t>
              </a:r>
            </a:p>
          </p:txBody>
        </p:sp>
        <p:sp>
          <p:nvSpPr>
            <p:cNvPr id="571" name="Shape 571"/>
            <p:cNvSpPr/>
            <p:nvPr/>
          </p:nvSpPr>
          <p:spPr>
            <a:xfrm>
              <a:off x="0" y="333885"/>
              <a:ext cx="2005161" cy="535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输入你的文字信息输入你的文字信息输入你的文字信息</a:t>
              </a:r>
            </a:p>
          </p:txBody>
        </p:sp>
      </p:grpSp>
      <p:grpSp>
        <p:nvGrpSpPr>
          <p:cNvPr id="575" name="Group 575"/>
          <p:cNvGrpSpPr/>
          <p:nvPr/>
        </p:nvGrpSpPr>
        <p:grpSpPr>
          <a:xfrm>
            <a:off x="4858437" y="5283194"/>
            <a:ext cx="2018672" cy="869824"/>
            <a:chOff x="0" y="0"/>
            <a:chExt cx="2018671" cy="869823"/>
          </a:xfrm>
        </p:grpSpPr>
        <p:sp>
          <p:nvSpPr>
            <p:cNvPr id="573" name="Shape 573"/>
            <p:cNvSpPr/>
            <p:nvPr/>
          </p:nvSpPr>
          <p:spPr>
            <a:xfrm>
              <a:off x="0" y="-1"/>
              <a:ext cx="14757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808080"/>
                  </a:solidFill>
                  <a:latin typeface="微软雅黑"/>
                  <a:ea typeface="微软雅黑"/>
                  <a:cs typeface="微软雅黑"/>
                  <a:sym typeface="微软雅黑"/>
                </a:defRPr>
              </a:lvl1pPr>
            </a:lstStyle>
            <a:p>
              <a:r>
                <a:t>输入文字信息</a:t>
              </a:r>
            </a:p>
          </p:txBody>
        </p:sp>
        <p:sp>
          <p:nvSpPr>
            <p:cNvPr id="574" name="Shape 574"/>
            <p:cNvSpPr/>
            <p:nvPr/>
          </p:nvSpPr>
          <p:spPr>
            <a:xfrm>
              <a:off x="0" y="333885"/>
              <a:ext cx="2018671" cy="535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grpSp>
      <p:grpSp>
        <p:nvGrpSpPr>
          <p:cNvPr id="578" name="Group 578"/>
          <p:cNvGrpSpPr/>
          <p:nvPr/>
        </p:nvGrpSpPr>
        <p:grpSpPr>
          <a:xfrm>
            <a:off x="4898080" y="4213133"/>
            <a:ext cx="2087118" cy="869824"/>
            <a:chOff x="0" y="0"/>
            <a:chExt cx="2087117" cy="869823"/>
          </a:xfrm>
        </p:grpSpPr>
        <p:sp>
          <p:nvSpPr>
            <p:cNvPr id="576" name="Shape 576"/>
            <p:cNvSpPr/>
            <p:nvPr/>
          </p:nvSpPr>
          <p:spPr>
            <a:xfrm>
              <a:off x="0" y="-1"/>
              <a:ext cx="10185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808080"/>
                  </a:solidFill>
                  <a:latin typeface="微软雅黑"/>
                  <a:ea typeface="微软雅黑"/>
                  <a:cs typeface="微软雅黑"/>
                  <a:sym typeface="微软雅黑"/>
                </a:defRPr>
              </a:lvl1pPr>
            </a:lstStyle>
            <a:p>
              <a:r>
                <a:t>文字信息</a:t>
              </a:r>
            </a:p>
          </p:txBody>
        </p:sp>
        <p:sp>
          <p:nvSpPr>
            <p:cNvPr id="577" name="Shape 577"/>
            <p:cNvSpPr/>
            <p:nvPr/>
          </p:nvSpPr>
          <p:spPr>
            <a:xfrm>
              <a:off x="0" y="333885"/>
              <a:ext cx="2087118" cy="535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grpSp>
      <p:grpSp>
        <p:nvGrpSpPr>
          <p:cNvPr id="581" name="Group 581"/>
          <p:cNvGrpSpPr/>
          <p:nvPr/>
        </p:nvGrpSpPr>
        <p:grpSpPr>
          <a:xfrm>
            <a:off x="4857546" y="3258639"/>
            <a:ext cx="2033074" cy="869824"/>
            <a:chOff x="0" y="0"/>
            <a:chExt cx="2033073" cy="869823"/>
          </a:xfrm>
        </p:grpSpPr>
        <p:sp>
          <p:nvSpPr>
            <p:cNvPr id="579" name="Shape 579"/>
            <p:cNvSpPr/>
            <p:nvPr/>
          </p:nvSpPr>
          <p:spPr>
            <a:xfrm>
              <a:off x="0" y="-1"/>
              <a:ext cx="1475739" cy="408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b="1">
                  <a:solidFill>
                    <a:srgbClr val="808080"/>
                  </a:solidFill>
                  <a:latin typeface="微软雅黑"/>
                  <a:ea typeface="微软雅黑"/>
                  <a:cs typeface="微软雅黑"/>
                  <a:sym typeface="微软雅黑"/>
                </a:defRPr>
              </a:lvl1pPr>
            </a:lstStyle>
            <a:p>
              <a:r>
                <a:t>输入你的文字</a:t>
              </a:r>
            </a:p>
          </p:txBody>
        </p:sp>
        <p:sp>
          <p:nvSpPr>
            <p:cNvPr id="580" name="Shape 580"/>
            <p:cNvSpPr/>
            <p:nvPr/>
          </p:nvSpPr>
          <p:spPr>
            <a:xfrm>
              <a:off x="0" y="333885"/>
              <a:ext cx="2033074" cy="5359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lnSpc>
                  <a:spcPct val="150000"/>
                </a:lnSpc>
                <a:defRPr sz="1000">
                  <a:solidFill>
                    <a:srgbClr val="A6A6A6"/>
                  </a:solidFill>
                  <a:latin typeface="微软雅黑"/>
                  <a:ea typeface="微软雅黑"/>
                  <a:cs typeface="微软雅黑"/>
                  <a:sym typeface="微软雅黑"/>
                </a:defRPr>
              </a:lvl1pPr>
            </a:lstStyle>
            <a:p>
              <a:r>
                <a:t>输入你的文字信息输入你的文字信息</a:t>
              </a:r>
            </a:p>
          </p:txBody>
        </p:sp>
      </p:grpSp>
      <p:grpSp>
        <p:nvGrpSpPr>
          <p:cNvPr id="584" name="Group 584"/>
          <p:cNvGrpSpPr/>
          <p:nvPr/>
        </p:nvGrpSpPr>
        <p:grpSpPr>
          <a:xfrm>
            <a:off x="4237897" y="2431794"/>
            <a:ext cx="549358" cy="620000"/>
            <a:chOff x="0" y="0"/>
            <a:chExt cx="549356" cy="619999"/>
          </a:xfrm>
        </p:grpSpPr>
        <p:sp>
          <p:nvSpPr>
            <p:cNvPr id="582" name="Shape 582"/>
            <p:cNvSpPr/>
            <p:nvPr/>
          </p:nvSpPr>
          <p:spPr>
            <a:xfrm>
              <a:off x="39078" y="-1"/>
              <a:ext cx="471201" cy="4712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73" y="21600"/>
                    <a:pt x="21600" y="16773"/>
                    <a:pt x="21600" y="10800"/>
                  </a:cubicBezTo>
                  <a:cubicBezTo>
                    <a:pt x="21600" y="4827"/>
                    <a:pt x="16773" y="0"/>
                    <a:pt x="10800" y="0"/>
                  </a:cubicBezTo>
                  <a:cubicBezTo>
                    <a:pt x="4827" y="0"/>
                    <a:pt x="0" y="4827"/>
                    <a:pt x="0" y="10800"/>
                  </a:cubicBezTo>
                  <a:cubicBezTo>
                    <a:pt x="0" y="16773"/>
                    <a:pt x="4827" y="21600"/>
                    <a:pt x="10800" y="21600"/>
                  </a:cubicBezTo>
                  <a:close/>
                  <a:moveTo>
                    <a:pt x="10800" y="19800"/>
                  </a:moveTo>
                  <a:cubicBezTo>
                    <a:pt x="7405" y="19800"/>
                    <a:pt x="4418" y="17918"/>
                    <a:pt x="2905" y="15136"/>
                  </a:cubicBezTo>
                  <a:cubicBezTo>
                    <a:pt x="2945" y="15095"/>
                    <a:pt x="2945" y="15095"/>
                    <a:pt x="2986" y="15095"/>
                  </a:cubicBezTo>
                  <a:cubicBezTo>
                    <a:pt x="3232" y="15014"/>
                    <a:pt x="3559" y="14850"/>
                    <a:pt x="3764" y="14400"/>
                  </a:cubicBezTo>
                  <a:cubicBezTo>
                    <a:pt x="3968" y="13909"/>
                    <a:pt x="4132" y="13255"/>
                    <a:pt x="4255" y="12764"/>
                  </a:cubicBezTo>
                  <a:cubicBezTo>
                    <a:pt x="5318" y="13705"/>
                    <a:pt x="7814" y="15423"/>
                    <a:pt x="12436" y="15750"/>
                  </a:cubicBezTo>
                  <a:cubicBezTo>
                    <a:pt x="12641" y="15750"/>
                    <a:pt x="12886" y="15750"/>
                    <a:pt x="13132" y="15750"/>
                  </a:cubicBezTo>
                  <a:cubicBezTo>
                    <a:pt x="15177" y="15750"/>
                    <a:pt x="17427" y="15218"/>
                    <a:pt x="18859" y="14768"/>
                  </a:cubicBezTo>
                  <a:cubicBezTo>
                    <a:pt x="17386" y="17755"/>
                    <a:pt x="14318" y="19800"/>
                    <a:pt x="10800" y="19800"/>
                  </a:cubicBezTo>
                  <a:close/>
                  <a:moveTo>
                    <a:pt x="10800" y="1800"/>
                  </a:moveTo>
                  <a:cubicBezTo>
                    <a:pt x="15750" y="1800"/>
                    <a:pt x="19800" y="5850"/>
                    <a:pt x="19800" y="10800"/>
                  </a:cubicBezTo>
                  <a:cubicBezTo>
                    <a:pt x="19800" y="11823"/>
                    <a:pt x="19636" y="12764"/>
                    <a:pt x="19309" y="13664"/>
                  </a:cubicBezTo>
                  <a:cubicBezTo>
                    <a:pt x="17918" y="14114"/>
                    <a:pt x="14891" y="15014"/>
                    <a:pt x="12477" y="14850"/>
                  </a:cubicBezTo>
                  <a:cubicBezTo>
                    <a:pt x="6586" y="14400"/>
                    <a:pt x="4377" y="11577"/>
                    <a:pt x="4377" y="11577"/>
                  </a:cubicBezTo>
                  <a:cubicBezTo>
                    <a:pt x="4255" y="11414"/>
                    <a:pt x="4050" y="11373"/>
                    <a:pt x="3886" y="11414"/>
                  </a:cubicBezTo>
                  <a:cubicBezTo>
                    <a:pt x="3723" y="11455"/>
                    <a:pt x="3600" y="11577"/>
                    <a:pt x="3559" y="11741"/>
                  </a:cubicBezTo>
                  <a:cubicBezTo>
                    <a:pt x="3559" y="11782"/>
                    <a:pt x="3314" y="13214"/>
                    <a:pt x="2945" y="14032"/>
                  </a:cubicBezTo>
                  <a:cubicBezTo>
                    <a:pt x="2864" y="14195"/>
                    <a:pt x="2782" y="14236"/>
                    <a:pt x="2741" y="14236"/>
                  </a:cubicBezTo>
                  <a:cubicBezTo>
                    <a:pt x="2659" y="14236"/>
                    <a:pt x="2577" y="14236"/>
                    <a:pt x="2455" y="14195"/>
                  </a:cubicBezTo>
                  <a:cubicBezTo>
                    <a:pt x="2045" y="13173"/>
                    <a:pt x="1800" y="12027"/>
                    <a:pt x="1800" y="10800"/>
                  </a:cubicBezTo>
                  <a:cubicBezTo>
                    <a:pt x="1800" y="5850"/>
                    <a:pt x="5809" y="1800"/>
                    <a:pt x="10800" y="1800"/>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83" name="Shape 583"/>
            <p:cNvSpPr/>
            <p:nvPr/>
          </p:nvSpPr>
          <p:spPr>
            <a:xfrm>
              <a:off x="0" y="403853"/>
              <a:ext cx="549357" cy="216147"/>
            </a:xfrm>
            <a:custGeom>
              <a:avLst/>
              <a:gdLst/>
              <a:ahLst/>
              <a:cxnLst>
                <a:cxn ang="0">
                  <a:pos x="wd2" y="hd2"/>
                </a:cxn>
                <a:cxn ang="5400000">
                  <a:pos x="wd2" y="hd2"/>
                </a:cxn>
                <a:cxn ang="10800000">
                  <a:pos x="wd2" y="hd2"/>
                </a:cxn>
                <a:cxn ang="16200000">
                  <a:pos x="wd2" y="hd2"/>
                </a:cxn>
              </a:cxnLst>
              <a:rect l="0" t="0" r="r" b="b"/>
              <a:pathLst>
                <a:path w="21600" h="21348" extrusionOk="0">
                  <a:moveTo>
                    <a:pt x="18970" y="365"/>
                  </a:moveTo>
                  <a:cubicBezTo>
                    <a:pt x="18619" y="-252"/>
                    <a:pt x="18129" y="-76"/>
                    <a:pt x="17883" y="806"/>
                  </a:cubicBezTo>
                  <a:cubicBezTo>
                    <a:pt x="17638" y="1688"/>
                    <a:pt x="17708" y="2922"/>
                    <a:pt x="18058" y="3539"/>
                  </a:cubicBezTo>
                  <a:cubicBezTo>
                    <a:pt x="19461" y="6096"/>
                    <a:pt x="20057" y="7506"/>
                    <a:pt x="20057" y="9710"/>
                  </a:cubicBezTo>
                  <a:cubicBezTo>
                    <a:pt x="20057" y="15353"/>
                    <a:pt x="17462" y="17469"/>
                    <a:pt x="10800" y="17469"/>
                  </a:cubicBezTo>
                  <a:cubicBezTo>
                    <a:pt x="4138" y="17469"/>
                    <a:pt x="1543" y="15353"/>
                    <a:pt x="1543" y="9710"/>
                  </a:cubicBezTo>
                  <a:cubicBezTo>
                    <a:pt x="1543" y="7506"/>
                    <a:pt x="2104" y="6096"/>
                    <a:pt x="3542" y="3539"/>
                  </a:cubicBezTo>
                  <a:cubicBezTo>
                    <a:pt x="3857" y="2922"/>
                    <a:pt x="3962" y="1688"/>
                    <a:pt x="3682" y="806"/>
                  </a:cubicBezTo>
                  <a:cubicBezTo>
                    <a:pt x="3436" y="-76"/>
                    <a:pt x="2981" y="-252"/>
                    <a:pt x="2630" y="365"/>
                  </a:cubicBezTo>
                  <a:cubicBezTo>
                    <a:pt x="1403" y="2657"/>
                    <a:pt x="0" y="5214"/>
                    <a:pt x="0" y="9710"/>
                  </a:cubicBezTo>
                  <a:cubicBezTo>
                    <a:pt x="0" y="20466"/>
                    <a:pt x="5575" y="21348"/>
                    <a:pt x="10800" y="21348"/>
                  </a:cubicBezTo>
                  <a:cubicBezTo>
                    <a:pt x="16025" y="21348"/>
                    <a:pt x="21600" y="20466"/>
                    <a:pt x="21600" y="9710"/>
                  </a:cubicBezTo>
                  <a:cubicBezTo>
                    <a:pt x="21600" y="5214"/>
                    <a:pt x="20197" y="2657"/>
                    <a:pt x="18970" y="365"/>
                  </a:cubicBezTo>
                  <a:close/>
                </a:path>
              </a:pathLst>
            </a:custGeom>
            <a:solidFill>
              <a:srgbClr val="0F6FC6"/>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585" name="Shape 585"/>
          <p:cNvSpPr/>
          <p:nvPr/>
        </p:nvSpPr>
        <p:spPr>
          <a:xfrm>
            <a:off x="4071018" y="3431714"/>
            <a:ext cx="652203" cy="499690"/>
          </a:xfrm>
          <a:custGeom>
            <a:avLst/>
            <a:gdLst/>
            <a:ahLst/>
            <a:cxnLst>
              <a:cxn ang="0">
                <a:pos x="wd2" y="hd2"/>
              </a:cxn>
              <a:cxn ang="5400000">
                <a:pos x="wd2" y="hd2"/>
              </a:cxn>
              <a:cxn ang="10800000">
                <a:pos x="wd2" y="hd2"/>
              </a:cxn>
              <a:cxn ang="16200000">
                <a:pos x="wd2" y="hd2"/>
              </a:cxn>
            </a:cxnLst>
            <a:rect l="0" t="0" r="r" b="b"/>
            <a:pathLst>
              <a:path w="21600" h="21600" extrusionOk="0">
                <a:moveTo>
                  <a:pt x="19043" y="0"/>
                </a:moveTo>
                <a:cubicBezTo>
                  <a:pt x="17659" y="0"/>
                  <a:pt x="16516" y="1495"/>
                  <a:pt x="16516" y="3305"/>
                </a:cubicBezTo>
                <a:cubicBezTo>
                  <a:pt x="16516" y="4328"/>
                  <a:pt x="16877" y="5193"/>
                  <a:pt x="17388" y="5823"/>
                </a:cubicBezTo>
                <a:cubicBezTo>
                  <a:pt x="14290" y="11882"/>
                  <a:pt x="14290" y="11882"/>
                  <a:pt x="14290" y="11882"/>
                </a:cubicBezTo>
                <a:cubicBezTo>
                  <a:pt x="14019" y="11725"/>
                  <a:pt x="13688" y="11646"/>
                  <a:pt x="13327" y="11646"/>
                </a:cubicBezTo>
                <a:cubicBezTo>
                  <a:pt x="12364" y="11646"/>
                  <a:pt x="11522" y="12354"/>
                  <a:pt x="11101" y="13377"/>
                </a:cubicBezTo>
                <a:cubicBezTo>
                  <a:pt x="9326" y="12000"/>
                  <a:pt x="9326" y="12000"/>
                  <a:pt x="9326" y="12000"/>
                </a:cubicBezTo>
                <a:cubicBezTo>
                  <a:pt x="9446" y="11646"/>
                  <a:pt x="9506" y="11213"/>
                  <a:pt x="9506" y="10820"/>
                </a:cubicBezTo>
                <a:cubicBezTo>
                  <a:pt x="9506" y="8970"/>
                  <a:pt x="8363" y="7475"/>
                  <a:pt x="6979" y="7475"/>
                </a:cubicBezTo>
                <a:cubicBezTo>
                  <a:pt x="5565" y="7475"/>
                  <a:pt x="4422" y="8970"/>
                  <a:pt x="4422" y="10820"/>
                </a:cubicBezTo>
                <a:cubicBezTo>
                  <a:pt x="4422" y="11803"/>
                  <a:pt x="4783" y="12669"/>
                  <a:pt x="5295" y="13298"/>
                </a:cubicBezTo>
                <a:cubicBezTo>
                  <a:pt x="4001" y="15580"/>
                  <a:pt x="4001" y="15580"/>
                  <a:pt x="4001" y="15580"/>
                </a:cubicBezTo>
                <a:cubicBezTo>
                  <a:pt x="3580" y="15187"/>
                  <a:pt x="3069" y="14951"/>
                  <a:pt x="2527" y="14951"/>
                </a:cubicBezTo>
                <a:cubicBezTo>
                  <a:pt x="1143" y="14951"/>
                  <a:pt x="0" y="16446"/>
                  <a:pt x="0" y="18295"/>
                </a:cubicBezTo>
                <a:cubicBezTo>
                  <a:pt x="0" y="20105"/>
                  <a:pt x="1143" y="21600"/>
                  <a:pt x="2527" y="21600"/>
                </a:cubicBezTo>
                <a:cubicBezTo>
                  <a:pt x="3911" y="21600"/>
                  <a:pt x="5054" y="20105"/>
                  <a:pt x="5054" y="18295"/>
                </a:cubicBezTo>
                <a:cubicBezTo>
                  <a:pt x="5054" y="17469"/>
                  <a:pt x="4813" y="16721"/>
                  <a:pt x="4452" y="16170"/>
                </a:cubicBezTo>
                <a:cubicBezTo>
                  <a:pt x="5836" y="13770"/>
                  <a:pt x="5836" y="13770"/>
                  <a:pt x="5836" y="13770"/>
                </a:cubicBezTo>
                <a:cubicBezTo>
                  <a:pt x="6167" y="13967"/>
                  <a:pt x="6558" y="14125"/>
                  <a:pt x="6979" y="14125"/>
                </a:cubicBezTo>
                <a:cubicBezTo>
                  <a:pt x="7822" y="14125"/>
                  <a:pt x="8574" y="13574"/>
                  <a:pt x="9025" y="12748"/>
                </a:cubicBezTo>
                <a:cubicBezTo>
                  <a:pt x="10860" y="14164"/>
                  <a:pt x="10860" y="14164"/>
                  <a:pt x="10860" y="14164"/>
                </a:cubicBezTo>
                <a:cubicBezTo>
                  <a:pt x="10830" y="14439"/>
                  <a:pt x="10800" y="14675"/>
                  <a:pt x="10800" y="14951"/>
                </a:cubicBezTo>
                <a:cubicBezTo>
                  <a:pt x="10800" y="16800"/>
                  <a:pt x="11943" y="18295"/>
                  <a:pt x="13327" y="18295"/>
                </a:cubicBezTo>
                <a:cubicBezTo>
                  <a:pt x="14741" y="18295"/>
                  <a:pt x="15884" y="16800"/>
                  <a:pt x="15884" y="14951"/>
                </a:cubicBezTo>
                <a:cubicBezTo>
                  <a:pt x="15884" y="13849"/>
                  <a:pt x="15463" y="12905"/>
                  <a:pt x="14861" y="12315"/>
                </a:cubicBezTo>
                <a:cubicBezTo>
                  <a:pt x="17930" y="6295"/>
                  <a:pt x="17930" y="6295"/>
                  <a:pt x="17930" y="6295"/>
                </a:cubicBezTo>
                <a:cubicBezTo>
                  <a:pt x="18261" y="6492"/>
                  <a:pt x="18652" y="6649"/>
                  <a:pt x="19043" y="6649"/>
                </a:cubicBezTo>
                <a:cubicBezTo>
                  <a:pt x="20457" y="6649"/>
                  <a:pt x="21600" y="5154"/>
                  <a:pt x="21600" y="3305"/>
                </a:cubicBezTo>
                <a:cubicBezTo>
                  <a:pt x="21600" y="1495"/>
                  <a:pt x="20457" y="0"/>
                  <a:pt x="19043" y="0"/>
                </a:cubicBezTo>
                <a:close/>
                <a:moveTo>
                  <a:pt x="2527" y="19948"/>
                </a:moveTo>
                <a:cubicBezTo>
                  <a:pt x="1835" y="19948"/>
                  <a:pt x="1264" y="19200"/>
                  <a:pt x="1264" y="18295"/>
                </a:cubicBezTo>
                <a:cubicBezTo>
                  <a:pt x="1264" y="17351"/>
                  <a:pt x="1835" y="16603"/>
                  <a:pt x="2527" y="16603"/>
                </a:cubicBezTo>
                <a:cubicBezTo>
                  <a:pt x="3219" y="16603"/>
                  <a:pt x="3791" y="17351"/>
                  <a:pt x="3791" y="18295"/>
                </a:cubicBezTo>
                <a:cubicBezTo>
                  <a:pt x="3791" y="19200"/>
                  <a:pt x="3219" y="19948"/>
                  <a:pt x="2527" y="19948"/>
                </a:cubicBezTo>
                <a:close/>
                <a:moveTo>
                  <a:pt x="6979" y="12472"/>
                </a:moveTo>
                <a:cubicBezTo>
                  <a:pt x="6287" y="12472"/>
                  <a:pt x="5716" y="11725"/>
                  <a:pt x="5716" y="10820"/>
                </a:cubicBezTo>
                <a:cubicBezTo>
                  <a:pt x="5716" y="9875"/>
                  <a:pt x="6287" y="9167"/>
                  <a:pt x="6979" y="9167"/>
                </a:cubicBezTo>
                <a:cubicBezTo>
                  <a:pt x="7671" y="9167"/>
                  <a:pt x="8243" y="9875"/>
                  <a:pt x="8243" y="10820"/>
                </a:cubicBezTo>
                <a:cubicBezTo>
                  <a:pt x="8243" y="11725"/>
                  <a:pt x="7671" y="12472"/>
                  <a:pt x="6979" y="12472"/>
                </a:cubicBezTo>
                <a:close/>
                <a:moveTo>
                  <a:pt x="13327" y="16603"/>
                </a:moveTo>
                <a:cubicBezTo>
                  <a:pt x="12635" y="16603"/>
                  <a:pt x="12064" y="15856"/>
                  <a:pt x="12064" y="14951"/>
                </a:cubicBezTo>
                <a:cubicBezTo>
                  <a:pt x="12064" y="14046"/>
                  <a:pt x="12635" y="13298"/>
                  <a:pt x="13327" y="13298"/>
                </a:cubicBezTo>
                <a:cubicBezTo>
                  <a:pt x="14049" y="13298"/>
                  <a:pt x="14621" y="14046"/>
                  <a:pt x="14621" y="14951"/>
                </a:cubicBezTo>
                <a:cubicBezTo>
                  <a:pt x="14621" y="15856"/>
                  <a:pt x="14049" y="16603"/>
                  <a:pt x="13327" y="16603"/>
                </a:cubicBezTo>
                <a:close/>
                <a:moveTo>
                  <a:pt x="19043" y="4997"/>
                </a:moveTo>
                <a:cubicBezTo>
                  <a:pt x="18351" y="4997"/>
                  <a:pt x="17779" y="4249"/>
                  <a:pt x="17779" y="3305"/>
                </a:cubicBezTo>
                <a:cubicBezTo>
                  <a:pt x="17779" y="2400"/>
                  <a:pt x="18351" y="1652"/>
                  <a:pt x="19043" y="1652"/>
                </a:cubicBezTo>
                <a:cubicBezTo>
                  <a:pt x="19765" y="1652"/>
                  <a:pt x="20306" y="2400"/>
                  <a:pt x="20306" y="3305"/>
                </a:cubicBezTo>
                <a:cubicBezTo>
                  <a:pt x="20306" y="4249"/>
                  <a:pt x="19765" y="4997"/>
                  <a:pt x="19043" y="4997"/>
                </a:cubicBezTo>
                <a:close/>
              </a:path>
            </a:pathLst>
          </a:custGeom>
          <a:solidFill>
            <a:srgbClr val="009DD9"/>
          </a:solidFill>
          <a:ln w="12700">
            <a:miter lim="400000"/>
          </a:ln>
        </p:spPr>
        <p:txBody>
          <a:bodyPr lIns="45718" tIns="45718" rIns="45718" bIns="45718"/>
          <a:lstStyle/>
          <a:p>
            <a:pPr>
              <a:defRPr>
                <a:latin typeface="微软雅黑"/>
                <a:ea typeface="微软雅黑"/>
                <a:cs typeface="微软雅黑"/>
                <a:sym typeface="微软雅黑"/>
              </a:defRPr>
            </a:pPr>
            <a:endParaRPr/>
          </a:p>
        </p:txBody>
      </p:sp>
      <p:grpSp>
        <p:nvGrpSpPr>
          <p:cNvPr id="588" name="Group 588"/>
          <p:cNvGrpSpPr/>
          <p:nvPr/>
        </p:nvGrpSpPr>
        <p:grpSpPr>
          <a:xfrm>
            <a:off x="4155423" y="4391792"/>
            <a:ext cx="670539" cy="536577"/>
            <a:chOff x="0" y="-1"/>
            <a:chExt cx="670538" cy="536576"/>
          </a:xfrm>
        </p:grpSpPr>
        <p:sp>
          <p:nvSpPr>
            <p:cNvPr id="586" name="Shape 586"/>
            <p:cNvSpPr/>
            <p:nvPr/>
          </p:nvSpPr>
          <p:spPr>
            <a:xfrm>
              <a:off x="-1" y="-2"/>
              <a:ext cx="670540" cy="447426"/>
            </a:xfrm>
            <a:custGeom>
              <a:avLst/>
              <a:gdLst/>
              <a:ahLst/>
              <a:cxnLst>
                <a:cxn ang="0">
                  <a:pos x="wd2" y="hd2"/>
                </a:cxn>
                <a:cxn ang="5400000">
                  <a:pos x="wd2" y="hd2"/>
                </a:cxn>
                <a:cxn ang="10800000">
                  <a:pos x="wd2" y="hd2"/>
                </a:cxn>
                <a:cxn ang="16200000">
                  <a:pos x="wd2" y="hd2"/>
                </a:cxn>
              </a:cxnLst>
              <a:rect l="0" t="0" r="r" b="b"/>
              <a:pathLst>
                <a:path w="21600" h="21600" extrusionOk="0">
                  <a:moveTo>
                    <a:pt x="15800" y="21600"/>
                  </a:moveTo>
                  <a:cubicBezTo>
                    <a:pt x="15400" y="21600"/>
                    <a:pt x="15091" y="21136"/>
                    <a:pt x="15091" y="20536"/>
                  </a:cubicBezTo>
                  <a:cubicBezTo>
                    <a:pt x="15091" y="19936"/>
                    <a:pt x="15400" y="19445"/>
                    <a:pt x="15800" y="19445"/>
                  </a:cubicBezTo>
                  <a:cubicBezTo>
                    <a:pt x="17255" y="19445"/>
                    <a:pt x="17255" y="19445"/>
                    <a:pt x="17255" y="19445"/>
                  </a:cubicBezTo>
                  <a:cubicBezTo>
                    <a:pt x="17273" y="19445"/>
                    <a:pt x="17309" y="19445"/>
                    <a:pt x="17327" y="19445"/>
                  </a:cubicBezTo>
                  <a:cubicBezTo>
                    <a:pt x="17345" y="19445"/>
                    <a:pt x="17364" y="19445"/>
                    <a:pt x="17364" y="19445"/>
                  </a:cubicBezTo>
                  <a:cubicBezTo>
                    <a:pt x="18927" y="19364"/>
                    <a:pt x="20164" y="17455"/>
                    <a:pt x="20164" y="15136"/>
                  </a:cubicBezTo>
                  <a:cubicBezTo>
                    <a:pt x="20164" y="12736"/>
                    <a:pt x="18873" y="10800"/>
                    <a:pt x="17291" y="10800"/>
                  </a:cubicBezTo>
                  <a:cubicBezTo>
                    <a:pt x="17091" y="10800"/>
                    <a:pt x="16873" y="10855"/>
                    <a:pt x="16636" y="10936"/>
                  </a:cubicBezTo>
                  <a:cubicBezTo>
                    <a:pt x="16400" y="11018"/>
                    <a:pt x="16164" y="10909"/>
                    <a:pt x="15982" y="10664"/>
                  </a:cubicBezTo>
                  <a:cubicBezTo>
                    <a:pt x="15818" y="10418"/>
                    <a:pt x="15727" y="10064"/>
                    <a:pt x="15764" y="9709"/>
                  </a:cubicBezTo>
                  <a:cubicBezTo>
                    <a:pt x="15800" y="9355"/>
                    <a:pt x="15836" y="9000"/>
                    <a:pt x="15836" y="8645"/>
                  </a:cubicBezTo>
                  <a:cubicBezTo>
                    <a:pt x="15836" y="5073"/>
                    <a:pt x="13909" y="2155"/>
                    <a:pt x="11527" y="2155"/>
                  </a:cubicBezTo>
                  <a:cubicBezTo>
                    <a:pt x="9273" y="2155"/>
                    <a:pt x="7436" y="4691"/>
                    <a:pt x="7236" y="8073"/>
                  </a:cubicBezTo>
                  <a:cubicBezTo>
                    <a:pt x="7218" y="8400"/>
                    <a:pt x="7091" y="8700"/>
                    <a:pt x="6909" y="8891"/>
                  </a:cubicBezTo>
                  <a:cubicBezTo>
                    <a:pt x="6727" y="9055"/>
                    <a:pt x="6491" y="9109"/>
                    <a:pt x="6273" y="9000"/>
                  </a:cubicBezTo>
                  <a:cubicBezTo>
                    <a:pt x="5855" y="8755"/>
                    <a:pt x="5455" y="8645"/>
                    <a:pt x="5036" y="8645"/>
                  </a:cubicBezTo>
                  <a:cubicBezTo>
                    <a:pt x="3055" y="8645"/>
                    <a:pt x="1436" y="11073"/>
                    <a:pt x="1436" y="14045"/>
                  </a:cubicBezTo>
                  <a:cubicBezTo>
                    <a:pt x="1436" y="16991"/>
                    <a:pt x="3000" y="19364"/>
                    <a:pt x="4945" y="19445"/>
                  </a:cubicBezTo>
                  <a:cubicBezTo>
                    <a:pt x="4964" y="19445"/>
                    <a:pt x="4982" y="19445"/>
                    <a:pt x="5000" y="19445"/>
                  </a:cubicBezTo>
                  <a:cubicBezTo>
                    <a:pt x="5364" y="19445"/>
                    <a:pt x="5364" y="19445"/>
                    <a:pt x="5364" y="19445"/>
                  </a:cubicBezTo>
                  <a:cubicBezTo>
                    <a:pt x="6509" y="19445"/>
                    <a:pt x="6509" y="19445"/>
                    <a:pt x="6509" y="19445"/>
                  </a:cubicBezTo>
                  <a:cubicBezTo>
                    <a:pt x="6909" y="19445"/>
                    <a:pt x="7236" y="19936"/>
                    <a:pt x="7236" y="20536"/>
                  </a:cubicBezTo>
                  <a:cubicBezTo>
                    <a:pt x="7236" y="21136"/>
                    <a:pt x="6909" y="21600"/>
                    <a:pt x="6509" y="21600"/>
                  </a:cubicBezTo>
                  <a:cubicBezTo>
                    <a:pt x="5127" y="21600"/>
                    <a:pt x="5127" y="21600"/>
                    <a:pt x="5127" y="21600"/>
                  </a:cubicBezTo>
                  <a:cubicBezTo>
                    <a:pt x="5109" y="21600"/>
                    <a:pt x="5073" y="21600"/>
                    <a:pt x="5036" y="21600"/>
                  </a:cubicBezTo>
                  <a:cubicBezTo>
                    <a:pt x="2255" y="21600"/>
                    <a:pt x="0" y="18218"/>
                    <a:pt x="0" y="14045"/>
                  </a:cubicBezTo>
                  <a:cubicBezTo>
                    <a:pt x="0" y="9873"/>
                    <a:pt x="2255" y="6491"/>
                    <a:pt x="5036" y="6491"/>
                  </a:cubicBezTo>
                  <a:cubicBezTo>
                    <a:pt x="5345" y="6491"/>
                    <a:pt x="5636" y="6518"/>
                    <a:pt x="5945" y="6600"/>
                  </a:cubicBezTo>
                  <a:cubicBezTo>
                    <a:pt x="6545" y="2755"/>
                    <a:pt x="8818" y="0"/>
                    <a:pt x="11527" y="0"/>
                  </a:cubicBezTo>
                  <a:cubicBezTo>
                    <a:pt x="14691" y="0"/>
                    <a:pt x="17273" y="3873"/>
                    <a:pt x="17273" y="8645"/>
                  </a:cubicBezTo>
                  <a:cubicBezTo>
                    <a:pt x="17273" y="8645"/>
                    <a:pt x="17273" y="8645"/>
                    <a:pt x="17273" y="8645"/>
                  </a:cubicBezTo>
                  <a:cubicBezTo>
                    <a:pt x="17291" y="8645"/>
                    <a:pt x="17291" y="8645"/>
                    <a:pt x="17291" y="8645"/>
                  </a:cubicBezTo>
                  <a:cubicBezTo>
                    <a:pt x="19673" y="8645"/>
                    <a:pt x="21600" y="11564"/>
                    <a:pt x="21600" y="15136"/>
                  </a:cubicBezTo>
                  <a:cubicBezTo>
                    <a:pt x="21600" y="18709"/>
                    <a:pt x="19673" y="21600"/>
                    <a:pt x="17291" y="21600"/>
                  </a:cubicBezTo>
                  <a:cubicBezTo>
                    <a:pt x="17255" y="21600"/>
                    <a:pt x="17218" y="21600"/>
                    <a:pt x="17200" y="21600"/>
                  </a:cubicBezTo>
                  <a:lnTo>
                    <a:pt x="15800" y="2160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87" name="Shape 587"/>
            <p:cNvSpPr/>
            <p:nvPr/>
          </p:nvSpPr>
          <p:spPr>
            <a:xfrm>
              <a:off x="245998" y="156609"/>
              <a:ext cx="222878" cy="379967"/>
            </a:xfrm>
            <a:custGeom>
              <a:avLst/>
              <a:gdLst/>
              <a:ahLst/>
              <a:cxnLst>
                <a:cxn ang="0">
                  <a:pos x="wd2" y="hd2"/>
                </a:cxn>
                <a:cxn ang="5400000">
                  <a:pos x="wd2" y="hd2"/>
                </a:cxn>
                <a:cxn ang="10800000">
                  <a:pos x="wd2" y="hd2"/>
                </a:cxn>
                <a:cxn ang="16200000">
                  <a:pos x="wd2" y="hd2"/>
                </a:cxn>
              </a:cxnLst>
              <a:rect l="0" t="0" r="r" b="b"/>
              <a:pathLst>
                <a:path w="21600" h="21600" extrusionOk="0">
                  <a:moveTo>
                    <a:pt x="21600" y="8889"/>
                  </a:moveTo>
                  <a:lnTo>
                    <a:pt x="12960" y="8889"/>
                  </a:lnTo>
                  <a:lnTo>
                    <a:pt x="12960" y="0"/>
                  </a:lnTo>
                  <a:lnTo>
                    <a:pt x="0" y="12738"/>
                  </a:lnTo>
                  <a:lnTo>
                    <a:pt x="8640" y="12738"/>
                  </a:lnTo>
                  <a:lnTo>
                    <a:pt x="8640" y="21600"/>
                  </a:lnTo>
                  <a:lnTo>
                    <a:pt x="21600" y="8889"/>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grpSp>
        <p:nvGrpSpPr>
          <p:cNvPr id="596" name="Group 596"/>
          <p:cNvGrpSpPr/>
          <p:nvPr/>
        </p:nvGrpSpPr>
        <p:grpSpPr>
          <a:xfrm>
            <a:off x="4173869" y="5407065"/>
            <a:ext cx="631897" cy="631897"/>
            <a:chOff x="-1" y="-1"/>
            <a:chExt cx="631896" cy="631896"/>
          </a:xfrm>
        </p:grpSpPr>
        <p:sp>
          <p:nvSpPr>
            <p:cNvPr id="589" name="Shape 589"/>
            <p:cNvSpPr/>
            <p:nvPr/>
          </p:nvSpPr>
          <p:spPr>
            <a:xfrm>
              <a:off x="409834" y="410346"/>
              <a:ext cx="85449" cy="8391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6" y="0"/>
                    <a:pt x="0" y="4909"/>
                    <a:pt x="0" y="10800"/>
                  </a:cubicBezTo>
                  <a:cubicBezTo>
                    <a:pt x="0" y="16831"/>
                    <a:pt x="4846" y="21600"/>
                    <a:pt x="10800" y="21600"/>
                  </a:cubicBezTo>
                  <a:cubicBezTo>
                    <a:pt x="16754" y="21600"/>
                    <a:pt x="21600" y="16831"/>
                    <a:pt x="21600" y="10800"/>
                  </a:cubicBezTo>
                  <a:cubicBezTo>
                    <a:pt x="21600" y="4909"/>
                    <a:pt x="16754" y="0"/>
                    <a:pt x="10800" y="0"/>
                  </a:cubicBezTo>
                  <a:close/>
                  <a:moveTo>
                    <a:pt x="10800" y="16270"/>
                  </a:moveTo>
                  <a:cubicBezTo>
                    <a:pt x="7754" y="16270"/>
                    <a:pt x="5400" y="13745"/>
                    <a:pt x="5400" y="10800"/>
                  </a:cubicBezTo>
                  <a:cubicBezTo>
                    <a:pt x="5400" y="7855"/>
                    <a:pt x="7754" y="5470"/>
                    <a:pt x="10800" y="5470"/>
                  </a:cubicBezTo>
                  <a:cubicBezTo>
                    <a:pt x="13708" y="5470"/>
                    <a:pt x="16200" y="7855"/>
                    <a:pt x="16200" y="10800"/>
                  </a:cubicBezTo>
                  <a:cubicBezTo>
                    <a:pt x="16200" y="13745"/>
                    <a:pt x="13708" y="16270"/>
                    <a:pt x="10800" y="1627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90" name="Shape 590"/>
            <p:cNvSpPr/>
            <p:nvPr/>
          </p:nvSpPr>
          <p:spPr>
            <a:xfrm>
              <a:off x="136100" y="410346"/>
              <a:ext cx="84936" cy="83914"/>
            </a:xfrm>
            <a:custGeom>
              <a:avLst/>
              <a:gdLst/>
              <a:ahLst/>
              <a:cxnLst>
                <a:cxn ang="0">
                  <a:pos x="wd2" y="hd2"/>
                </a:cxn>
                <a:cxn ang="5400000">
                  <a:pos x="wd2" y="hd2"/>
                </a:cxn>
                <a:cxn ang="10800000">
                  <a:pos x="wd2" y="hd2"/>
                </a:cxn>
                <a:cxn ang="16200000">
                  <a:pos x="wd2" y="hd2"/>
                </a:cxn>
              </a:cxnLst>
              <a:rect l="0" t="0" r="r" b="b"/>
              <a:pathLst>
                <a:path w="21600" h="21600" extrusionOk="0">
                  <a:moveTo>
                    <a:pt x="10870" y="0"/>
                  </a:moveTo>
                  <a:cubicBezTo>
                    <a:pt x="4877" y="0"/>
                    <a:pt x="0" y="4909"/>
                    <a:pt x="0" y="10800"/>
                  </a:cubicBezTo>
                  <a:cubicBezTo>
                    <a:pt x="0" y="16831"/>
                    <a:pt x="4877" y="21600"/>
                    <a:pt x="10870" y="21600"/>
                  </a:cubicBezTo>
                  <a:cubicBezTo>
                    <a:pt x="16862" y="21600"/>
                    <a:pt x="21600" y="16831"/>
                    <a:pt x="21600" y="10800"/>
                  </a:cubicBezTo>
                  <a:cubicBezTo>
                    <a:pt x="21600" y="4909"/>
                    <a:pt x="16862" y="0"/>
                    <a:pt x="10870" y="0"/>
                  </a:cubicBezTo>
                  <a:close/>
                  <a:moveTo>
                    <a:pt x="10870" y="16270"/>
                  </a:moveTo>
                  <a:cubicBezTo>
                    <a:pt x="7804" y="16270"/>
                    <a:pt x="5435" y="13745"/>
                    <a:pt x="5435" y="10800"/>
                  </a:cubicBezTo>
                  <a:cubicBezTo>
                    <a:pt x="5435" y="7855"/>
                    <a:pt x="7804" y="5470"/>
                    <a:pt x="10870" y="5470"/>
                  </a:cubicBezTo>
                  <a:cubicBezTo>
                    <a:pt x="13796" y="5470"/>
                    <a:pt x="16305" y="7855"/>
                    <a:pt x="16305" y="10800"/>
                  </a:cubicBezTo>
                  <a:cubicBezTo>
                    <a:pt x="16305" y="13745"/>
                    <a:pt x="13796" y="16270"/>
                    <a:pt x="10870" y="1627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91" name="Shape 591"/>
            <p:cNvSpPr/>
            <p:nvPr/>
          </p:nvSpPr>
          <p:spPr>
            <a:xfrm>
              <a:off x="252245" y="400113"/>
              <a:ext cx="126892" cy="20980"/>
            </a:xfrm>
            <a:custGeom>
              <a:avLst/>
              <a:gdLst/>
              <a:ahLst/>
              <a:cxnLst>
                <a:cxn ang="0">
                  <a:pos x="wd2" y="hd2"/>
                </a:cxn>
                <a:cxn ang="5400000">
                  <a:pos x="wd2" y="hd2"/>
                </a:cxn>
                <a:cxn ang="10800000">
                  <a:pos x="wd2" y="hd2"/>
                </a:cxn>
                <a:cxn ang="16200000">
                  <a:pos x="wd2" y="hd2"/>
                </a:cxn>
              </a:cxnLst>
              <a:rect l="0" t="0" r="r" b="b"/>
              <a:pathLst>
                <a:path w="21600" h="21600" extrusionOk="0">
                  <a:moveTo>
                    <a:pt x="19831" y="0"/>
                  </a:moveTo>
                  <a:cubicBezTo>
                    <a:pt x="1862" y="0"/>
                    <a:pt x="1862" y="0"/>
                    <a:pt x="1862" y="0"/>
                  </a:cubicBezTo>
                  <a:cubicBezTo>
                    <a:pt x="838" y="0"/>
                    <a:pt x="0" y="4547"/>
                    <a:pt x="0" y="10800"/>
                  </a:cubicBezTo>
                  <a:cubicBezTo>
                    <a:pt x="0" y="17053"/>
                    <a:pt x="838" y="21600"/>
                    <a:pt x="1862" y="21600"/>
                  </a:cubicBezTo>
                  <a:cubicBezTo>
                    <a:pt x="19831" y="21600"/>
                    <a:pt x="19831" y="21600"/>
                    <a:pt x="19831" y="21600"/>
                  </a:cubicBezTo>
                  <a:cubicBezTo>
                    <a:pt x="20762" y="21600"/>
                    <a:pt x="21600" y="17053"/>
                    <a:pt x="21600" y="10800"/>
                  </a:cubicBezTo>
                  <a:cubicBezTo>
                    <a:pt x="21600" y="4547"/>
                    <a:pt x="20762" y="0"/>
                    <a:pt x="19831"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92" name="Shape 592"/>
            <p:cNvSpPr/>
            <p:nvPr/>
          </p:nvSpPr>
          <p:spPr>
            <a:xfrm>
              <a:off x="252245" y="442069"/>
              <a:ext cx="126892" cy="21491"/>
            </a:xfrm>
            <a:custGeom>
              <a:avLst/>
              <a:gdLst/>
              <a:ahLst/>
              <a:cxnLst>
                <a:cxn ang="0">
                  <a:pos x="wd2" y="hd2"/>
                </a:cxn>
                <a:cxn ang="5400000">
                  <a:pos x="wd2" y="hd2"/>
                </a:cxn>
                <a:cxn ang="10800000">
                  <a:pos x="wd2" y="hd2"/>
                </a:cxn>
                <a:cxn ang="16200000">
                  <a:pos x="wd2" y="hd2"/>
                </a:cxn>
              </a:cxnLst>
              <a:rect l="0" t="0" r="r" b="b"/>
              <a:pathLst>
                <a:path w="21600" h="21600" extrusionOk="0">
                  <a:moveTo>
                    <a:pt x="19831" y="0"/>
                  </a:moveTo>
                  <a:cubicBezTo>
                    <a:pt x="1862" y="0"/>
                    <a:pt x="1862" y="0"/>
                    <a:pt x="1862" y="0"/>
                  </a:cubicBezTo>
                  <a:cubicBezTo>
                    <a:pt x="838" y="0"/>
                    <a:pt x="0" y="4985"/>
                    <a:pt x="0" y="10523"/>
                  </a:cubicBezTo>
                  <a:cubicBezTo>
                    <a:pt x="0" y="16615"/>
                    <a:pt x="838" y="21600"/>
                    <a:pt x="1862" y="21600"/>
                  </a:cubicBezTo>
                  <a:cubicBezTo>
                    <a:pt x="19831" y="21600"/>
                    <a:pt x="19831" y="21600"/>
                    <a:pt x="19831" y="21600"/>
                  </a:cubicBezTo>
                  <a:cubicBezTo>
                    <a:pt x="20762" y="21600"/>
                    <a:pt x="21600" y="16615"/>
                    <a:pt x="21600" y="10523"/>
                  </a:cubicBezTo>
                  <a:cubicBezTo>
                    <a:pt x="21600" y="4985"/>
                    <a:pt x="20762" y="0"/>
                    <a:pt x="19831"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93" name="Shape 593"/>
            <p:cNvSpPr/>
            <p:nvPr/>
          </p:nvSpPr>
          <p:spPr>
            <a:xfrm>
              <a:off x="158100" y="221546"/>
              <a:ext cx="83914" cy="83913"/>
            </a:xfrm>
            <a:custGeom>
              <a:avLst/>
              <a:gdLst/>
              <a:ahLst/>
              <a:cxnLst>
                <a:cxn ang="0">
                  <a:pos x="wd2" y="hd2"/>
                </a:cxn>
                <a:cxn ang="5400000">
                  <a:pos x="wd2" y="hd2"/>
                </a:cxn>
                <a:cxn ang="10800000">
                  <a:pos x="wd2" y="hd2"/>
                </a:cxn>
                <a:cxn ang="16200000">
                  <a:pos x="wd2" y="hd2"/>
                </a:cxn>
              </a:cxnLst>
              <a:rect l="0" t="0" r="r" b="b"/>
              <a:pathLst>
                <a:path w="21600" h="21600" extrusionOk="0">
                  <a:moveTo>
                    <a:pt x="18935" y="0"/>
                  </a:moveTo>
                  <a:cubicBezTo>
                    <a:pt x="8416" y="0"/>
                    <a:pt x="0" y="8416"/>
                    <a:pt x="0" y="18935"/>
                  </a:cubicBezTo>
                  <a:cubicBezTo>
                    <a:pt x="0" y="20338"/>
                    <a:pt x="1122" y="21600"/>
                    <a:pt x="2665" y="21600"/>
                  </a:cubicBezTo>
                  <a:cubicBezTo>
                    <a:pt x="4208" y="21600"/>
                    <a:pt x="5330" y="20338"/>
                    <a:pt x="5330" y="18935"/>
                  </a:cubicBezTo>
                  <a:cubicBezTo>
                    <a:pt x="5330" y="11361"/>
                    <a:pt x="11501" y="5330"/>
                    <a:pt x="18935" y="5330"/>
                  </a:cubicBezTo>
                  <a:cubicBezTo>
                    <a:pt x="20338" y="5330"/>
                    <a:pt x="21600" y="4208"/>
                    <a:pt x="21600" y="2665"/>
                  </a:cubicBezTo>
                  <a:cubicBezTo>
                    <a:pt x="21600" y="1122"/>
                    <a:pt x="20338" y="0"/>
                    <a:pt x="18935"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94" name="Shape 594"/>
            <p:cNvSpPr/>
            <p:nvPr/>
          </p:nvSpPr>
          <p:spPr>
            <a:xfrm>
              <a:off x="-2" y="-2"/>
              <a:ext cx="631898" cy="631898"/>
            </a:xfrm>
            <a:custGeom>
              <a:avLst/>
              <a:gdLst/>
              <a:ahLst/>
              <a:cxnLst>
                <a:cxn ang="0">
                  <a:pos x="wd2" y="hd2"/>
                </a:cxn>
                <a:cxn ang="5400000">
                  <a:pos x="wd2" y="hd2"/>
                </a:cxn>
                <a:cxn ang="10800000">
                  <a:pos x="wd2" y="hd2"/>
                </a:cxn>
                <a:cxn ang="16200000">
                  <a:pos x="wd2" y="hd2"/>
                </a:cxn>
              </a:cxnLst>
              <a:rect l="0" t="0" r="r" b="b"/>
              <a:pathLst>
                <a:path w="21600" h="21600" extrusionOk="0">
                  <a:moveTo>
                    <a:pt x="20146" y="5889"/>
                  </a:moveTo>
                  <a:cubicBezTo>
                    <a:pt x="20146" y="2870"/>
                    <a:pt x="20146" y="2870"/>
                    <a:pt x="20146" y="2870"/>
                  </a:cubicBezTo>
                  <a:cubicBezTo>
                    <a:pt x="20146" y="1286"/>
                    <a:pt x="18860" y="0"/>
                    <a:pt x="17276" y="0"/>
                  </a:cubicBezTo>
                  <a:cubicBezTo>
                    <a:pt x="4324" y="0"/>
                    <a:pt x="4324" y="0"/>
                    <a:pt x="4324" y="0"/>
                  </a:cubicBezTo>
                  <a:cubicBezTo>
                    <a:pt x="2740" y="0"/>
                    <a:pt x="1435" y="1286"/>
                    <a:pt x="1435" y="2870"/>
                  </a:cubicBezTo>
                  <a:cubicBezTo>
                    <a:pt x="1435" y="5889"/>
                    <a:pt x="1435" y="5889"/>
                    <a:pt x="1435" y="5889"/>
                  </a:cubicBezTo>
                  <a:cubicBezTo>
                    <a:pt x="596" y="6187"/>
                    <a:pt x="0" y="6970"/>
                    <a:pt x="0" y="7921"/>
                  </a:cubicBezTo>
                  <a:cubicBezTo>
                    <a:pt x="0" y="11518"/>
                    <a:pt x="0" y="11518"/>
                    <a:pt x="0" y="11518"/>
                  </a:cubicBezTo>
                  <a:cubicBezTo>
                    <a:pt x="0" y="12449"/>
                    <a:pt x="596" y="13251"/>
                    <a:pt x="1435" y="13549"/>
                  </a:cubicBezTo>
                  <a:cubicBezTo>
                    <a:pt x="1435" y="18227"/>
                    <a:pt x="1435" y="18227"/>
                    <a:pt x="1435" y="18227"/>
                  </a:cubicBezTo>
                  <a:cubicBezTo>
                    <a:pt x="1435" y="20090"/>
                    <a:pt x="2889" y="21600"/>
                    <a:pt x="4678" y="21600"/>
                  </a:cubicBezTo>
                  <a:cubicBezTo>
                    <a:pt x="6057" y="21600"/>
                    <a:pt x="7231" y="20687"/>
                    <a:pt x="7697" y="19419"/>
                  </a:cubicBezTo>
                  <a:cubicBezTo>
                    <a:pt x="13903" y="19419"/>
                    <a:pt x="13903" y="19419"/>
                    <a:pt x="13903" y="19419"/>
                  </a:cubicBezTo>
                  <a:cubicBezTo>
                    <a:pt x="14369" y="20687"/>
                    <a:pt x="15543" y="21600"/>
                    <a:pt x="16922" y="21600"/>
                  </a:cubicBezTo>
                  <a:cubicBezTo>
                    <a:pt x="18693" y="21600"/>
                    <a:pt x="20146" y="20090"/>
                    <a:pt x="20146" y="18227"/>
                  </a:cubicBezTo>
                  <a:cubicBezTo>
                    <a:pt x="20146" y="13549"/>
                    <a:pt x="20146" y="13549"/>
                    <a:pt x="20146" y="13549"/>
                  </a:cubicBezTo>
                  <a:cubicBezTo>
                    <a:pt x="20985" y="13251"/>
                    <a:pt x="21600" y="12449"/>
                    <a:pt x="21600" y="11518"/>
                  </a:cubicBezTo>
                  <a:cubicBezTo>
                    <a:pt x="21600" y="7921"/>
                    <a:pt x="21600" y="7921"/>
                    <a:pt x="21600" y="7921"/>
                  </a:cubicBezTo>
                  <a:cubicBezTo>
                    <a:pt x="21600" y="6970"/>
                    <a:pt x="20985" y="6187"/>
                    <a:pt x="20146" y="5889"/>
                  </a:cubicBezTo>
                  <a:close/>
                  <a:moveTo>
                    <a:pt x="20146" y="11518"/>
                  </a:moveTo>
                  <a:cubicBezTo>
                    <a:pt x="20146" y="11909"/>
                    <a:pt x="19830" y="12244"/>
                    <a:pt x="19438" y="12244"/>
                  </a:cubicBezTo>
                  <a:cubicBezTo>
                    <a:pt x="18711" y="12244"/>
                    <a:pt x="18711" y="12244"/>
                    <a:pt x="18711" y="12244"/>
                  </a:cubicBezTo>
                  <a:cubicBezTo>
                    <a:pt x="18711" y="18227"/>
                    <a:pt x="18711" y="18227"/>
                    <a:pt x="18711" y="18227"/>
                  </a:cubicBezTo>
                  <a:cubicBezTo>
                    <a:pt x="18711" y="19289"/>
                    <a:pt x="17910" y="20146"/>
                    <a:pt x="16922" y="20146"/>
                  </a:cubicBezTo>
                  <a:cubicBezTo>
                    <a:pt x="15934" y="20146"/>
                    <a:pt x="15114" y="19289"/>
                    <a:pt x="15114" y="18227"/>
                  </a:cubicBezTo>
                  <a:cubicBezTo>
                    <a:pt x="15114" y="17984"/>
                    <a:pt x="15114" y="17984"/>
                    <a:pt x="15114" y="17984"/>
                  </a:cubicBezTo>
                  <a:cubicBezTo>
                    <a:pt x="6467" y="17984"/>
                    <a:pt x="6467" y="17984"/>
                    <a:pt x="6467" y="17984"/>
                  </a:cubicBezTo>
                  <a:cubicBezTo>
                    <a:pt x="6467" y="18227"/>
                    <a:pt x="6467" y="18227"/>
                    <a:pt x="6467" y="18227"/>
                  </a:cubicBezTo>
                  <a:cubicBezTo>
                    <a:pt x="6467" y="19289"/>
                    <a:pt x="5666" y="20146"/>
                    <a:pt x="4678" y="20146"/>
                  </a:cubicBezTo>
                  <a:cubicBezTo>
                    <a:pt x="3690" y="20146"/>
                    <a:pt x="2889" y="19289"/>
                    <a:pt x="2889" y="18227"/>
                  </a:cubicBezTo>
                  <a:cubicBezTo>
                    <a:pt x="2889" y="12244"/>
                    <a:pt x="2889" y="12244"/>
                    <a:pt x="2889" y="12244"/>
                  </a:cubicBezTo>
                  <a:cubicBezTo>
                    <a:pt x="2162" y="12244"/>
                    <a:pt x="2162" y="12244"/>
                    <a:pt x="2162" y="12244"/>
                  </a:cubicBezTo>
                  <a:cubicBezTo>
                    <a:pt x="1752" y="12244"/>
                    <a:pt x="1435" y="11909"/>
                    <a:pt x="1435" y="11518"/>
                  </a:cubicBezTo>
                  <a:cubicBezTo>
                    <a:pt x="1435" y="7921"/>
                    <a:pt x="1435" y="7921"/>
                    <a:pt x="1435" y="7921"/>
                  </a:cubicBezTo>
                  <a:cubicBezTo>
                    <a:pt x="1435" y="7511"/>
                    <a:pt x="1752" y="7194"/>
                    <a:pt x="2162" y="7194"/>
                  </a:cubicBezTo>
                  <a:cubicBezTo>
                    <a:pt x="2870" y="7194"/>
                    <a:pt x="2870" y="7194"/>
                    <a:pt x="2870" y="7194"/>
                  </a:cubicBezTo>
                  <a:cubicBezTo>
                    <a:pt x="2870" y="5032"/>
                    <a:pt x="2870" y="5032"/>
                    <a:pt x="2870" y="5032"/>
                  </a:cubicBezTo>
                  <a:cubicBezTo>
                    <a:pt x="2870" y="3597"/>
                    <a:pt x="3597" y="2889"/>
                    <a:pt x="5032" y="2889"/>
                  </a:cubicBezTo>
                  <a:cubicBezTo>
                    <a:pt x="6486" y="2889"/>
                    <a:pt x="15114" y="2889"/>
                    <a:pt x="16549" y="2889"/>
                  </a:cubicBezTo>
                  <a:cubicBezTo>
                    <a:pt x="17984" y="2889"/>
                    <a:pt x="18711" y="3597"/>
                    <a:pt x="18711" y="5032"/>
                  </a:cubicBezTo>
                  <a:cubicBezTo>
                    <a:pt x="18711" y="7194"/>
                    <a:pt x="18711" y="7194"/>
                    <a:pt x="18711" y="7194"/>
                  </a:cubicBezTo>
                  <a:cubicBezTo>
                    <a:pt x="19438" y="7194"/>
                    <a:pt x="19438" y="7194"/>
                    <a:pt x="19438" y="7194"/>
                  </a:cubicBezTo>
                  <a:cubicBezTo>
                    <a:pt x="19830" y="7194"/>
                    <a:pt x="20146" y="7511"/>
                    <a:pt x="20146" y="7921"/>
                  </a:cubicBezTo>
                  <a:lnTo>
                    <a:pt x="20146" y="11518"/>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sp>
          <p:nvSpPr>
            <p:cNvPr id="595" name="Shape 595"/>
            <p:cNvSpPr/>
            <p:nvPr/>
          </p:nvSpPr>
          <p:spPr>
            <a:xfrm>
              <a:off x="115633" y="178567"/>
              <a:ext cx="400116" cy="189826"/>
            </a:xfrm>
            <a:custGeom>
              <a:avLst/>
              <a:gdLst/>
              <a:ahLst/>
              <a:cxnLst>
                <a:cxn ang="0">
                  <a:pos x="wd2" y="hd2"/>
                </a:cxn>
                <a:cxn ang="5400000">
                  <a:pos x="wd2" y="hd2"/>
                </a:cxn>
                <a:cxn ang="10800000">
                  <a:pos x="wd2" y="hd2"/>
                </a:cxn>
                <a:cxn ang="16200000">
                  <a:pos x="wd2" y="hd2"/>
                </a:cxn>
              </a:cxnLst>
              <a:rect l="0" t="0" r="r" b="b"/>
              <a:pathLst>
                <a:path w="21600" h="21600" extrusionOk="0">
                  <a:moveTo>
                    <a:pt x="18775" y="0"/>
                  </a:moveTo>
                  <a:cubicBezTo>
                    <a:pt x="2854" y="0"/>
                    <a:pt x="2854" y="0"/>
                    <a:pt x="2854" y="0"/>
                  </a:cubicBezTo>
                  <a:cubicBezTo>
                    <a:pt x="1295" y="0"/>
                    <a:pt x="0" y="2731"/>
                    <a:pt x="0" y="6021"/>
                  </a:cubicBezTo>
                  <a:cubicBezTo>
                    <a:pt x="0" y="15579"/>
                    <a:pt x="0" y="15579"/>
                    <a:pt x="0" y="15579"/>
                  </a:cubicBezTo>
                  <a:cubicBezTo>
                    <a:pt x="0" y="18931"/>
                    <a:pt x="1295" y="21600"/>
                    <a:pt x="2854" y="21600"/>
                  </a:cubicBezTo>
                  <a:cubicBezTo>
                    <a:pt x="18775" y="21600"/>
                    <a:pt x="18775" y="21600"/>
                    <a:pt x="18775" y="21600"/>
                  </a:cubicBezTo>
                  <a:cubicBezTo>
                    <a:pt x="20335" y="21600"/>
                    <a:pt x="21600" y="18931"/>
                    <a:pt x="21600" y="15579"/>
                  </a:cubicBezTo>
                  <a:cubicBezTo>
                    <a:pt x="21600" y="6021"/>
                    <a:pt x="21600" y="6021"/>
                    <a:pt x="21600" y="6021"/>
                  </a:cubicBezTo>
                  <a:cubicBezTo>
                    <a:pt x="21600" y="2731"/>
                    <a:pt x="20335" y="0"/>
                    <a:pt x="18775" y="0"/>
                  </a:cubicBezTo>
                  <a:close/>
                  <a:moveTo>
                    <a:pt x="20482" y="15579"/>
                  </a:moveTo>
                  <a:cubicBezTo>
                    <a:pt x="20482" y="17566"/>
                    <a:pt x="19717" y="19179"/>
                    <a:pt x="18775" y="19179"/>
                  </a:cubicBezTo>
                  <a:cubicBezTo>
                    <a:pt x="2854" y="19179"/>
                    <a:pt x="2854" y="19179"/>
                    <a:pt x="2854" y="19179"/>
                  </a:cubicBezTo>
                  <a:cubicBezTo>
                    <a:pt x="1913" y="19179"/>
                    <a:pt x="1148" y="17566"/>
                    <a:pt x="1148" y="15579"/>
                  </a:cubicBezTo>
                  <a:cubicBezTo>
                    <a:pt x="1148" y="6021"/>
                    <a:pt x="1148" y="6021"/>
                    <a:pt x="1148" y="6021"/>
                  </a:cubicBezTo>
                  <a:cubicBezTo>
                    <a:pt x="1148" y="4034"/>
                    <a:pt x="1913" y="2421"/>
                    <a:pt x="2854" y="2421"/>
                  </a:cubicBezTo>
                  <a:cubicBezTo>
                    <a:pt x="18775" y="2421"/>
                    <a:pt x="18775" y="2421"/>
                    <a:pt x="18775" y="2421"/>
                  </a:cubicBezTo>
                  <a:cubicBezTo>
                    <a:pt x="19717" y="2421"/>
                    <a:pt x="20482" y="4034"/>
                    <a:pt x="20482" y="6021"/>
                  </a:cubicBezTo>
                  <a:lnTo>
                    <a:pt x="20482" y="15579"/>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a:ea typeface="微软雅黑"/>
                  <a:cs typeface="微软雅黑"/>
                  <a:sym typeface="微软雅黑"/>
                </a:defRPr>
              </a:pPr>
              <a:endParaRPr/>
            </a:p>
          </p:txBody>
        </p:sp>
      </p:grpSp>
      <p:sp>
        <p:nvSpPr>
          <p:cNvPr id="597" name="Shape 597"/>
          <p:cNvSpPr/>
          <p:nvPr/>
        </p:nvSpPr>
        <p:spPr>
          <a:xfrm flipH="1">
            <a:off x="3759694" y="2330853"/>
            <a:ext cx="2" cy="3879852"/>
          </a:xfrm>
          <a:prstGeom prst="line">
            <a:avLst/>
          </a:prstGeom>
          <a:ln>
            <a:solidFill>
              <a:srgbClr val="D9D9D9"/>
            </a:solidFill>
            <a:prstDash val="dash"/>
            <a:headEnd type="oval"/>
            <a:tailEnd type="oval"/>
          </a:ln>
        </p:spPr>
        <p:txBody>
          <a:bodyPr lIns="45718" tIns="45718" rIns="45718" bIns="45718"/>
          <a:lstStyle/>
          <a:p>
            <a:endParaRPr/>
          </a:p>
        </p:txBody>
      </p:sp>
      <p:sp>
        <p:nvSpPr>
          <p:cNvPr id="598" name="Shape 598"/>
          <p:cNvSpPr/>
          <p:nvPr/>
        </p:nvSpPr>
        <p:spPr>
          <a:xfrm>
            <a:off x="764624" y="2487135"/>
            <a:ext cx="2136139" cy="4470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000" b="1">
                <a:solidFill>
                  <a:srgbClr val="808080"/>
                </a:solidFill>
                <a:latin typeface="微软雅黑"/>
                <a:ea typeface="微软雅黑"/>
                <a:cs typeface="微软雅黑"/>
                <a:sym typeface="微软雅黑"/>
              </a:defRPr>
            </a:lvl1pPr>
          </a:lstStyle>
          <a:p>
            <a:r>
              <a:t>输入你的文字信息</a:t>
            </a:r>
          </a:p>
        </p:txBody>
      </p:sp>
      <p:sp>
        <p:nvSpPr>
          <p:cNvPr id="599" name="Shape 599"/>
          <p:cNvSpPr/>
          <p:nvPr/>
        </p:nvSpPr>
        <p:spPr>
          <a:xfrm>
            <a:off x="764624" y="2981201"/>
            <a:ext cx="2896862" cy="5994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400">
                <a:solidFill>
                  <a:srgbClr val="A6A6A6"/>
                </a:solidFill>
                <a:latin typeface="微软雅黑"/>
                <a:ea typeface="微软雅黑"/>
                <a:cs typeface="微软雅黑"/>
                <a:sym typeface="微软雅黑"/>
              </a:defRPr>
            </a:lvl1pPr>
          </a:lstStyle>
          <a:p>
            <a:r>
              <a:t>输入你的文字信息输入你的文字信息</a:t>
            </a:r>
          </a:p>
        </p:txBody>
      </p:sp>
      <p:sp>
        <p:nvSpPr>
          <p:cNvPr id="600" name="Shape 600"/>
          <p:cNvSpPr/>
          <p:nvPr/>
        </p:nvSpPr>
        <p:spPr>
          <a:xfrm>
            <a:off x="774149" y="3480503"/>
            <a:ext cx="2779248" cy="25171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just" defTabSz="913763">
              <a:lnSpc>
                <a:spcPct val="150000"/>
              </a:lnSpc>
              <a:defRPr sz="1200">
                <a:solidFill>
                  <a:srgbClr val="A6A6A6"/>
                </a:solidFill>
                <a:latin typeface="微软雅黑"/>
                <a:ea typeface="微软雅黑"/>
                <a:cs typeface="微软雅黑"/>
                <a:sym typeface="微软雅黑"/>
              </a:defRPr>
            </a:pPr>
            <a:r>
              <a:t>输入你的文字信息输入你的文字信息输入你的文字信息输入你的文字信息输入你的文字信息输入你的文字信息输入你的文字信息输入你的文字信息输入你的文字信息</a:t>
            </a:r>
          </a:p>
          <a:p>
            <a:pPr algn="just" defTabSz="913763">
              <a:lnSpc>
                <a:spcPct val="150000"/>
              </a:lnSpc>
              <a:defRPr sz="1200">
                <a:solidFill>
                  <a:srgbClr val="A6A6A6"/>
                </a:solidFill>
                <a:latin typeface="微软雅黑"/>
                <a:ea typeface="微软雅黑"/>
                <a:cs typeface="微软雅黑"/>
                <a:sym typeface="微软雅黑"/>
              </a:defRPr>
            </a:pPr>
            <a:endParaRPr/>
          </a:p>
          <a:p>
            <a:pPr algn="just" defTabSz="913763">
              <a:lnSpc>
                <a:spcPct val="150000"/>
              </a:lnSpc>
              <a:defRPr sz="1200">
                <a:solidFill>
                  <a:srgbClr val="A6A6A6"/>
                </a:solidFill>
                <a:latin typeface="微软雅黑"/>
                <a:ea typeface="微软雅黑"/>
                <a:cs typeface="微软雅黑"/>
                <a:sym typeface="微软雅黑"/>
              </a:defRPr>
            </a:pPr>
            <a:r>
              <a:t>输入你的文字信息输入你的文字信息输入你的文字信息输入你的文字信息</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Shape 602"/>
          <p:cNvSpPr/>
          <p:nvPr/>
        </p:nvSpPr>
        <p:spPr>
          <a:xfrm>
            <a:off x="627377" y="522748"/>
            <a:ext cx="1932939" cy="408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a:latin typeface="微软雅黑"/>
                <a:ea typeface="微软雅黑"/>
                <a:cs typeface="微软雅黑"/>
                <a:sym typeface="微软雅黑"/>
              </a:defRPr>
            </a:lvl1pPr>
          </a:lstStyle>
          <a:p>
            <a:r>
              <a:rPr dirty="0" err="1"/>
              <a:t>点击输入标题内容</a:t>
            </a:r>
            <a:endParaRPr dirty="0"/>
          </a:p>
        </p:txBody>
      </p:sp>
      <p:graphicFrame>
        <p:nvGraphicFramePr>
          <p:cNvPr id="603" name="Chart 603"/>
          <p:cNvGraphicFramePr/>
          <p:nvPr/>
        </p:nvGraphicFramePr>
        <p:xfrm>
          <a:off x="1340803" y="2043716"/>
          <a:ext cx="10676164" cy="3083555"/>
        </p:xfrm>
        <a:graphic>
          <a:graphicData uri="http://schemas.openxmlformats.org/drawingml/2006/chart">
            <c:chart xmlns:c="http://schemas.openxmlformats.org/drawingml/2006/chart" xmlns:r="http://schemas.openxmlformats.org/officeDocument/2006/relationships" r:id="rId2"/>
          </a:graphicData>
        </a:graphic>
      </p:graphicFrame>
      <p:sp>
        <p:nvSpPr>
          <p:cNvPr id="604" name="Shape 604"/>
          <p:cNvSpPr/>
          <p:nvPr/>
        </p:nvSpPr>
        <p:spPr>
          <a:xfrm rot="10800000">
            <a:off x="3111337" y="3048163"/>
            <a:ext cx="427512" cy="439389"/>
          </a:xfrm>
          <a:custGeom>
            <a:avLst/>
            <a:gdLst/>
            <a:ahLst/>
            <a:cxnLst>
              <a:cxn ang="0">
                <a:pos x="wd2" y="hd2"/>
              </a:cxn>
              <a:cxn ang="5400000">
                <a:pos x="wd2" y="hd2"/>
              </a:cxn>
              <a:cxn ang="10800000">
                <a:pos x="wd2" y="hd2"/>
              </a:cxn>
              <a:cxn ang="16200000">
                <a:pos x="wd2" y="hd2"/>
              </a:cxn>
            </a:cxnLst>
            <a:rect l="0" t="0" r="r" b="b"/>
            <a:pathLst>
              <a:path w="21600" h="21600" extrusionOk="0">
                <a:moveTo>
                  <a:pt x="0" y="10508"/>
                </a:moveTo>
                <a:lnTo>
                  <a:pt x="10800" y="0"/>
                </a:lnTo>
                <a:lnTo>
                  <a:pt x="21600" y="10508"/>
                </a:lnTo>
                <a:lnTo>
                  <a:pt x="16200" y="10508"/>
                </a:lnTo>
                <a:lnTo>
                  <a:pt x="16200" y="21600"/>
                </a:lnTo>
                <a:lnTo>
                  <a:pt x="5400" y="21600"/>
                </a:lnTo>
                <a:lnTo>
                  <a:pt x="5400" y="10508"/>
                </a:lnTo>
                <a:close/>
              </a:path>
            </a:pathLst>
          </a:custGeom>
          <a:solidFill>
            <a:srgbClr val="DBF5F9"/>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605" name="Shape 605"/>
          <p:cNvSpPr/>
          <p:nvPr/>
        </p:nvSpPr>
        <p:spPr>
          <a:xfrm>
            <a:off x="5125553" y="2965038"/>
            <a:ext cx="427512" cy="439389"/>
          </a:xfrm>
          <a:custGeom>
            <a:avLst/>
            <a:gdLst/>
            <a:ahLst/>
            <a:cxnLst>
              <a:cxn ang="0">
                <a:pos x="wd2" y="hd2"/>
              </a:cxn>
              <a:cxn ang="5400000">
                <a:pos x="wd2" y="hd2"/>
              </a:cxn>
              <a:cxn ang="10800000">
                <a:pos x="wd2" y="hd2"/>
              </a:cxn>
              <a:cxn ang="16200000">
                <a:pos x="wd2" y="hd2"/>
              </a:cxn>
            </a:cxnLst>
            <a:rect l="0" t="0" r="r" b="b"/>
            <a:pathLst>
              <a:path w="21600" h="21600" extrusionOk="0">
                <a:moveTo>
                  <a:pt x="0" y="10508"/>
                </a:moveTo>
                <a:lnTo>
                  <a:pt x="10800" y="0"/>
                </a:lnTo>
                <a:lnTo>
                  <a:pt x="21600" y="10508"/>
                </a:lnTo>
                <a:lnTo>
                  <a:pt x="16200" y="10508"/>
                </a:lnTo>
                <a:lnTo>
                  <a:pt x="16200" y="21600"/>
                </a:lnTo>
                <a:lnTo>
                  <a:pt x="5400" y="21600"/>
                </a:lnTo>
                <a:lnTo>
                  <a:pt x="5400" y="10508"/>
                </a:lnTo>
                <a:close/>
              </a:path>
            </a:pathLst>
          </a:custGeom>
          <a:solidFill>
            <a:srgbClr val="0F6FC6"/>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606" name="Shape 606"/>
          <p:cNvSpPr/>
          <p:nvPr/>
        </p:nvSpPr>
        <p:spPr>
          <a:xfrm>
            <a:off x="7098455" y="2654755"/>
            <a:ext cx="427513" cy="439387"/>
          </a:xfrm>
          <a:custGeom>
            <a:avLst/>
            <a:gdLst/>
            <a:ahLst/>
            <a:cxnLst>
              <a:cxn ang="0">
                <a:pos x="wd2" y="hd2"/>
              </a:cxn>
              <a:cxn ang="5400000">
                <a:pos x="wd2" y="hd2"/>
              </a:cxn>
              <a:cxn ang="10800000">
                <a:pos x="wd2" y="hd2"/>
              </a:cxn>
              <a:cxn ang="16200000">
                <a:pos x="wd2" y="hd2"/>
              </a:cxn>
            </a:cxnLst>
            <a:rect l="0" t="0" r="r" b="b"/>
            <a:pathLst>
              <a:path w="21600" h="21600" extrusionOk="0">
                <a:moveTo>
                  <a:pt x="0" y="10508"/>
                </a:moveTo>
                <a:lnTo>
                  <a:pt x="10800" y="0"/>
                </a:lnTo>
                <a:lnTo>
                  <a:pt x="21600" y="10508"/>
                </a:lnTo>
                <a:lnTo>
                  <a:pt x="16200" y="10508"/>
                </a:lnTo>
                <a:lnTo>
                  <a:pt x="16200" y="21600"/>
                </a:lnTo>
                <a:lnTo>
                  <a:pt x="5400" y="21600"/>
                </a:lnTo>
                <a:lnTo>
                  <a:pt x="5400" y="10508"/>
                </a:lnTo>
                <a:close/>
              </a:path>
            </a:pathLst>
          </a:custGeom>
          <a:solidFill>
            <a:srgbClr val="0F6FC6"/>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607" name="Shape 607"/>
          <p:cNvSpPr/>
          <p:nvPr/>
        </p:nvSpPr>
        <p:spPr>
          <a:xfrm>
            <a:off x="9083236" y="2072868"/>
            <a:ext cx="427513" cy="439389"/>
          </a:xfrm>
          <a:custGeom>
            <a:avLst/>
            <a:gdLst/>
            <a:ahLst/>
            <a:cxnLst>
              <a:cxn ang="0">
                <a:pos x="wd2" y="hd2"/>
              </a:cxn>
              <a:cxn ang="5400000">
                <a:pos x="wd2" y="hd2"/>
              </a:cxn>
              <a:cxn ang="10800000">
                <a:pos x="wd2" y="hd2"/>
              </a:cxn>
              <a:cxn ang="16200000">
                <a:pos x="wd2" y="hd2"/>
              </a:cxn>
            </a:cxnLst>
            <a:rect l="0" t="0" r="r" b="b"/>
            <a:pathLst>
              <a:path w="21600" h="21600" extrusionOk="0">
                <a:moveTo>
                  <a:pt x="0" y="10508"/>
                </a:moveTo>
                <a:lnTo>
                  <a:pt x="10800" y="0"/>
                </a:lnTo>
                <a:lnTo>
                  <a:pt x="21600" y="10508"/>
                </a:lnTo>
                <a:lnTo>
                  <a:pt x="16200" y="10508"/>
                </a:lnTo>
                <a:lnTo>
                  <a:pt x="16200" y="21600"/>
                </a:lnTo>
                <a:lnTo>
                  <a:pt x="5400" y="21600"/>
                </a:lnTo>
                <a:lnTo>
                  <a:pt x="5400" y="10508"/>
                </a:lnTo>
                <a:close/>
              </a:path>
            </a:pathLst>
          </a:custGeom>
          <a:solidFill>
            <a:srgbClr val="0F6FC6"/>
          </a:solidFill>
          <a:ln w="12700">
            <a:miter lim="400000"/>
          </a:ln>
        </p:spPr>
        <p:txBody>
          <a:bodyPr lIns="45718" tIns="45718" rIns="45718" bIns="45718" anchor="ctr"/>
          <a:lstStyle/>
          <a:p>
            <a:pPr algn="ctr">
              <a:defRPr>
                <a:solidFill>
                  <a:srgbClr val="FFFFFF"/>
                </a:solidFill>
                <a:latin typeface="微软雅黑"/>
                <a:ea typeface="微软雅黑"/>
                <a:cs typeface="微软雅黑"/>
                <a:sym typeface="微软雅黑"/>
              </a:defRPr>
            </a:pPr>
            <a:endParaRPr/>
          </a:p>
        </p:txBody>
      </p:sp>
      <p:sp>
        <p:nvSpPr>
          <p:cNvPr id="608" name="Shape 608"/>
          <p:cNvSpPr/>
          <p:nvPr/>
        </p:nvSpPr>
        <p:spPr>
          <a:xfrm>
            <a:off x="3156213" y="2654755"/>
            <a:ext cx="361116"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3%</a:t>
            </a:r>
          </a:p>
        </p:txBody>
      </p:sp>
      <p:sp>
        <p:nvSpPr>
          <p:cNvPr id="609" name="Shape 609"/>
          <p:cNvSpPr/>
          <p:nvPr/>
        </p:nvSpPr>
        <p:spPr>
          <a:xfrm>
            <a:off x="5172566" y="3418680"/>
            <a:ext cx="361115"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3%</a:t>
            </a:r>
          </a:p>
        </p:txBody>
      </p:sp>
      <p:sp>
        <p:nvSpPr>
          <p:cNvPr id="610" name="Shape 610"/>
          <p:cNvSpPr/>
          <p:nvPr/>
        </p:nvSpPr>
        <p:spPr>
          <a:xfrm>
            <a:off x="7155146" y="3101606"/>
            <a:ext cx="361116"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9%</a:t>
            </a:r>
          </a:p>
        </p:txBody>
      </p:sp>
      <p:sp>
        <p:nvSpPr>
          <p:cNvPr id="611" name="Shape 611"/>
          <p:cNvSpPr/>
          <p:nvPr/>
        </p:nvSpPr>
        <p:spPr>
          <a:xfrm>
            <a:off x="9093635" y="2484332"/>
            <a:ext cx="450276" cy="3073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lgn="ctr">
              <a:defRPr sz="1400" b="1">
                <a:solidFill>
                  <a:srgbClr val="808080"/>
                </a:solidFill>
                <a:latin typeface="微软雅黑"/>
                <a:ea typeface="微软雅黑"/>
                <a:cs typeface="微软雅黑"/>
                <a:sym typeface="微软雅黑"/>
              </a:defRPr>
            </a:lvl1pPr>
          </a:lstStyle>
          <a:p>
            <a:r>
              <a:t>11%</a:t>
            </a:r>
          </a:p>
        </p:txBody>
      </p:sp>
      <p:sp>
        <p:nvSpPr>
          <p:cNvPr id="612" name="Shape 612"/>
          <p:cNvSpPr/>
          <p:nvPr/>
        </p:nvSpPr>
        <p:spPr>
          <a:xfrm>
            <a:off x="1512427" y="5416334"/>
            <a:ext cx="9167147" cy="904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just" defTabSz="913763">
              <a:lnSpc>
                <a:spcPct val="150000"/>
              </a:lnSpc>
              <a:defRPr sz="1100">
                <a:solidFill>
                  <a:srgbClr val="A6A6A6"/>
                </a:solidFill>
                <a:latin typeface="微软雅黑"/>
                <a:ea typeface="微软雅黑"/>
                <a:cs typeface="微软雅黑"/>
                <a:sym typeface="微软雅黑"/>
              </a:defRPr>
            </a:pPr>
            <a:r>
              <a:t>输入你的文字信息输入你的文字信息输入你的文字信息输入你的文字信息输入你的文字信息输入你的文字信息输入你的文字信息输入你的文字信息输入你的文字信息输入你的文字信息输入你的文字信息输入你的文字信息</a:t>
            </a:r>
          </a:p>
          <a:p>
            <a:pPr algn="just" defTabSz="913763">
              <a:lnSpc>
                <a:spcPct val="150000"/>
              </a:lnSpc>
              <a:defRPr sz="1100">
                <a:solidFill>
                  <a:srgbClr val="A6A6A6"/>
                </a:solidFill>
                <a:latin typeface="微软雅黑"/>
                <a:ea typeface="微软雅黑"/>
                <a:cs typeface="微软雅黑"/>
                <a:sym typeface="微软雅黑"/>
              </a:defRPr>
            </a:pPr>
            <a:r>
              <a:t>输入你的文字信息输入你的文字信息输入你的文字信息输入你的文字信息输入你的文字信息</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 name="Group 617"/>
          <p:cNvGrpSpPr/>
          <p:nvPr/>
        </p:nvGrpSpPr>
        <p:grpSpPr>
          <a:xfrm>
            <a:off x="1817663" y="2732644"/>
            <a:ext cx="8722066" cy="1683600"/>
            <a:chOff x="0" y="130226"/>
            <a:chExt cx="8722065" cy="1683599"/>
          </a:xfrm>
        </p:grpSpPr>
        <p:sp>
          <p:nvSpPr>
            <p:cNvPr id="614" name="Shape 614"/>
            <p:cNvSpPr/>
            <p:nvPr/>
          </p:nvSpPr>
          <p:spPr>
            <a:xfrm>
              <a:off x="0" y="206261"/>
              <a:ext cx="7912283" cy="1551058"/>
            </a:xfrm>
            <a:prstGeom prst="rect">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615" name="Shape 615"/>
            <p:cNvSpPr/>
            <p:nvPr/>
          </p:nvSpPr>
          <p:spPr>
            <a:xfrm rot="5400000">
              <a:off x="7475373" y="567134"/>
              <a:ext cx="1683600" cy="809785"/>
            </a:xfrm>
            <a:prstGeom prst="triangle">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616" name="Shape 616"/>
            <p:cNvSpPr/>
            <p:nvPr/>
          </p:nvSpPr>
          <p:spPr>
            <a:xfrm>
              <a:off x="3757360" y="537984"/>
              <a:ext cx="4477358" cy="951864"/>
            </a:xfrm>
            <a:prstGeom prst="rect">
              <a:avLst/>
            </a:prstGeom>
            <a:solidFill>
              <a:srgbClr val="10CF9B"/>
            </a:solidFill>
            <a:ln w="9525" cap="flat">
              <a:solidFill>
                <a:srgbClr val="10CF9B"/>
              </a:solidFill>
              <a:prstDash val="solid"/>
              <a:round/>
            </a:ln>
            <a:effectLst/>
            <a:extLst>
              <a:ext uri="{C572A759-6A51-4108-AA02-DFA0A04FC94B}">
                <ma14:wrappingTextBoxFlag xmlns="" xmlns:ma14="http://schemas.microsoft.com/office/mac/drawingml/2011/main" val="1"/>
              </a:ext>
            </a:extLst>
          </p:spPr>
          <p:txBody>
            <a:bodyPr wrap="square" lIns="45718" tIns="45718" rIns="45718" bIns="45718" numCol="1" anchor="t">
              <a:spAutoFit/>
            </a:bodyPr>
            <a:lstStyle>
              <a:lvl1pPr>
                <a:defRPr sz="4800" spc="400">
                  <a:solidFill>
                    <a:srgbClr val="FFFFFF"/>
                  </a:solidFill>
                  <a:latin typeface="微软雅黑"/>
                  <a:ea typeface="微软雅黑"/>
                  <a:cs typeface="微软雅黑"/>
                  <a:sym typeface="微软雅黑"/>
                </a:defRPr>
              </a:lvl1pPr>
            </a:lstStyle>
            <a:p>
              <a:r>
                <a:t>点击添加标题</a:t>
              </a:r>
            </a:p>
          </p:txBody>
        </p:sp>
      </p:grpSp>
      <p:grpSp>
        <p:nvGrpSpPr>
          <p:cNvPr id="622" name="Group 622"/>
          <p:cNvGrpSpPr/>
          <p:nvPr/>
        </p:nvGrpSpPr>
        <p:grpSpPr>
          <a:xfrm>
            <a:off x="2081803" y="1831085"/>
            <a:ext cx="3493225" cy="3493225"/>
            <a:chOff x="0" y="0"/>
            <a:chExt cx="3493223" cy="3493223"/>
          </a:xfrm>
        </p:grpSpPr>
        <p:sp>
          <p:nvSpPr>
            <p:cNvPr id="618" name="Shape 6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619" name="Shape 619"/>
            <p:cNvSpPr/>
            <p:nvPr/>
          </p:nvSpPr>
          <p:spPr>
            <a:xfrm>
              <a:off x="585897" y="582641"/>
              <a:ext cx="2321437" cy="2321437"/>
            </a:xfrm>
            <a:prstGeom prst="ellipse">
              <a:avLst/>
            </a:prstGeom>
            <a:solidFill>
              <a:srgbClr val="10CF9B"/>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a:ea typeface="Arial"/>
                  <a:cs typeface="Arial"/>
                  <a:sym typeface="Arial"/>
                </a:defRPr>
              </a:pPr>
              <a:endParaRPr/>
            </a:p>
          </p:txBody>
        </p:sp>
        <p:sp>
          <p:nvSpPr>
            <p:cNvPr id="620" name="Shape 6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a:ea typeface="Arial"/>
                  <a:cs typeface="Arial"/>
                  <a:sym typeface="Arial"/>
                </a:defRPr>
              </a:pPr>
              <a:endParaRPr/>
            </a:p>
          </p:txBody>
        </p:sp>
        <p:sp>
          <p:nvSpPr>
            <p:cNvPr id="621" name="Shape 621"/>
            <p:cNvSpPr/>
            <p:nvPr/>
          </p:nvSpPr>
          <p:spPr>
            <a:xfrm>
              <a:off x="792077" y="627010"/>
              <a:ext cx="1912301" cy="19051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12800">
                  <a:solidFill>
                    <a:srgbClr val="FFFFFF"/>
                  </a:solidFill>
                  <a:latin typeface="Arial"/>
                  <a:ea typeface="Arial"/>
                  <a:cs typeface="Arial"/>
                  <a:sym typeface="Arial"/>
                </a:defRPr>
              </a:lvl1pPr>
            </a:lstStyle>
            <a:p>
              <a:r>
                <a:t>02</a:t>
              </a: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246</TotalTime>
  <Words>410</Words>
  <Application>Microsoft Office PowerPoint</Application>
  <PresentationFormat>自定义</PresentationFormat>
  <Paragraphs>326</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国美金控旗下面向产业和金融生态圈的投资平台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李泓蕴</dc:creator>
  <cp:lastModifiedBy>AutoBVT</cp:lastModifiedBy>
  <cp:revision>33</cp:revision>
  <dcterms:modified xsi:type="dcterms:W3CDTF">2017-07-19T05:37:35Z</dcterms:modified>
</cp:coreProperties>
</file>