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331" r:id="rId4"/>
    <p:sldId id="257" r:id="rId5"/>
    <p:sldId id="258" r:id="rId6"/>
    <p:sldId id="338" r:id="rId7"/>
    <p:sldId id="264" r:id="rId8"/>
    <p:sldId id="310" r:id="rId9"/>
    <p:sldId id="377" r:id="rId11"/>
    <p:sldId id="378" r:id="rId12"/>
    <p:sldId id="379" r:id="rId13"/>
    <p:sldId id="396" r:id="rId14"/>
    <p:sldId id="384" r:id="rId15"/>
    <p:sldId id="397" r:id="rId16"/>
    <p:sldId id="398" r:id="rId17"/>
    <p:sldId id="380" r:id="rId18"/>
    <p:sldId id="381" r:id="rId19"/>
    <p:sldId id="399" r:id="rId20"/>
    <p:sldId id="400" r:id="rId21"/>
    <p:sldId id="402" r:id="rId22"/>
    <p:sldId id="403" r:id="rId23"/>
    <p:sldId id="405" r:id="rId24"/>
    <p:sldId id="404" r:id="rId25"/>
    <p:sldId id="406" r:id="rId26"/>
    <p:sldId id="407" r:id="rId27"/>
    <p:sldId id="270" r:id="rId28"/>
    <p:sldId id="317" r:id="rId29"/>
    <p:sldId id="382" r:id="rId30"/>
    <p:sldId id="383" r:id="rId31"/>
    <p:sldId id="276" r:id="rId32"/>
    <p:sldId id="346" r:id="rId33"/>
    <p:sldId id="282" r:id="rId3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7CD1"/>
    <a:srgbClr val="15A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0" d="100"/>
          <a:sy n="60" d="100"/>
        </p:scale>
        <p:origin x="-1080" y="-246"/>
      </p:cViewPr>
      <p:guideLst>
        <p:guide orient="horz" pos="2159"/>
        <p:guide pos="3868"/>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8" name="Shape 228"/>
          <p:cNvSpPr>
            <a:spLocks noGrp="1" noRot="1" noChangeAspect="1"/>
          </p:cNvSpPr>
          <p:nvPr>
            <p:ph type="sldImg"/>
          </p:nvPr>
        </p:nvSpPr>
        <p:spPr>
          <a:xfrm>
            <a:off x="1143000" y="685800"/>
            <a:ext cx="4572000" cy="3429000"/>
          </a:xfrm>
          <a:prstGeom prst="rect">
            <a:avLst/>
          </a:prstGeom>
        </p:spPr>
        <p:txBody>
          <a:bodyPr/>
          <a:lstStyle/>
          <a:p/>
        </p:txBody>
      </p:sp>
      <p:sp>
        <p:nvSpPr>
          <p:cNvPr id="229" name="Shape 229"/>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panose="020F0502020204030204"/>
      </a:defRPr>
    </a:lvl1pPr>
    <a:lvl2pPr indent="228600" latinLnBrk="0">
      <a:defRPr sz="1200">
        <a:latin typeface="+mj-lt"/>
        <a:ea typeface="+mj-ea"/>
        <a:cs typeface="+mj-cs"/>
        <a:sym typeface="Calibri" panose="020F0502020204030204"/>
      </a:defRPr>
    </a:lvl2pPr>
    <a:lvl3pPr indent="457200" latinLnBrk="0">
      <a:defRPr sz="1200">
        <a:latin typeface="+mj-lt"/>
        <a:ea typeface="+mj-ea"/>
        <a:cs typeface="+mj-cs"/>
        <a:sym typeface="Calibri" panose="020F0502020204030204"/>
      </a:defRPr>
    </a:lvl3pPr>
    <a:lvl4pPr indent="685800" latinLnBrk="0">
      <a:defRPr sz="1200">
        <a:latin typeface="+mj-lt"/>
        <a:ea typeface="+mj-ea"/>
        <a:cs typeface="+mj-cs"/>
        <a:sym typeface="Calibri" panose="020F0502020204030204"/>
      </a:defRPr>
    </a:lvl4pPr>
    <a:lvl5pPr indent="914400" latinLnBrk="0">
      <a:defRPr sz="1200">
        <a:latin typeface="+mj-lt"/>
        <a:ea typeface="+mj-ea"/>
        <a:cs typeface="+mj-cs"/>
        <a:sym typeface="Calibri" panose="020F0502020204030204"/>
      </a:defRPr>
    </a:lvl5pPr>
    <a:lvl6pPr indent="1143000" latinLnBrk="0">
      <a:defRPr sz="1200">
        <a:latin typeface="+mj-lt"/>
        <a:ea typeface="+mj-ea"/>
        <a:cs typeface="+mj-cs"/>
        <a:sym typeface="Calibri" panose="020F0502020204030204"/>
      </a:defRPr>
    </a:lvl6pPr>
    <a:lvl7pPr indent="1371600" latinLnBrk="0">
      <a:defRPr sz="1200">
        <a:latin typeface="+mj-lt"/>
        <a:ea typeface="+mj-ea"/>
        <a:cs typeface="+mj-cs"/>
        <a:sym typeface="Calibri" panose="020F0502020204030204"/>
      </a:defRPr>
    </a:lvl7pPr>
    <a:lvl8pPr indent="1600200" latinLnBrk="0">
      <a:defRPr sz="1200">
        <a:latin typeface="+mj-lt"/>
        <a:ea typeface="+mj-ea"/>
        <a:cs typeface="+mj-cs"/>
        <a:sym typeface="Calibri" panose="020F0502020204030204"/>
      </a:defRPr>
    </a:lvl8pPr>
    <a:lvl9pPr indent="1828800" latinLnBrk="0">
      <a:defRPr sz="1200">
        <a:latin typeface="+mj-lt"/>
        <a:ea typeface="+mj-ea"/>
        <a:cs typeface="+mj-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Shape 11"/>
          <p:cNvSpPr>
            <a:spLocks noGrp="1"/>
          </p:cNvSpPr>
          <p:nvPr>
            <p:ph type="title" hasCustomPrompt="1"/>
          </p:nvPr>
        </p:nvSpPr>
        <p:spPr>
          <a:xfrm>
            <a:off x="1524000" y="1122362"/>
            <a:ext cx="9144000" cy="2387601"/>
          </a:xfrm>
          <a:prstGeom prst="rect">
            <a:avLst/>
          </a:prstGeom>
        </p:spPr>
        <p:txBody>
          <a:bodyPr anchor="b"/>
          <a:lstStyle>
            <a:lvl1pPr algn="ctr">
              <a:defRPr sz="6000"/>
            </a:lvl1pPr>
          </a:lstStyle>
          <a:p>
            <a:r>
              <a:t>标题文本</a:t>
            </a:r>
          </a:p>
        </p:txBody>
      </p:sp>
      <p:sp>
        <p:nvSpPr>
          <p:cNvPr id="12" name="Shape 12"/>
          <p:cNvSpPr>
            <a:spLocks noGrp="1"/>
          </p:cNvSpPr>
          <p:nvPr>
            <p:ph type="body" sz="quarter" idx="1" hasCustomPrompt="1"/>
          </p:nvPr>
        </p:nvSpPr>
        <p:spPr>
          <a:xfrm>
            <a:off x="1524000" y="3602037"/>
            <a:ext cx="9144000" cy="1655764"/>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rPr dirty="0" err="1"/>
              <a:t>正文级别</a:t>
            </a:r>
            <a:r>
              <a:rPr dirty="0"/>
              <a:t> 1</a:t>
            </a:r>
            <a:endParaRPr dirty="0"/>
          </a:p>
          <a:p>
            <a:pPr lvl="1"/>
            <a:r>
              <a:rPr dirty="0" err="1"/>
              <a:t>正文级别</a:t>
            </a:r>
            <a:r>
              <a:rPr dirty="0"/>
              <a:t> 2</a:t>
            </a:r>
            <a:endParaRPr dirty="0"/>
          </a:p>
          <a:p>
            <a:pPr lvl="2"/>
            <a:r>
              <a:rPr dirty="0" err="1"/>
              <a:t>正文级别</a:t>
            </a:r>
            <a:r>
              <a:rPr dirty="0"/>
              <a:t> 3</a:t>
            </a:r>
            <a:endParaRPr dirty="0"/>
          </a:p>
          <a:p>
            <a:pPr lvl="3"/>
            <a:r>
              <a:rPr dirty="0" err="1"/>
              <a:t>正文级别</a:t>
            </a:r>
            <a:r>
              <a:rPr dirty="0"/>
              <a:t> 4</a:t>
            </a:r>
            <a:endParaRPr dirty="0"/>
          </a:p>
          <a:p>
            <a:pPr lvl="4"/>
            <a:r>
              <a:rPr dirty="0" err="1"/>
              <a:t>正文级别</a:t>
            </a:r>
            <a:r>
              <a:rPr dirty="0"/>
              <a:t> 5</a:t>
            </a:r>
            <a:endParaRPr dirty="0"/>
          </a:p>
        </p:txBody>
      </p:sp>
      <p:sp>
        <p:nvSpPr>
          <p:cNvPr id="13" name="Shape 13"/>
          <p:cNvSpPr>
            <a:spLocks noGrp="1"/>
          </p:cNvSpPr>
          <p:nvPr>
            <p:ph type="sldNum" sz="quarter" idx="2"/>
          </p:nvPr>
        </p:nvSpPr>
        <p:spPr>
          <a:prstGeom prst="rect">
            <a:avLst/>
          </a:prstGeom>
        </p:spPr>
        <p:txBody>
          <a:bodyPr/>
          <a:lstStyle/>
          <a:p>
            <a:fld id="{86CB4B4D-7CA3-9044-876B-883B54F8677D}" type="slidenum">
              <a:rPr/>
            </a:fld>
            <a:endParaRPr/>
          </a:p>
        </p:txBody>
      </p:sp>
      <p:pic>
        <p:nvPicPr>
          <p:cNvPr id="5" name="image6.pdf" descr="EMF 2.emf"/>
          <p:cNvPicPr>
            <a:picLocks noChangeAspect="1"/>
          </p:cNvPicPr>
          <p:nvPr userDrawn="1"/>
        </p:nvPicPr>
        <p:blipFill>
          <a:blip r:embed="rId2" cstate="print"/>
          <a:stretch>
            <a:fillRect/>
          </a:stretch>
        </p:blipFill>
        <p:spPr>
          <a:xfrm>
            <a:off x="9558898" y="403226"/>
            <a:ext cx="2308215" cy="606494"/>
          </a:xfrm>
          <a:prstGeom prst="rect">
            <a:avLst/>
          </a:prstGeom>
          <a:ln w="12700">
            <a:miter lim="400000"/>
            <a:headEnd/>
            <a:tailEnd/>
          </a:ln>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Shape 57"/>
          <p:cNvSpPr>
            <a:spLocks noGrp="1"/>
          </p:cNvSpPr>
          <p:nvPr>
            <p:ph type="title" hasCustomPrompt="1"/>
          </p:nvPr>
        </p:nvSpPr>
        <p:spPr>
          <a:xfrm>
            <a:off x="729564" y="365126"/>
            <a:ext cx="8922436" cy="730344"/>
          </a:xfrm>
          <a:prstGeom prst="rect">
            <a:avLst/>
          </a:prstGeom>
        </p:spPr>
        <p:txBody>
          <a:bodyPr>
            <a:normAutofit/>
          </a:bodyPr>
          <a:lstStyle>
            <a:lvl1pPr>
              <a:defRPr sz="2800" b="1">
                <a:latin typeface="微软雅黑" panose="020B0503020204020204" pitchFamily="34" charset="-122"/>
                <a:ea typeface="微软雅黑" panose="020B0503020204020204" pitchFamily="34" charset="-122"/>
              </a:defRPr>
            </a:lvl1pPr>
          </a:lstStyle>
          <a:p>
            <a:r>
              <a:rPr dirty="0" err="1"/>
              <a:t>标题文本</a:t>
            </a:r>
            <a:endParaRPr dirty="0"/>
          </a:p>
        </p:txBody>
      </p:sp>
      <p:sp>
        <p:nvSpPr>
          <p:cNvPr id="58" name="Shape 58"/>
          <p:cNvSpPr>
            <a:spLocks noGrp="1"/>
          </p:cNvSpPr>
          <p:nvPr>
            <p:ph type="sldNum" sz="quarter" idx="2"/>
          </p:nvPr>
        </p:nvSpPr>
        <p:spPr>
          <a:prstGeom prst="rect">
            <a:avLst/>
          </a:prstGeom>
        </p:spPr>
        <p:txBody>
          <a:bodyPr/>
          <a:lstStyle/>
          <a:p>
            <a:fld id="{86CB4B4D-7CA3-9044-876B-883B54F8677D}" type="slidenum">
              <a:rPr/>
            </a:fld>
            <a:endParaRPr/>
          </a:p>
        </p:txBody>
      </p:sp>
      <p:pic>
        <p:nvPicPr>
          <p:cNvPr id="4" name="image6.pdf" descr="EMF 2.emf"/>
          <p:cNvPicPr>
            <a:picLocks noChangeAspect="1"/>
          </p:cNvPicPr>
          <p:nvPr userDrawn="1"/>
        </p:nvPicPr>
        <p:blipFill>
          <a:blip r:embed="rId2" cstate="print"/>
          <a:stretch>
            <a:fillRect/>
          </a:stretch>
        </p:blipFill>
        <p:spPr>
          <a:xfrm>
            <a:off x="9558898" y="403226"/>
            <a:ext cx="2308215" cy="606494"/>
          </a:xfrm>
          <a:prstGeom prst="rect">
            <a:avLst/>
          </a:prstGeom>
          <a:ln w="12700">
            <a:miter lim="400000"/>
            <a:headEnd/>
            <a:tailEnd/>
          </a:ln>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空白">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4" name="Shape 164"/>
          <p:cNvSpPr>
            <a:spLocks noGrp="1"/>
          </p:cNvSpPr>
          <p:nvPr>
            <p:ph type="sldNum" sz="quarter" idx="2"/>
          </p:nvPr>
        </p:nvSpPr>
        <p:spPr>
          <a:xfrm>
            <a:off x="8737600" y="6356351"/>
            <a:ext cx="358411" cy="350660"/>
          </a:xfrm>
          <a:prstGeom prst="rect">
            <a:avLst/>
          </a:prstGeom>
        </p:spPr>
        <p:txBody>
          <a:bodyPr anchor="t"/>
          <a:lstStyle>
            <a:lvl1pPr algn="l">
              <a:defRPr sz="1800">
                <a:solidFill>
                  <a:srgbClr val="000000"/>
                </a:solidFill>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pic>
        <p:nvPicPr>
          <p:cNvPr id="3" name="image6.pdf" descr="EMF 2.emf"/>
          <p:cNvPicPr>
            <a:picLocks noChangeAspect="1"/>
          </p:cNvPicPr>
          <p:nvPr userDrawn="1"/>
        </p:nvPicPr>
        <p:blipFill>
          <a:blip r:embed="rId3" cstate="print"/>
          <a:stretch>
            <a:fillRect/>
          </a:stretch>
        </p:blipFill>
        <p:spPr>
          <a:xfrm>
            <a:off x="9558898" y="403226"/>
            <a:ext cx="2308215" cy="606494"/>
          </a:xfrm>
          <a:prstGeom prst="rect">
            <a:avLst/>
          </a:prstGeom>
          <a:ln w="12700">
            <a:miter lim="400000"/>
            <a:headEnd/>
            <a:tailEnd/>
          </a:ln>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220" name="Shape 220"/>
          <p:cNvSpPr>
            <a:spLocks noGrp="1"/>
          </p:cNvSpPr>
          <p:nvPr>
            <p:ph type="title" hasCustomPrompt="1"/>
          </p:nvPr>
        </p:nvSpPr>
        <p:spPr>
          <a:xfrm>
            <a:off x="1524000" y="2917646"/>
            <a:ext cx="9144000" cy="744717"/>
          </a:xfrm>
          <a:prstGeom prst="rect">
            <a:avLst/>
          </a:prstGeom>
        </p:spPr>
        <p:txBody>
          <a:bodyPr anchor="b">
            <a:noAutofit/>
          </a:bodyPr>
          <a:lstStyle>
            <a:lvl1pPr algn="ctr">
              <a:defRPr sz="4400"/>
            </a:lvl1pPr>
          </a:lstStyle>
          <a:p>
            <a:r>
              <a:t>标题文本</a:t>
            </a:r>
          </a:p>
        </p:txBody>
      </p:sp>
      <p:sp>
        <p:nvSpPr>
          <p:cNvPr id="221" name="Shape 221"/>
          <p:cNvSpPr>
            <a:spLocks noGrp="1"/>
          </p:cNvSpPr>
          <p:nvPr>
            <p:ph type="body" sz="quarter" idx="1" hasCustomPrompt="1"/>
          </p:nvPr>
        </p:nvSpPr>
        <p:spPr>
          <a:xfrm>
            <a:off x="7329524" y="4554537"/>
            <a:ext cx="3338475" cy="458420"/>
          </a:xfrm>
          <a:prstGeom prst="rect">
            <a:avLst/>
          </a:prstGeom>
        </p:spPr>
        <p:txBody>
          <a:bodyPr>
            <a:normAutofit/>
          </a:bodyPr>
          <a:lstStyle>
            <a:lvl1pPr marL="0" indent="0" algn="r">
              <a:buSzTx/>
              <a:buFontTx/>
              <a:buNone/>
              <a:defRPr sz="20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fld id="{46E0ED07-AFB2-4B05-A42A-79FF6C8D88AE}" type="datetime2">
              <a:rPr lang="zh-CN" altLang="en-US" smtClean="0"/>
            </a:fld>
            <a:endParaRPr dirty="0"/>
          </a:p>
        </p:txBody>
      </p:sp>
      <p:sp>
        <p:nvSpPr>
          <p:cNvPr id="222" name="Shape 222"/>
          <p:cNvSpPr>
            <a:spLocks noGrp="1"/>
          </p:cNvSpPr>
          <p:nvPr>
            <p:ph type="sldNum" sz="quarter" idx="2"/>
          </p:nvPr>
        </p:nvSpPr>
        <p:spPr>
          <a:prstGeom prst="rect">
            <a:avLst/>
          </a:prstGeom>
        </p:spPr>
        <p:txBody>
          <a:bodyPr/>
          <a:lstStyle/>
          <a:p>
            <a:fld id="{86CB4B4D-7CA3-9044-876B-883B54F8677D}" type="slidenum">
              <a:rPr/>
            </a:fld>
            <a:endParaRPr/>
          </a:p>
        </p:txBody>
      </p:sp>
      <p:sp>
        <p:nvSpPr>
          <p:cNvPr id="5" name="Shape 239"/>
          <p:cNvSpPr/>
          <p:nvPr userDrawn="1"/>
        </p:nvSpPr>
        <p:spPr>
          <a:xfrm>
            <a:off x="6064188" y="5720718"/>
            <a:ext cx="2530675" cy="12700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0CF9B"/>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6" name="Shape 240"/>
          <p:cNvSpPr/>
          <p:nvPr userDrawn="1"/>
        </p:nvSpPr>
        <p:spPr>
          <a:xfrm>
            <a:off x="9283699" y="4060457"/>
            <a:ext cx="5839005" cy="29302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F6FC6"/>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7" name="Shape 241"/>
          <p:cNvSpPr/>
          <p:nvPr userDrawn="1"/>
        </p:nvSpPr>
        <p:spPr>
          <a:xfrm>
            <a:off x="-1676401" y="4848640"/>
            <a:ext cx="5839005" cy="29302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BD0D9"/>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8" name="Shape 241"/>
          <p:cNvSpPr/>
          <p:nvPr userDrawn="1"/>
        </p:nvSpPr>
        <p:spPr>
          <a:xfrm rot="5400000">
            <a:off x="-1143389" y="3879141"/>
            <a:ext cx="2857071" cy="14338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5A8E8"/>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dirty="0"/>
          </a:p>
        </p:txBody>
      </p:sp>
      <p:sp>
        <p:nvSpPr>
          <p:cNvPr id="9" name="Shape 241"/>
          <p:cNvSpPr/>
          <p:nvPr userDrawn="1"/>
        </p:nvSpPr>
        <p:spPr>
          <a:xfrm rot="10800000">
            <a:off x="7776095" y="5720718"/>
            <a:ext cx="2290930" cy="11496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07CD1"/>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dirty="0"/>
          </a:p>
        </p:txBody>
      </p:sp>
      <p:pic>
        <p:nvPicPr>
          <p:cNvPr id="11" name="image6.pdf" descr="EMF 2.emf"/>
          <p:cNvPicPr>
            <a:picLocks noChangeAspect="1"/>
          </p:cNvPicPr>
          <p:nvPr userDrawn="1"/>
        </p:nvPicPr>
        <p:blipFill>
          <a:blip r:embed="rId2"/>
          <a:stretch>
            <a:fillRect/>
          </a:stretch>
        </p:blipFill>
        <p:spPr>
          <a:xfrm>
            <a:off x="3417419" y="728186"/>
            <a:ext cx="5357162" cy="1407622"/>
          </a:xfrm>
          <a:prstGeom prst="rect">
            <a:avLst/>
          </a:prstGeom>
          <a:ln w="12700">
            <a:miter lim="400000"/>
            <a:headEnd/>
            <a:tailEnd/>
          </a:ln>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幻灯片 0">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17" name="Shape 117"/>
          <p:cNvSpPr>
            <a:spLocks noGrp="1"/>
          </p:cNvSpPr>
          <p:nvPr>
            <p:ph type="sldNum" sz="quarter" idx="2"/>
          </p:nvPr>
        </p:nvSpPr>
        <p:spPr>
          <a:xfrm>
            <a:off x="8478978" y="6221731"/>
            <a:ext cx="258623" cy="269239"/>
          </a:xfrm>
          <a:prstGeom prst="rect">
            <a:avLst/>
          </a:prstGeom>
        </p:spPr>
        <p:txBody>
          <a:bodyPr/>
          <a:lstStyle/>
          <a:p>
            <a:fld id="{86CB4B4D-7CA3-9044-876B-883B54F8677D}" type="slidenum">
              <a:rPr/>
            </a:fld>
            <a:endParaRPr/>
          </a:p>
        </p:txBody>
      </p:sp>
      <p:grpSp>
        <p:nvGrpSpPr>
          <p:cNvPr id="3" name="Group 1488"/>
          <p:cNvGrpSpPr/>
          <p:nvPr userDrawn="1"/>
        </p:nvGrpSpPr>
        <p:grpSpPr>
          <a:xfrm>
            <a:off x="5262244" y="2030033"/>
            <a:ext cx="4993373" cy="2348998"/>
            <a:chOff x="0" y="0"/>
            <a:chExt cx="4993371" cy="2348996"/>
          </a:xfrm>
        </p:grpSpPr>
        <p:sp>
          <p:nvSpPr>
            <p:cNvPr id="4" name="Shape 1486"/>
            <p:cNvSpPr/>
            <p:nvPr/>
          </p:nvSpPr>
          <p:spPr>
            <a:xfrm>
              <a:off x="0" y="-1"/>
              <a:ext cx="4168139" cy="1513839"/>
            </a:xfrm>
            <a:prstGeom prst="rect">
              <a:avLst/>
            </a:prstGeom>
            <a:noFill/>
            <a:ln w="12700" cap="flat">
              <a:noFill/>
              <a:miter lim="400000"/>
            </a:ln>
            <a:effectLst/>
          </p:spPr>
          <p:txBody>
            <a:bodyPr wrap="none" lIns="45718" tIns="45718" rIns="45718" bIns="45718" numCol="1" anchor="t">
              <a:spAutoFit/>
            </a:bodyPr>
            <a:lstStyle>
              <a:lvl1pPr>
                <a:defRPr sz="8000" b="1">
                  <a:solidFill>
                    <a:srgbClr val="116FC7"/>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t>感谢观看</a:t>
              </a:r>
            </a:p>
          </p:txBody>
        </p:sp>
        <p:sp>
          <p:nvSpPr>
            <p:cNvPr id="5" name="Shape 1487"/>
            <p:cNvSpPr/>
            <p:nvPr/>
          </p:nvSpPr>
          <p:spPr>
            <a:xfrm>
              <a:off x="263068" y="1483408"/>
              <a:ext cx="4730305" cy="865589"/>
            </a:xfrm>
            <a:prstGeom prst="rect">
              <a:avLst/>
            </a:prstGeom>
            <a:noFill/>
            <a:ln w="12700" cap="flat">
              <a:noFill/>
              <a:miter lim="400000"/>
            </a:ln>
            <a:effectLst/>
          </p:spPr>
          <p:txBody>
            <a:bodyPr wrap="square" lIns="64493" tIns="64493" rIns="64493" bIns="64493" numCol="1" anchor="t">
              <a:spAutoFit/>
            </a:bodyPr>
            <a:lstStyle>
              <a:lvl1pPr>
                <a:defRPr sz="4800">
                  <a:solidFill>
                    <a:srgbClr val="0291DA"/>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t>THANK YOU</a:t>
              </a:r>
            </a:p>
          </p:txBody>
        </p:sp>
      </p:grpSp>
      <p:sp>
        <p:nvSpPr>
          <p:cNvPr id="6" name="Shape 1491"/>
          <p:cNvSpPr/>
          <p:nvPr userDrawn="1"/>
        </p:nvSpPr>
        <p:spPr>
          <a:xfrm>
            <a:off x="5344906" y="5534373"/>
            <a:ext cx="2699539" cy="13547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0CF9B"/>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7" name="Shape 1492"/>
          <p:cNvSpPr/>
          <p:nvPr userDrawn="1"/>
        </p:nvSpPr>
        <p:spPr>
          <a:xfrm>
            <a:off x="9017254" y="3734449"/>
            <a:ext cx="6346750" cy="318507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F6FC6"/>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8" name="Shape 1493"/>
          <p:cNvSpPr/>
          <p:nvPr userDrawn="1"/>
        </p:nvSpPr>
        <p:spPr>
          <a:xfrm>
            <a:off x="-636275" y="4075214"/>
            <a:ext cx="5839005" cy="29302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lnTo>
                  <a:pt x="10800" y="0"/>
                </a:lnTo>
                <a:close/>
              </a:path>
            </a:pathLst>
          </a:custGeom>
          <a:solidFill>
            <a:srgbClr val="009DD9"/>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dirty="0"/>
          </a:p>
        </p:txBody>
      </p:sp>
      <p:sp>
        <p:nvSpPr>
          <p:cNvPr id="9" name="Shape 1493"/>
          <p:cNvSpPr/>
          <p:nvPr userDrawn="1"/>
        </p:nvSpPr>
        <p:spPr>
          <a:xfrm rot="5400000">
            <a:off x="-2476946" y="2285250"/>
            <a:ext cx="5839005" cy="29302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lnTo>
                  <a:pt x="10800" y="0"/>
                </a:lnTo>
                <a:close/>
              </a:path>
            </a:pathLst>
          </a:custGeom>
          <a:solidFill>
            <a:srgbClr val="15A8E8"/>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10" name="Shape 1493"/>
          <p:cNvSpPr/>
          <p:nvPr userDrawn="1"/>
        </p:nvSpPr>
        <p:spPr>
          <a:xfrm rot="10800000">
            <a:off x="7227553" y="5522721"/>
            <a:ext cx="2637531" cy="132362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lnTo>
                  <a:pt x="10800" y="0"/>
                </a:lnTo>
                <a:close/>
              </a:path>
            </a:pathLst>
          </a:custGeom>
          <a:solidFill>
            <a:srgbClr val="107CD1"/>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11" name="文本框 5"/>
          <p:cNvSpPr txBox="1"/>
          <p:nvPr userDrawn="1"/>
        </p:nvSpPr>
        <p:spPr>
          <a:xfrm>
            <a:off x="893994" y="6300556"/>
            <a:ext cx="2786463"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smtClean="0">
                <a:ln>
                  <a:noFill/>
                </a:ln>
                <a:solidFill>
                  <a:schemeClr val="bg1"/>
                </a:solidFill>
                <a:effectLst/>
                <a:uFillTx/>
                <a:latin typeface="+mn-lt"/>
                <a:ea typeface="+mn-ea"/>
                <a:cs typeface="+mn-cs"/>
                <a:sym typeface="Helvetica"/>
              </a:rPr>
              <a:t>www.gomefinance.com.cn</a:t>
            </a:r>
            <a:endParaRPr kumimoji="0" lang="zh-CN" altLang="en-US" sz="1800" b="0" i="0" u="none" strike="noStrike" cap="none" spc="0" normalizeH="0" baseline="0" dirty="0">
              <a:ln>
                <a:noFill/>
              </a:ln>
              <a:solidFill>
                <a:schemeClr val="bg1"/>
              </a:solidFill>
              <a:effectLst/>
              <a:uFillTx/>
              <a:latin typeface="+mn-lt"/>
              <a:ea typeface="+mn-ea"/>
              <a:cs typeface="+mn-cs"/>
              <a:sym typeface="Helvetica"/>
            </a:endParaRPr>
          </a:p>
        </p:txBody>
      </p:sp>
      <p:pic>
        <p:nvPicPr>
          <p:cNvPr id="13" name="image6.pdf" descr="EMF 2.emf"/>
          <p:cNvPicPr>
            <a:picLocks noChangeAspect="1"/>
          </p:cNvPicPr>
          <p:nvPr userDrawn="1"/>
        </p:nvPicPr>
        <p:blipFill>
          <a:blip r:embed="rId3" cstate="print"/>
          <a:stretch>
            <a:fillRect/>
          </a:stretch>
        </p:blipFill>
        <p:spPr>
          <a:xfrm>
            <a:off x="9558898" y="403226"/>
            <a:ext cx="2308215" cy="606494"/>
          </a:xfrm>
          <a:prstGeom prst="rect">
            <a:avLst/>
          </a:prstGeom>
          <a:ln w="12700">
            <a:miter lim="400000"/>
            <a:headEnd/>
            <a:tailEnd/>
          </a:ln>
        </p:spPr>
      </p:pic>
    </p:spTree>
  </p:cSld>
  <p:clrMapOvr>
    <a:masterClrMapping/>
  </p:clrMapOvr>
  <p:transition spd="med"/>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4.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6"/>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365125"/>
            <a:ext cx="10515600" cy="1325563"/>
          </a:xfrm>
          <a:prstGeom prst="rect">
            <a:avLst/>
          </a:prstGeom>
          <a:ln w="12700">
            <a:miter lim="400000"/>
          </a:ln>
        </p:spPr>
        <p:txBody>
          <a:bodyPr lIns="45718" tIns="45718" rIns="45718" bIns="45718" anchor="ctr">
            <a:normAutofit/>
          </a:bodyPr>
          <a:lstStyle/>
          <a:p>
            <a:r>
              <a:t>标题文本</a:t>
            </a:r>
          </a:p>
        </p:txBody>
      </p:sp>
      <p:sp>
        <p:nvSpPr>
          <p:cNvPr id="3" name="Shape 3"/>
          <p:cNvSpPr>
            <a:spLocks noGrp="1"/>
          </p:cNvSpPr>
          <p:nvPr>
            <p:ph type="body" idx="1"/>
          </p:nvPr>
        </p:nvSpPr>
        <p:spPr>
          <a:xfrm>
            <a:off x="838200" y="1825625"/>
            <a:ext cx="10515600" cy="4351338"/>
          </a:xfrm>
          <a:prstGeom prst="rect">
            <a:avLst/>
          </a:prstGeom>
          <a:ln w="12700">
            <a:miter lim="400000"/>
          </a:ln>
        </p:spPr>
        <p:txBody>
          <a:bodyPr lIns="45718" tIns="45718" rIns="45718" bIns="45718">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a:spLocks noGrp="1"/>
          </p:cNvSpPr>
          <p:nvPr>
            <p:ph type="sldNum" sz="quarter" idx="2"/>
          </p:nvPr>
        </p:nvSpPr>
        <p:spPr>
          <a:xfrm>
            <a:off x="11095178" y="6404293"/>
            <a:ext cx="258623" cy="269239"/>
          </a:xfrm>
          <a:prstGeom prst="rect">
            <a:avLst/>
          </a:prstGeom>
          <a:ln w="12700">
            <a:miter lim="400000"/>
          </a:ln>
        </p:spPr>
        <p:txBody>
          <a:bodyPr wrap="none" lIns="45718" tIns="45718" rIns="45718" bIns="45718" anchor="ctr">
            <a:spAutoFit/>
          </a:bodyPr>
          <a:lstStyle>
            <a:lvl1pPr algn="r">
              <a:defRPr sz="1200">
                <a:solidFill>
                  <a:srgbClr val="888888"/>
                </a:solidFill>
                <a:latin typeface="+mj-lt"/>
                <a:ea typeface="+mj-ea"/>
                <a:cs typeface="+mj-cs"/>
                <a:sym typeface="Calibri" panose="020F05020202040302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微软雅黑" panose="020B0503020204020204" pitchFamily="34" charset="-122"/>
          <a:ea typeface="微软雅黑" panose="020B0503020204020204" pitchFamily="34" charset="-122"/>
          <a:cs typeface="+mj-cs"/>
          <a:sym typeface="Calibri" panose="020F0502020204030204"/>
        </a:defRPr>
      </a:lvl1pPr>
      <a:lvl2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2pPr>
      <a:lvl3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3pPr>
      <a:lvl4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4pPr>
      <a:lvl5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5pPr>
      <a:lvl6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6pPr>
      <a:lvl7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7pPr>
      <a:lvl8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8pPr>
      <a:lvl9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mj-lt"/>
          <a:ea typeface="+mj-ea"/>
          <a:cs typeface="+mj-cs"/>
          <a:sym typeface="Calibri" panose="020F0502020204030204"/>
        </a:defRPr>
      </a:lvl9pPr>
    </p:titleStyle>
    <p:bodyStyle>
      <a:lvl1pPr marL="228600" marR="0" indent="-228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微软雅黑" panose="020B0503020204020204" pitchFamily="34" charset="-122"/>
          <a:ea typeface="微软雅黑" panose="020B0503020204020204" pitchFamily="34" charset="-122"/>
          <a:cs typeface="+mj-cs"/>
          <a:sym typeface="Calibri" panose="020F0502020204030204"/>
        </a:defRPr>
      </a:lvl1pPr>
      <a:lvl2pPr marL="723900" marR="0" indent="-2667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微软雅黑" panose="020B0503020204020204" pitchFamily="34" charset="-122"/>
          <a:ea typeface="微软雅黑" panose="020B0503020204020204" pitchFamily="34" charset="-122"/>
          <a:cs typeface="+mj-cs"/>
          <a:sym typeface="Calibri" panose="020F0502020204030204"/>
        </a:defRPr>
      </a:lvl2pPr>
      <a:lvl3pPr marL="1234440" marR="0" indent="-32004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微软雅黑" panose="020B0503020204020204" pitchFamily="34" charset="-122"/>
          <a:ea typeface="微软雅黑" panose="020B0503020204020204" pitchFamily="34" charset="-122"/>
          <a:cs typeface="+mj-cs"/>
          <a:sym typeface="Calibri" panose="020F0502020204030204"/>
        </a:defRPr>
      </a:lvl3pPr>
      <a:lvl4pPr marL="1727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微软雅黑" panose="020B0503020204020204" pitchFamily="34" charset="-122"/>
          <a:ea typeface="微软雅黑" panose="020B0503020204020204" pitchFamily="34" charset="-122"/>
          <a:cs typeface="+mj-cs"/>
          <a:sym typeface="Calibri" panose="020F0502020204030204"/>
        </a:defRPr>
      </a:lvl4pPr>
      <a:lvl5pPr marL="21844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微软雅黑" panose="020B0503020204020204" pitchFamily="34" charset="-122"/>
          <a:ea typeface="微软雅黑" panose="020B0503020204020204" pitchFamily="34" charset="-122"/>
          <a:cs typeface="+mj-cs"/>
          <a:sym typeface="Calibri" panose="020F0502020204030204"/>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mj-lt"/>
          <a:ea typeface="+mj-ea"/>
          <a:cs typeface="+mj-cs"/>
          <a:sym typeface="Calibri" panose="020F050202020403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1pPr>
      <a:lvl2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2pPr>
      <a:lvl3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3pPr>
      <a:lvl4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4pPr>
      <a:lvl5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5pPr>
      <a:lvl6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6pPr>
      <a:lvl7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7pPr>
      <a:lvl8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8pPr>
      <a:lvl9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p:nvPr/>
        </p:nvSpPr>
        <p:spPr>
          <a:xfrm>
            <a:off x="3028950" y="4649685"/>
            <a:ext cx="6134100" cy="510539"/>
          </a:xfrm>
          <a:prstGeom prst="rect">
            <a:avLst/>
          </a:prstGeom>
          <a:ln w="12700">
            <a:miter lim="400000"/>
          </a:ln>
        </p:spPr>
        <p:txBody>
          <a:bodyPr lIns="45718" tIns="45718" rIns="45718" bIns="45718">
            <a:spAutoFit/>
          </a:bodyPr>
          <a:lstStyle>
            <a:lvl1pPr algn="ctr">
              <a:defRPr sz="2400">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t>· 智慧 · 便捷 · 安全 · 高效 ·   </a:t>
            </a:r>
          </a:p>
        </p:txBody>
      </p:sp>
      <p:sp>
        <p:nvSpPr>
          <p:cNvPr id="239" name="Shape 239"/>
          <p:cNvSpPr/>
          <p:nvPr/>
        </p:nvSpPr>
        <p:spPr>
          <a:xfrm>
            <a:off x="6064188" y="5720718"/>
            <a:ext cx="2530675" cy="127000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0CF9B"/>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40" name="Shape 240"/>
          <p:cNvSpPr/>
          <p:nvPr/>
        </p:nvSpPr>
        <p:spPr>
          <a:xfrm>
            <a:off x="9283699" y="4060457"/>
            <a:ext cx="5839005" cy="29302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F6FC6"/>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41" name="Shape 241"/>
          <p:cNvSpPr/>
          <p:nvPr/>
        </p:nvSpPr>
        <p:spPr>
          <a:xfrm>
            <a:off x="-1676401" y="4848640"/>
            <a:ext cx="5839005" cy="293026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BD0D9"/>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15" name="Shape 241"/>
          <p:cNvSpPr/>
          <p:nvPr/>
        </p:nvSpPr>
        <p:spPr>
          <a:xfrm rot="5400000">
            <a:off x="-1143389" y="3879141"/>
            <a:ext cx="2857071" cy="143380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5A8E8"/>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dirty="0"/>
          </a:p>
        </p:txBody>
      </p:sp>
      <p:sp>
        <p:nvSpPr>
          <p:cNvPr id="16" name="Shape 241"/>
          <p:cNvSpPr/>
          <p:nvPr/>
        </p:nvSpPr>
        <p:spPr>
          <a:xfrm rot="10800000">
            <a:off x="7776095" y="5720718"/>
            <a:ext cx="2290930" cy="11496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107CD1"/>
          </a:solidFill>
          <a:ln w="12700">
            <a:miter lim="400000"/>
          </a:ln>
        </p:spPr>
        <p:txBody>
          <a:bodyPr lIns="45718" tIns="45718" rIns="45718" bIns="45718" anchor="ct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dirty="0"/>
          </a:p>
        </p:txBody>
      </p:sp>
      <p:sp>
        <p:nvSpPr>
          <p:cNvPr id="2" name="标题 1"/>
          <p:cNvSpPr>
            <a:spLocks noGrp="1"/>
          </p:cNvSpPr>
          <p:nvPr>
            <p:ph type="title"/>
          </p:nvPr>
        </p:nvSpPr>
        <p:spPr>
          <a:xfrm>
            <a:off x="2487930" y="2520950"/>
            <a:ext cx="7579360" cy="1605280"/>
          </a:xfrm>
        </p:spPr>
        <p:txBody>
          <a:bodyPr/>
          <a:lstStyle/>
          <a:p>
            <a:pPr>
              <a:lnSpc>
                <a:spcPct val="120000"/>
              </a:lnSpc>
            </a:pPr>
            <a:r>
              <a:rPr lang="zh-CN" altLang="en-US" dirty="0"/>
              <a:t>AQS之牛刀小试</a:t>
            </a:r>
            <a:endParaRPr lang="zh-CN" altLang="en-US" dirty="0"/>
          </a:p>
        </p:txBody>
      </p:sp>
      <p:sp>
        <p:nvSpPr>
          <p:cNvPr id="3" name="文本占位符 2"/>
          <p:cNvSpPr>
            <a:spLocks noGrp="1"/>
          </p:cNvSpPr>
          <p:nvPr>
            <p:ph type="body" sz="quarter" idx="1"/>
          </p:nvPr>
        </p:nvSpPr>
        <p:spPr>
          <a:xfrm>
            <a:off x="7520024" y="5296217"/>
            <a:ext cx="3338475" cy="458420"/>
          </a:xfrm>
        </p:spPr>
        <p:txBody>
          <a:bodyPr/>
          <a:lstStyle/>
          <a:p>
            <a:endParaRPr lang="zh-CN" altLang="en-US" dirty="0"/>
          </a:p>
        </p:txBody>
      </p:sp>
      <p:sp>
        <p:nvSpPr>
          <p:cNvPr id="5" name="文本框 4"/>
          <p:cNvSpPr txBox="1"/>
          <p:nvPr/>
        </p:nvSpPr>
        <p:spPr>
          <a:xfrm>
            <a:off x="9404985" y="4873625"/>
            <a:ext cx="930275"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赵志强</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p:transition spd="med"/>
  <p:timing>
    <p:tnLst>
      <p:par>
        <p:cTn id="1" dur="indefinite" restart="never" fill="hold"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424497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2.2 独占锁的获取和释放流程</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2.2.1 获取</a:t>
            </a:r>
            <a:r>
              <a:rPr kumimoji="0" lang="zh-CN" altLang="en-US" sz="1800" b="0" i="0" u="none" strike="noStrike" cap="none" spc="0" normalizeH="0" baseline="0">
                <a:ln>
                  <a:noFill/>
                </a:ln>
                <a:solidFill>
                  <a:srgbClr val="000000"/>
                </a:solidFill>
                <a:effectLst/>
                <a:uFillTx/>
                <a:latin typeface="+mn-lt"/>
                <a:ea typeface="+mn-ea"/>
                <a:cs typeface="+mn-cs"/>
                <a:sym typeface="Helvetica"/>
              </a:rPr>
              <a:t>锁</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1. 调用入口方法acquire(arg)</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 调用模版方法tryAcquire(arg)尝试获取锁，若成功则返回，若失败则走下一步</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 将当前线程构造成一个Node节点，并利用CAS将其加入到同步队列到尾部，然后该节点对应到线程进         入自旋状态</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4. 自旋时，首先判断其前驱节点释放为头节点&amp;是否成功获取同步状态，两个条件都成立，则将当前线程的节点设置为头节点，如果不是，则利用LockSupport.park(this)将当前线程挂起 ,等待被前驱节点唤醒</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643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2.2.1 </a:t>
            </a:r>
            <a:r>
              <a:rPr kumimoji="0" lang="zh-CN" altLang="en-US" sz="1800" b="0" i="0" u="none" strike="noStrike" cap="none" spc="0" normalizeH="0" baseline="0">
                <a:ln>
                  <a:noFill/>
                </a:ln>
                <a:solidFill>
                  <a:srgbClr val="000000"/>
                </a:solidFill>
                <a:effectLst/>
                <a:uFillTx/>
                <a:latin typeface="+mn-lt"/>
                <a:ea typeface="+mn-ea"/>
                <a:cs typeface="+mn-cs"/>
                <a:sym typeface="Helvetica"/>
              </a:rPr>
              <a:t>自旋</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p:txBody>
      </p:sp>
      <p:pic>
        <p:nvPicPr>
          <p:cNvPr id="2" name="图片 1"/>
          <p:cNvPicPr>
            <a:picLocks noChangeAspect="1"/>
          </p:cNvPicPr>
          <p:nvPr/>
        </p:nvPicPr>
        <p:blipFill>
          <a:blip r:embed="rId1"/>
          <a:stretch>
            <a:fillRect/>
          </a:stretch>
        </p:blipFill>
        <p:spPr>
          <a:xfrm>
            <a:off x="899795" y="2171700"/>
            <a:ext cx="10391775" cy="2514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286004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2.2.2 </a:t>
            </a:r>
            <a:r>
              <a:rPr kumimoji="0" lang="zh-CN" altLang="zh-CN" sz="1800" b="0" i="0" u="none" strike="noStrike" cap="none" spc="0" normalizeH="0" baseline="0">
                <a:ln>
                  <a:noFill/>
                </a:ln>
                <a:solidFill>
                  <a:srgbClr val="000000"/>
                </a:solidFill>
                <a:effectLst/>
                <a:uFillTx/>
                <a:latin typeface="+mn-lt"/>
                <a:ea typeface="+mn-ea"/>
                <a:cs typeface="+mn-cs"/>
                <a:sym typeface="Helvetica"/>
              </a:rPr>
              <a:t>释放锁</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1. 调用入口方法release(arg)</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 调用模版方法tryRelease(arg)释放同步状态</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 获取当前节点的下一个节点</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4. 利用LockSupport.unpark(currentNode.next.thread)唤醒后继节点（接获取的第四步）</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45218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2.3 共享锁的获取和释放流程</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2.3.1 获取</a:t>
            </a:r>
            <a:r>
              <a:rPr kumimoji="0" lang="zh-CN" altLang="en-US" sz="1800" b="0" i="0" u="none" strike="noStrike" cap="none" spc="0" normalizeH="0" baseline="0">
                <a:ln>
                  <a:noFill/>
                </a:ln>
                <a:solidFill>
                  <a:srgbClr val="000000"/>
                </a:solidFill>
                <a:effectLst/>
                <a:uFillTx/>
                <a:latin typeface="+mn-lt"/>
                <a:ea typeface="+mn-ea"/>
                <a:cs typeface="+mn-cs"/>
                <a:sym typeface="Helvetica"/>
              </a:rPr>
              <a:t>锁</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1. 调用acquireShared(arg)入口方法</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 进入tryAcquireShared(arg)模版方法获取同步状态，如果返返回值&gt;=0，则说明同步状态(state)有剩余，获取锁成功直接返回</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 如果tryAcquireShared(arg)返回值&lt;0，说明获取同步状态失败，向队列尾部添加一个共享类型的Node节点，随即该节点进入自旋状态</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4. 自旋时，首先检查前驱节点释放</a:t>
            </a:r>
            <a:r>
              <a:rPr kumimoji="0" lang="zh-CN" altLang="en-US" sz="1800" b="0" i="0" u="none" strike="noStrike" cap="none" spc="0" normalizeH="0" baseline="0">
                <a:ln>
                  <a:noFill/>
                </a:ln>
                <a:solidFill>
                  <a:srgbClr val="000000"/>
                </a:solidFill>
                <a:effectLst/>
                <a:uFillTx/>
                <a:latin typeface="+mn-lt"/>
                <a:ea typeface="+mn-ea"/>
                <a:cs typeface="+mn-cs"/>
                <a:sym typeface="Helvetica"/>
              </a:rPr>
              <a:t>了</a:t>
            </a:r>
            <a:r>
              <a:rPr kumimoji="0" lang="en-US" altLang="zh-CN" sz="1800" b="0" i="0" u="none" strike="noStrike" cap="none" spc="0" normalizeH="0" baseline="0">
                <a:ln>
                  <a:noFill/>
                </a:ln>
                <a:solidFill>
                  <a:srgbClr val="000000"/>
                </a:solidFill>
                <a:effectLst/>
                <a:uFillTx/>
                <a:latin typeface="+mn-lt"/>
                <a:ea typeface="+mn-ea"/>
                <a:cs typeface="+mn-cs"/>
                <a:sym typeface="Helvetica"/>
              </a:rPr>
              <a:t>头节点&amp;tryAcquireShared()是否&gt;=0(即成功获取同步状态)</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如果是，则说明当前节点可执行，同时把当前节点设置为头节点，并且唤醒所有后继节点</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如果否，则利用LockSupport.unpark(this)挂起当前线程，等待被前驱节点唤醒</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17519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2.3.2 </a:t>
            </a:r>
            <a:r>
              <a:rPr kumimoji="0" lang="zh-CN" altLang="zh-CN" sz="1800" b="0" i="0" u="none" strike="noStrike" cap="none" spc="0" normalizeH="0" baseline="0">
                <a:ln>
                  <a:noFill/>
                </a:ln>
                <a:solidFill>
                  <a:srgbClr val="000000"/>
                </a:solidFill>
                <a:effectLst/>
                <a:uFillTx/>
                <a:latin typeface="+mn-lt"/>
                <a:ea typeface="+mn-ea"/>
                <a:cs typeface="+mn-cs"/>
                <a:sym typeface="Helvetica"/>
              </a:rPr>
              <a:t>释放锁</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1. 调用releaseShared(arg)模版方法释放同步状态</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 如果释放成，则遍历整个队列，利用LockSupport.unpark(nextNode.thread)唤醒所有后继节点</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34137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2.3.3 独占锁和共享锁在实现上的区别</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1. 独占锁的同步状态值为1，即同一时刻只能有一个线程成功获取同步状态</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 共享锁的同步状态&gt;1，取值由上层同步组件确定</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 独占锁队列中头节点运行完成后释放它的直接后继节点</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4. 共享锁队列中头节点运行完成后释放它后面的所有节点</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5. 共享锁中会出现多个线程（即同步队列中的节点）同时成功获取同步状态的情况</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23056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2.4 </a:t>
            </a:r>
            <a:r>
              <a:rPr lang="en-US" altLang="zh-CN">
                <a:solidFill>
                  <a:schemeClr val="tx1"/>
                </a:solidFill>
                <a:effectLst>
                  <a:outerShdw blurRad="38100" dist="19050" dir="2700000" algn="tl" rotWithShape="0">
                    <a:schemeClr val="dk1">
                      <a:alpha val="40000"/>
                    </a:schemeClr>
                  </a:outerShdw>
                </a:effectLst>
                <a:sym typeface="Helvetica"/>
              </a:rPr>
              <a:t>ReentrantLock</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sz="1800" b="0" i="0" u="none" strike="noStrike" cap="none" spc="0" normalizeH="0" baseline="0">
                <a:ln>
                  <a:noFill/>
                </a:ln>
                <a:solidFill>
                  <a:srgbClr val="000000"/>
                </a:solidFill>
                <a:effectLst/>
                <a:uFillTx/>
                <a:latin typeface="+mn-lt"/>
                <a:ea typeface="+mn-ea"/>
                <a:cs typeface="+mn-cs"/>
                <a:sym typeface="Helvetica"/>
              </a:rPr>
              <a:t>重入锁的基本原理是判断上次获取锁的线程是否为当前线程，如果是则可再次进入临界区，如果不是，则阻塞。</a:t>
            </a: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sz="1800" b="0" i="0" u="none" strike="noStrike" cap="none" spc="0" normalizeH="0" baseline="0">
                <a:ln>
                  <a:noFill/>
                </a:ln>
                <a:solidFill>
                  <a:srgbClr val="000000"/>
                </a:solidFill>
                <a:effectLst/>
                <a:uFillTx/>
                <a:latin typeface="+mn-lt"/>
                <a:ea typeface="+mn-ea"/>
                <a:cs typeface="+mn-cs"/>
                <a:sym typeface="Helvetica"/>
              </a:rPr>
              <a:t>由于ReentrantLock是基于AQS实现的，底层通过操作同步状态来获取锁</a:t>
            </a:r>
            <a:r>
              <a:rPr kumimoji="0" lang="zh-CN" sz="1800" b="0" i="0" u="none" strike="noStrike" cap="none" spc="0" normalizeH="0" baseline="0">
                <a:ln>
                  <a:noFill/>
                </a:ln>
                <a:solidFill>
                  <a:srgbClr val="000000"/>
                </a:solidFill>
                <a:effectLst/>
                <a:uFillTx/>
                <a:latin typeface="+mn-lt"/>
                <a:ea typeface="+mn-ea"/>
                <a:cs typeface="+mn-cs"/>
                <a:sym typeface="Helvetica"/>
              </a:rPr>
              <a:t>。</a:t>
            </a:r>
            <a:r>
              <a:rPr kumimoji="0" lang="en-US" altLang="zh-CN" sz="1800" b="0" i="0" u="none" strike="noStrike" cap="none" spc="0" normalizeH="0" baseline="0">
                <a:ln>
                  <a:noFill/>
                </a:ln>
                <a:solidFill>
                  <a:srgbClr val="000000"/>
                </a:solidFill>
                <a:effectLst/>
                <a:uFillTx/>
                <a:latin typeface="+mn-lt"/>
                <a:ea typeface="+mn-ea"/>
                <a:cs typeface="+mn-cs"/>
                <a:sym typeface="Helvetica"/>
              </a:rPr>
              <a:t>同时，</a:t>
            </a:r>
            <a:r>
              <a:rPr kumimoji="0" lang="en-US" altLang="zh-CN" sz="1800" b="0" i="0" u="none" strike="noStrike" cap="none" spc="0" normalizeH="0" baseline="0">
                <a:ln/>
                <a:solidFill>
                  <a:schemeClr val="tx1"/>
                </a:solidFill>
                <a:effectLst>
                  <a:outerShdw blurRad="38100" dist="19050" dir="2700000" algn="tl" rotWithShape="0">
                    <a:schemeClr val="dk1">
                      <a:alpha val="40000"/>
                    </a:schemeClr>
                  </a:outerShdw>
                </a:effectLst>
                <a:uFillTx/>
                <a:latin typeface="+mn-lt"/>
                <a:ea typeface="+mn-ea"/>
                <a:cs typeface="+mn-cs"/>
                <a:sym typeface="Helvetica"/>
              </a:rPr>
              <a:t>ReentrantLock</a:t>
            </a:r>
            <a:r>
              <a:rPr kumimoji="0" lang="en-US" altLang="zh-CN" sz="1800" b="0" i="0" u="none" strike="noStrike" cap="none" spc="0" normalizeH="0" baseline="0">
                <a:ln>
                  <a:noFill/>
                </a:ln>
                <a:solidFill>
                  <a:srgbClr val="000000"/>
                </a:solidFill>
                <a:effectLst/>
                <a:uFillTx/>
                <a:latin typeface="+mn-lt"/>
                <a:ea typeface="+mn-ea"/>
                <a:cs typeface="+mn-cs"/>
                <a:sym typeface="Helvetica"/>
              </a:rPr>
              <a:t>还提供公平锁和非公平锁两种模式。</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17519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2.4.1 </a:t>
            </a:r>
            <a:r>
              <a:rPr kumimoji="0" lang="zh-CN" altLang="en-US" sz="1800" b="0" i="0" u="none" strike="noStrike" cap="none" spc="0" normalizeH="0" baseline="0">
                <a:ln>
                  <a:noFill/>
                </a:ln>
                <a:solidFill>
                  <a:srgbClr val="000000"/>
                </a:solidFill>
                <a:effectLst/>
                <a:uFillTx/>
                <a:latin typeface="+mn-lt"/>
                <a:ea typeface="+mn-ea"/>
                <a:cs typeface="+mn-cs"/>
                <a:sym typeface="Helvetica"/>
              </a:rPr>
              <a:t>非公平锁</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sz="1800" b="0" i="0" u="none" strike="noStrike" cap="none" spc="0" normalizeH="0" baseline="0">
                <a:ln>
                  <a:noFill/>
                </a:ln>
                <a:solidFill>
                  <a:srgbClr val="000000"/>
                </a:solidFill>
                <a:effectLst/>
                <a:uFillTx/>
                <a:latin typeface="+mn-lt"/>
                <a:ea typeface="+mn-ea"/>
                <a:cs typeface="+mn-cs"/>
                <a:sym typeface="Helvetica"/>
              </a:rPr>
              <a:t>非公平锁是指当锁状态为可用时，不管在当前锁上是否有其他线程在等待，新近线程都有机会抢占锁。</a:t>
            </a: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sz="1800" b="0" i="0" u="none" strike="noStrike" cap="none" spc="0" normalizeH="0" baseline="0">
                <a:ln>
                  <a:noFill/>
                </a:ln>
                <a:solidFill>
                  <a:srgbClr val="000000"/>
                </a:solidFill>
                <a:effectLst/>
                <a:uFillTx/>
                <a:latin typeface="+mn-lt"/>
                <a:ea typeface="+mn-ea"/>
                <a:cs typeface="+mn-cs"/>
                <a:sym typeface="Helvetica"/>
              </a:rPr>
              <a:t>只要同步状态为0，任何调用lock的线程都有可能获取到锁，而不是按照锁请求的FIFO原则来进行的。</a:t>
            </a: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25831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2.4.2 </a:t>
            </a:r>
            <a:r>
              <a:rPr kumimoji="0" lang="zh-CN" altLang="en-US" sz="1800" b="0" i="0" u="none" strike="noStrike" cap="none" spc="0" normalizeH="0" baseline="0">
                <a:ln>
                  <a:noFill/>
                </a:ln>
                <a:solidFill>
                  <a:srgbClr val="000000"/>
                </a:solidFill>
                <a:effectLst/>
                <a:uFillTx/>
                <a:latin typeface="+mn-lt"/>
                <a:ea typeface="+mn-ea"/>
                <a:cs typeface="+mn-cs"/>
                <a:sym typeface="Helvetica"/>
              </a:rPr>
              <a:t>公平锁</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sz="1800" b="0" i="0" u="none" strike="noStrike" cap="none" spc="0" normalizeH="0" baseline="0">
                <a:ln>
                  <a:noFill/>
                </a:ln>
                <a:solidFill>
                  <a:srgbClr val="000000"/>
                </a:solidFill>
                <a:effectLst/>
                <a:uFillTx/>
                <a:latin typeface="+mn-lt"/>
                <a:ea typeface="+mn-ea"/>
                <a:cs typeface="+mn-cs"/>
                <a:sym typeface="Helvetica"/>
              </a:rPr>
              <a:t>公平锁是指当多个线程尝试获取锁时，成功获取锁的顺序与请求获取锁的顺序相同</a:t>
            </a:r>
            <a:r>
              <a:rPr kumimoji="0" lang="zh-CN" sz="1800" b="0" i="0" u="none" strike="noStrike" cap="none" spc="0" normalizeH="0" baseline="0">
                <a:ln>
                  <a:noFill/>
                </a:ln>
                <a:solidFill>
                  <a:srgbClr val="000000"/>
                </a:solidFill>
                <a:effectLst/>
                <a:uFillTx/>
                <a:latin typeface="+mn-lt"/>
                <a:ea typeface="+mn-ea"/>
                <a:cs typeface="+mn-cs"/>
                <a:sym typeface="Helvetica"/>
              </a:rPr>
              <a:t>。</a:t>
            </a:r>
            <a:endParaRPr kumimoji="0" 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sz="1800" b="0" i="0" u="none" strike="noStrike" cap="none" spc="0" normalizeH="0" baseline="0">
                <a:ln>
                  <a:noFill/>
                </a:ln>
                <a:solidFill>
                  <a:srgbClr val="000000"/>
                </a:solidFill>
                <a:effectLst/>
                <a:uFillTx/>
                <a:latin typeface="+mn-lt"/>
                <a:ea typeface="+mn-ea"/>
                <a:cs typeface="+mn-cs"/>
                <a:sym typeface="Helvetica"/>
              </a:rPr>
              <a:t>公平锁与非公平锁的区别仅在于是否判断当前节点是否存在前驱节点!hasQueuedPredecessors() &amp;&amp;，由AQS可知，如果当前线程获取锁失败就会被加入到AQS同步队列中，那么，如果同步队列中的节点存在前驱节点，也就表明存在线程比当前节点线程更早的获取锁，故只有等待前面的线程释放锁后才能获取锁。</a:t>
            </a: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1475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2.4.3 </a:t>
            </a:r>
            <a:r>
              <a:rPr kumimoji="0" lang="zh-CN" altLang="en-US" sz="1800" b="0" i="0" u="none" strike="noStrike" cap="none" spc="0" normalizeH="0" baseline="0">
                <a:ln>
                  <a:noFill/>
                </a:ln>
                <a:solidFill>
                  <a:srgbClr val="000000"/>
                </a:solidFill>
                <a:effectLst/>
                <a:uFillTx/>
                <a:latin typeface="+mn-lt"/>
                <a:ea typeface="+mn-ea"/>
                <a:cs typeface="+mn-cs"/>
                <a:sym typeface="Helvetica"/>
              </a:rPr>
              <a:t>读写</a:t>
            </a:r>
            <a:r>
              <a:rPr kumimoji="0" lang="zh-CN" altLang="en-US" sz="1800" b="0" i="0" u="none" strike="noStrike" cap="none" spc="0" normalizeH="0" baseline="0">
                <a:ln>
                  <a:noFill/>
                </a:ln>
                <a:solidFill>
                  <a:srgbClr val="000000"/>
                </a:solidFill>
                <a:effectLst/>
                <a:uFillTx/>
                <a:latin typeface="+mn-lt"/>
                <a:ea typeface="+mn-ea"/>
                <a:cs typeface="+mn-cs"/>
                <a:sym typeface="Helvetica"/>
              </a:rPr>
              <a:t>锁</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sz="1800" b="0" i="0" u="none" strike="noStrike" cap="none" spc="0" normalizeH="0" baseline="0">
                <a:ln>
                  <a:noFill/>
                </a:ln>
                <a:solidFill>
                  <a:srgbClr val="000000"/>
                </a:solidFill>
                <a:effectLst/>
                <a:uFillTx/>
                <a:latin typeface="+mn-lt"/>
                <a:ea typeface="+mn-ea"/>
                <a:cs typeface="+mn-cs"/>
                <a:sym typeface="Helvetica"/>
              </a:rPr>
              <a:t>Java提供了一个基于AQS到读写锁实现ReentrantReadWriteLock，该读写锁到实现原理是：将同步变量state按照高16位和低16位进行拆分，高16位表示读锁，低16位表示写锁。</a:t>
            </a: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45820" y="1226185"/>
            <a:ext cx="9789160" cy="34137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A</a:t>
            </a:r>
            <a:r>
              <a:rPr kumimoji="0" lang="zh-CN" altLang="en-US" sz="1800" b="0" i="0" u="none" strike="noStrike" cap="none" spc="0" normalizeH="0" baseline="0">
                <a:ln>
                  <a:noFill/>
                </a:ln>
                <a:solidFill>
                  <a:srgbClr val="000000"/>
                </a:solidFill>
                <a:effectLst/>
                <a:uFillTx/>
                <a:latin typeface="+mn-lt"/>
                <a:ea typeface="+mn-ea"/>
                <a:cs typeface="+mn-cs"/>
                <a:sym typeface="Helvetica"/>
              </a:rPr>
              <a:t>：如何实现任务拆分，并且子任务完成后进行归并？</a:t>
            </a:r>
            <a:endParaRPr kumimoji="0" lang="zh-CN"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Q</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A</a:t>
            </a:r>
            <a:r>
              <a:rPr kumimoji="0" lang="zh-CN" altLang="en-US" sz="1800" b="0" i="0" u="none" strike="noStrike" cap="none" spc="0" normalizeH="0" baseline="0">
                <a:ln>
                  <a:noFill/>
                </a:ln>
                <a:solidFill>
                  <a:srgbClr val="000000"/>
                </a:solidFill>
                <a:effectLst/>
                <a:uFillTx/>
                <a:latin typeface="+mn-lt"/>
                <a:ea typeface="+mn-ea"/>
                <a:cs typeface="+mn-cs"/>
                <a:sym typeface="Helvetica"/>
              </a:rPr>
              <a:t>：如何实现多线程同时开始或继续执行？</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Q</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A</a:t>
            </a:r>
            <a:r>
              <a:rPr kumimoji="0" lang="zh-CN" altLang="en-US" sz="1800" b="0" i="0" u="none" strike="noStrike" cap="none" spc="0" normalizeH="0" baseline="0">
                <a:ln>
                  <a:noFill/>
                </a:ln>
                <a:solidFill>
                  <a:srgbClr val="000000"/>
                </a:solidFill>
                <a:effectLst/>
                <a:uFillTx/>
                <a:latin typeface="+mn-lt"/>
                <a:ea typeface="+mn-ea"/>
                <a:cs typeface="+mn-cs"/>
                <a:sym typeface="Helvetica"/>
              </a:rPr>
              <a:t>：如何实现</a:t>
            </a:r>
            <a:r>
              <a:rPr kumimoji="0" lang="en-US" altLang="zh-CN" sz="1800" b="0" i="0" u="none" strike="noStrike" cap="none" spc="0" normalizeH="0" baseline="0">
                <a:ln>
                  <a:noFill/>
                </a:ln>
                <a:solidFill>
                  <a:srgbClr val="000000"/>
                </a:solidFill>
                <a:effectLst/>
                <a:uFillTx/>
                <a:latin typeface="+mn-lt"/>
                <a:ea typeface="+mn-ea"/>
                <a:cs typeface="+mn-cs"/>
                <a:sym typeface="Helvetica"/>
              </a:rPr>
              <a:t>“</a:t>
            </a:r>
            <a:r>
              <a:rPr lang="zh-CN" altLang="en-US">
                <a:sym typeface="Helvetica"/>
              </a:rPr>
              <a:t>锁池</a:t>
            </a:r>
            <a:r>
              <a:rPr kumimoji="0" lang="en-US" altLang="zh-CN" sz="1800" b="0" i="0" u="none" strike="noStrike" cap="none" spc="0" normalizeH="0" baseline="0">
                <a:ln>
                  <a:noFill/>
                </a:ln>
                <a:solidFill>
                  <a:srgbClr val="000000"/>
                </a:solidFill>
                <a:effectLst/>
                <a:uFillTx/>
                <a:latin typeface="+mn-lt"/>
                <a:ea typeface="+mn-ea"/>
                <a:cs typeface="+mn-cs"/>
                <a:sym typeface="Helvetica"/>
              </a:rPr>
              <a:t>”</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Q</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A</a:t>
            </a:r>
            <a:r>
              <a:rPr kumimoji="0" lang="zh-CN" altLang="en-US" sz="1800" b="0" i="0" u="none" strike="noStrike" cap="none" spc="0" normalizeH="0" baseline="0">
                <a:ln>
                  <a:noFill/>
                </a:ln>
                <a:solidFill>
                  <a:srgbClr val="000000"/>
                </a:solidFill>
                <a:effectLst/>
                <a:uFillTx/>
                <a:latin typeface="+mn-lt"/>
                <a:ea typeface="+mn-ea"/>
                <a:cs typeface="+mn-cs"/>
                <a:sym typeface="Helvetica"/>
              </a:rPr>
              <a:t>：重入锁？</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Q</a:t>
            </a:r>
            <a:r>
              <a:rPr kumimoji="0" lang="zh-CN" altLang="en-US" sz="1800" b="0" i="0" u="none" strike="noStrike" cap="none" spc="0" normalizeH="0" baseline="0">
                <a:ln>
                  <a:noFill/>
                </a:ln>
                <a:solidFill>
                  <a:srgbClr val="000000"/>
                </a:solidFill>
                <a:effectLst/>
                <a:uFillTx/>
                <a:latin typeface="+mn-lt"/>
                <a:ea typeface="+mn-ea"/>
                <a:cs typeface="+mn-cs"/>
                <a:sym typeface="Helvetica"/>
              </a:rPr>
              <a:t>：</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47986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2.4.3.1 </a:t>
            </a:r>
            <a:r>
              <a:rPr kumimoji="0" lang="zh-CN" altLang="en-US" sz="1800" b="0" i="0" u="none" strike="noStrike" cap="none" spc="0" normalizeH="0" baseline="0">
                <a:ln>
                  <a:noFill/>
                </a:ln>
                <a:solidFill>
                  <a:srgbClr val="000000"/>
                </a:solidFill>
                <a:effectLst/>
                <a:uFillTx/>
                <a:latin typeface="+mn-lt"/>
                <a:ea typeface="+mn-ea"/>
                <a:cs typeface="+mn-cs"/>
                <a:sym typeface="Helvetica"/>
              </a:rPr>
              <a:t>写锁（独占锁）</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获取</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n-lt"/>
                <a:ea typeface="+mn-ea"/>
                <a:cs typeface="+mn-cs"/>
                <a:sym typeface="Helvetica"/>
              </a:rPr>
              <a:t>1. </a:t>
            </a:r>
            <a:r>
              <a:rPr kumimoji="0" sz="1800" b="0" i="0" u="none" strike="noStrike" cap="none" spc="0" normalizeH="0" baseline="0">
                <a:ln>
                  <a:noFill/>
                </a:ln>
                <a:solidFill>
                  <a:srgbClr val="000000"/>
                </a:solidFill>
                <a:effectLst/>
                <a:uFillTx/>
                <a:latin typeface="+mn-lt"/>
                <a:ea typeface="+mn-ea"/>
                <a:cs typeface="+mn-cs"/>
                <a:sym typeface="Helvetica"/>
              </a:rPr>
              <a:t>获取同步状态，并从中分离出低16</a:t>
            </a:r>
            <a:r>
              <a:rPr kumimoji="0" lang="zh-CN" sz="1800" b="0" i="0" u="none" strike="noStrike" cap="none" spc="0" normalizeH="0" baseline="0">
                <a:ln>
                  <a:noFill/>
                </a:ln>
                <a:solidFill>
                  <a:srgbClr val="000000"/>
                </a:solidFill>
                <a:effectLst/>
                <a:uFillTx/>
                <a:latin typeface="+mn-lt"/>
                <a:ea typeface="+mn-ea"/>
                <a:cs typeface="+mn-cs"/>
                <a:sym typeface="Helvetica"/>
              </a:rPr>
              <a:t>位</a:t>
            </a:r>
            <a:r>
              <a:rPr kumimoji="0" sz="1800" b="0" i="0" u="none" strike="noStrike" cap="none" spc="0" normalizeH="0" baseline="0">
                <a:ln>
                  <a:noFill/>
                </a:ln>
                <a:solidFill>
                  <a:srgbClr val="000000"/>
                </a:solidFill>
                <a:effectLst/>
                <a:uFillTx/>
                <a:latin typeface="+mn-lt"/>
                <a:ea typeface="+mn-ea"/>
                <a:cs typeface="+mn-cs"/>
                <a:sym typeface="Helvetica"/>
              </a:rPr>
              <a:t>的写锁状态</a:t>
            </a: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n-lt"/>
                <a:ea typeface="+mn-ea"/>
                <a:cs typeface="+mn-cs"/>
                <a:sym typeface="Helvetica"/>
              </a:rPr>
              <a:t>2. </a:t>
            </a:r>
            <a:r>
              <a:rPr kumimoji="0" sz="1800" b="0" i="0" u="none" strike="noStrike" cap="none" spc="0" normalizeH="0" baseline="0">
                <a:ln>
                  <a:noFill/>
                </a:ln>
                <a:solidFill>
                  <a:srgbClr val="000000"/>
                </a:solidFill>
                <a:effectLst/>
                <a:uFillTx/>
                <a:latin typeface="+mn-lt"/>
                <a:ea typeface="+mn-ea"/>
                <a:cs typeface="+mn-cs"/>
                <a:sym typeface="Helvetica"/>
              </a:rPr>
              <a:t>如果同步状态不为0，说明存在读锁或写锁</a:t>
            </a: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n-lt"/>
                <a:ea typeface="+mn-ea"/>
                <a:cs typeface="+mn-cs"/>
                <a:sym typeface="Helvetica"/>
              </a:rPr>
              <a:t>3. </a:t>
            </a:r>
            <a:r>
              <a:rPr kumimoji="0" sz="1800" b="0" i="0" u="none" strike="noStrike" cap="none" spc="0" normalizeH="0" baseline="0">
                <a:ln>
                  <a:noFill/>
                </a:ln>
                <a:solidFill>
                  <a:srgbClr val="000000"/>
                </a:solidFill>
                <a:effectLst/>
                <a:uFillTx/>
                <a:latin typeface="+mn-lt"/>
                <a:ea typeface="+mn-ea"/>
                <a:cs typeface="+mn-cs"/>
                <a:sym typeface="Helvetica"/>
              </a:rPr>
              <a:t>如果存在读锁（c ！=0 &amp;&amp; w == 0），则不能获取写锁（保证写对读的可见性）</a:t>
            </a: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n-lt"/>
                <a:ea typeface="+mn-ea"/>
                <a:cs typeface="+mn-cs"/>
                <a:sym typeface="Helvetica"/>
              </a:rPr>
              <a:t>4. </a:t>
            </a:r>
            <a:r>
              <a:rPr kumimoji="0" sz="1800" b="0" i="0" u="none" strike="noStrike" cap="none" spc="0" normalizeH="0" baseline="0">
                <a:ln>
                  <a:noFill/>
                </a:ln>
                <a:solidFill>
                  <a:srgbClr val="000000"/>
                </a:solidFill>
                <a:effectLst/>
                <a:uFillTx/>
                <a:latin typeface="+mn-lt"/>
                <a:ea typeface="+mn-ea"/>
                <a:cs typeface="+mn-cs"/>
                <a:sym typeface="Helvetica"/>
              </a:rPr>
              <a:t>如果当前线程不是上次获取写锁的线程，则不能获取写锁（写锁为独占锁）</a:t>
            </a: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n-lt"/>
                <a:ea typeface="+mn-ea"/>
                <a:cs typeface="+mn-cs"/>
                <a:sym typeface="Helvetica"/>
              </a:rPr>
              <a:t>5. </a:t>
            </a:r>
            <a:r>
              <a:rPr kumimoji="0" sz="1800" b="0" i="0" u="none" strike="noStrike" cap="none" spc="0" normalizeH="0" baseline="0">
                <a:ln>
                  <a:noFill/>
                </a:ln>
                <a:solidFill>
                  <a:srgbClr val="000000"/>
                </a:solidFill>
                <a:effectLst/>
                <a:uFillTx/>
                <a:latin typeface="+mn-lt"/>
                <a:ea typeface="+mn-ea"/>
                <a:cs typeface="+mn-cs"/>
                <a:sym typeface="Helvetica"/>
              </a:rPr>
              <a:t>如果以上判断均通过，则在低16为写锁同步状态上利用CAS进行修改（增加写锁同步状态，实现可重入）</a:t>
            </a: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n-lt"/>
                <a:ea typeface="+mn-ea"/>
                <a:cs typeface="+mn-cs"/>
                <a:sym typeface="Helvetica"/>
              </a:rPr>
              <a:t>6. </a:t>
            </a:r>
            <a:r>
              <a:rPr kumimoji="0" sz="1800" b="0" i="0" u="none" strike="noStrike" cap="none" spc="0" normalizeH="0" baseline="0">
                <a:ln>
                  <a:noFill/>
                </a:ln>
                <a:solidFill>
                  <a:srgbClr val="000000"/>
                </a:solidFill>
                <a:effectLst/>
                <a:uFillTx/>
                <a:latin typeface="+mn-lt"/>
                <a:ea typeface="+mn-ea"/>
                <a:cs typeface="+mn-cs"/>
                <a:sym typeface="Helvetica"/>
              </a:rPr>
              <a:t>将当前线程设置为写锁的获取线程</a:t>
            </a: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20288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2.4.3.1 </a:t>
            </a:r>
            <a:r>
              <a:rPr kumimoji="0" lang="zh-CN" altLang="en-US" sz="1800" b="0" i="0" u="none" strike="noStrike" cap="none" spc="0" normalizeH="0" baseline="0">
                <a:ln>
                  <a:noFill/>
                </a:ln>
                <a:solidFill>
                  <a:srgbClr val="000000"/>
                </a:solidFill>
                <a:effectLst/>
                <a:uFillTx/>
                <a:latin typeface="+mn-lt"/>
                <a:ea typeface="+mn-ea"/>
                <a:cs typeface="+mn-cs"/>
                <a:sym typeface="Helvetica"/>
              </a:rPr>
              <a:t>写锁（独占锁）</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释放</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sz="1800" b="0" i="0" u="none" strike="noStrike" cap="none" spc="0" normalizeH="0" baseline="0">
                <a:ln>
                  <a:noFill/>
                </a:ln>
                <a:solidFill>
                  <a:srgbClr val="000000"/>
                </a:solidFill>
                <a:effectLst/>
                <a:uFillTx/>
                <a:latin typeface="+mn-lt"/>
                <a:ea typeface="+mn-ea"/>
                <a:cs typeface="+mn-cs"/>
                <a:sym typeface="Helvetica"/>
              </a:rPr>
              <a:t>写锁的释放过程与独占锁基本相同</a:t>
            </a:r>
            <a:r>
              <a:rPr kumimoji="0" lang="zh-CN" sz="1800" b="0" i="0" u="none" strike="noStrike" cap="none" spc="0" normalizeH="0" baseline="0">
                <a:ln>
                  <a:noFill/>
                </a:ln>
                <a:solidFill>
                  <a:srgbClr val="000000"/>
                </a:solidFill>
                <a:effectLst/>
                <a:uFillTx/>
                <a:latin typeface="+mn-lt"/>
                <a:ea typeface="+mn-ea"/>
                <a:cs typeface="+mn-cs"/>
                <a:sym typeface="Helvetica"/>
              </a:rPr>
              <a:t>，在释放的过程中，不断减少写锁同步状态，只为同步状态为0时，写锁完全释放。</a:t>
            </a:r>
            <a:endParaRPr kumimoji="0" 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39681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2.4.3.2 </a:t>
            </a:r>
            <a:r>
              <a:rPr kumimoji="0" lang="zh-CN" altLang="en-US" sz="1800" b="0" i="0" u="none" strike="noStrike" cap="none" spc="0" normalizeH="0" baseline="0">
                <a:ln>
                  <a:noFill/>
                </a:ln>
                <a:solidFill>
                  <a:srgbClr val="000000"/>
                </a:solidFill>
                <a:effectLst/>
                <a:uFillTx/>
                <a:latin typeface="+mn-lt"/>
                <a:ea typeface="+mn-ea"/>
                <a:cs typeface="+mn-cs"/>
                <a:sym typeface="Helvetica"/>
              </a:rPr>
              <a:t>读</a:t>
            </a:r>
            <a:r>
              <a:rPr kumimoji="0" lang="zh-CN" altLang="en-US" sz="1800" b="0" i="0" u="none" strike="noStrike" cap="none" spc="0" normalizeH="0" baseline="0">
                <a:ln>
                  <a:noFill/>
                </a:ln>
                <a:solidFill>
                  <a:srgbClr val="000000"/>
                </a:solidFill>
                <a:effectLst/>
                <a:uFillTx/>
                <a:latin typeface="+mn-lt"/>
                <a:ea typeface="+mn-ea"/>
                <a:cs typeface="+mn-cs"/>
                <a:sym typeface="Helvetica"/>
              </a:rPr>
              <a:t>锁（共享锁）</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获取</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n-lt"/>
                <a:ea typeface="+mn-ea"/>
                <a:cs typeface="+mn-cs"/>
                <a:sym typeface="Helvetica"/>
              </a:rPr>
              <a:t>1. </a:t>
            </a:r>
            <a:r>
              <a:rPr kumimoji="0" sz="1800" b="0" i="0" u="none" strike="noStrike" cap="none" spc="0" normalizeH="0" baseline="0">
                <a:ln>
                  <a:noFill/>
                </a:ln>
                <a:solidFill>
                  <a:srgbClr val="000000"/>
                </a:solidFill>
                <a:effectLst/>
                <a:uFillTx/>
                <a:latin typeface="+mn-lt"/>
                <a:ea typeface="+mn-ea"/>
                <a:cs typeface="+mn-cs"/>
                <a:sym typeface="Helvetica"/>
              </a:rPr>
              <a:t>获取当前同步状态</a:t>
            </a: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n-lt"/>
                <a:ea typeface="+mn-ea"/>
                <a:cs typeface="+mn-cs"/>
                <a:sym typeface="Helvetica"/>
              </a:rPr>
              <a:t>2. </a:t>
            </a:r>
            <a:r>
              <a:rPr kumimoji="0" sz="1800" b="0" i="0" u="none" strike="noStrike" cap="none" spc="0" normalizeH="0" baseline="0">
                <a:ln>
                  <a:noFill/>
                </a:ln>
                <a:solidFill>
                  <a:srgbClr val="000000"/>
                </a:solidFill>
                <a:effectLst/>
                <a:uFillTx/>
                <a:latin typeface="+mn-lt"/>
                <a:ea typeface="+mn-ea"/>
                <a:cs typeface="+mn-cs"/>
                <a:sym typeface="Helvetica"/>
              </a:rPr>
              <a:t>计算高16为读锁状态+1后的值</a:t>
            </a: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n-lt"/>
                <a:ea typeface="+mn-ea"/>
                <a:cs typeface="+mn-cs"/>
                <a:sym typeface="Helvetica"/>
              </a:rPr>
              <a:t>3. </a:t>
            </a:r>
            <a:r>
              <a:rPr kumimoji="0" sz="1800" b="0" i="0" u="none" strike="noStrike" cap="none" spc="0" normalizeH="0" baseline="0">
                <a:ln>
                  <a:noFill/>
                </a:ln>
                <a:solidFill>
                  <a:srgbClr val="000000"/>
                </a:solidFill>
                <a:effectLst/>
                <a:uFillTx/>
                <a:latin typeface="+mn-lt"/>
                <a:ea typeface="+mn-ea"/>
                <a:cs typeface="+mn-cs"/>
                <a:sym typeface="Helvetica"/>
              </a:rPr>
              <a:t>如果大于能够获取到的读锁的最大值，则抛出异常</a:t>
            </a: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n-lt"/>
                <a:ea typeface="+mn-ea"/>
                <a:cs typeface="+mn-cs"/>
                <a:sym typeface="Helvetica"/>
              </a:rPr>
              <a:t>4. </a:t>
            </a:r>
            <a:r>
              <a:rPr kumimoji="0" sz="1800" b="0" i="0" u="none" strike="noStrike" cap="none" spc="0" normalizeH="0" baseline="0">
                <a:ln>
                  <a:noFill/>
                </a:ln>
                <a:solidFill>
                  <a:srgbClr val="000000"/>
                </a:solidFill>
                <a:effectLst/>
                <a:uFillTx/>
                <a:latin typeface="+mn-lt"/>
                <a:ea typeface="+mn-ea"/>
                <a:cs typeface="+mn-cs"/>
                <a:sym typeface="Helvetica"/>
              </a:rPr>
              <a:t>如果存在写锁并且当前线程不是写锁的获取者，则获取读锁失败</a:t>
            </a: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n-lt"/>
                <a:ea typeface="+mn-ea"/>
                <a:cs typeface="+mn-cs"/>
                <a:sym typeface="Helvetica"/>
              </a:rPr>
              <a:t>5. </a:t>
            </a:r>
            <a:r>
              <a:rPr kumimoji="0" sz="1800" b="0" i="0" u="none" strike="noStrike" cap="none" spc="0" normalizeH="0" baseline="0">
                <a:ln>
                  <a:noFill/>
                </a:ln>
                <a:solidFill>
                  <a:srgbClr val="000000"/>
                </a:solidFill>
                <a:effectLst/>
                <a:uFillTx/>
                <a:latin typeface="+mn-lt"/>
                <a:ea typeface="+mn-ea"/>
                <a:cs typeface="+mn-cs"/>
                <a:sym typeface="Helvetica"/>
              </a:rPr>
              <a:t>如果上述判断都通过，则利用CAS重新设置读锁的同步状态</a:t>
            </a: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17519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2.4.3.2 </a:t>
            </a:r>
            <a:r>
              <a:rPr kumimoji="0" lang="zh-CN" altLang="en-US" sz="1800" b="0" i="0" u="none" strike="noStrike" cap="none" spc="0" normalizeH="0" baseline="0">
                <a:ln>
                  <a:noFill/>
                </a:ln>
                <a:solidFill>
                  <a:srgbClr val="000000"/>
                </a:solidFill>
                <a:effectLst/>
                <a:uFillTx/>
                <a:latin typeface="+mn-lt"/>
                <a:ea typeface="+mn-ea"/>
                <a:cs typeface="+mn-cs"/>
                <a:sym typeface="Helvetica"/>
              </a:rPr>
              <a:t>读锁（共享锁）</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释放</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sz="1800" b="0" i="0" u="none" strike="noStrike" cap="none" spc="0" normalizeH="0" baseline="0">
                <a:ln>
                  <a:noFill/>
                </a:ln>
                <a:solidFill>
                  <a:srgbClr val="000000"/>
                </a:solidFill>
                <a:effectLst/>
                <a:uFillTx/>
                <a:latin typeface="+mn-lt"/>
                <a:ea typeface="+mn-ea"/>
                <a:cs typeface="+mn-cs"/>
                <a:sym typeface="Helvetica"/>
              </a:rPr>
              <a:t>读锁的</a:t>
            </a:r>
            <a:r>
              <a:rPr kumimoji="0" lang="zh-CN" sz="1800" b="0" i="0" u="none" strike="noStrike" cap="none" spc="0" normalizeH="0" baseline="0">
                <a:ln>
                  <a:noFill/>
                </a:ln>
                <a:solidFill>
                  <a:srgbClr val="000000"/>
                </a:solidFill>
                <a:effectLst/>
                <a:uFillTx/>
                <a:latin typeface="+mn-lt"/>
                <a:ea typeface="+mn-ea"/>
                <a:cs typeface="+mn-cs"/>
                <a:sym typeface="Helvetica"/>
              </a:rPr>
              <a:t>释放</a:t>
            </a:r>
            <a:r>
              <a:rPr kumimoji="0" sz="1800" b="0" i="0" u="none" strike="noStrike" cap="none" spc="0" normalizeH="0" baseline="0">
                <a:ln>
                  <a:noFill/>
                </a:ln>
                <a:solidFill>
                  <a:srgbClr val="000000"/>
                </a:solidFill>
                <a:effectLst/>
                <a:uFillTx/>
                <a:latin typeface="+mn-lt"/>
                <a:ea typeface="+mn-ea"/>
                <a:cs typeface="+mn-cs"/>
                <a:sym typeface="Helvetica"/>
              </a:rPr>
              <a:t>步骤与写锁类似，即不断的释放</a:t>
            </a:r>
            <a:r>
              <a:rPr kumimoji="0" lang="zh-CN" sz="1800" b="0" i="0" u="none" strike="noStrike" cap="none" spc="0" normalizeH="0" baseline="0">
                <a:ln>
                  <a:noFill/>
                </a:ln>
                <a:solidFill>
                  <a:srgbClr val="000000"/>
                </a:solidFill>
                <a:effectLst/>
                <a:uFillTx/>
                <a:latin typeface="+mn-lt"/>
                <a:ea typeface="+mn-ea"/>
                <a:cs typeface="+mn-cs"/>
                <a:sym typeface="Helvetica"/>
              </a:rPr>
              <a:t>读</a:t>
            </a:r>
            <a:r>
              <a:rPr kumimoji="0" sz="1800" b="0" i="0" u="none" strike="noStrike" cap="none" spc="0" normalizeH="0" baseline="0">
                <a:ln>
                  <a:noFill/>
                </a:ln>
                <a:solidFill>
                  <a:srgbClr val="000000"/>
                </a:solidFill>
                <a:effectLst/>
                <a:uFillTx/>
                <a:latin typeface="+mn-lt"/>
                <a:ea typeface="+mn-ea"/>
                <a:cs typeface="+mn-cs"/>
                <a:sym typeface="Helvetica"/>
              </a:rPr>
              <a:t>锁状态，直到为0时，表示没有线程获取读锁。</a:t>
            </a:r>
            <a:endParaRPr kumimoji="0"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1475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2.4.4 condition</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一个lock对象可以通过多次调用 lock.newCondition() 获取多个Condition对象，也就是说，在一个lock对象上，可以有多个等待队列，而Object的等待通知在一个Object上，只能有一个等待队列。</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3" name="Group 903"/>
          <p:cNvGrpSpPr/>
          <p:nvPr/>
        </p:nvGrpSpPr>
        <p:grpSpPr>
          <a:xfrm>
            <a:off x="1817663" y="2732645"/>
            <a:ext cx="8722067" cy="1683601"/>
            <a:chOff x="0" y="130227"/>
            <a:chExt cx="8722066" cy="1683600"/>
          </a:xfrm>
        </p:grpSpPr>
        <p:sp>
          <p:nvSpPr>
            <p:cNvPr id="900" name="Shape 900"/>
            <p:cNvSpPr/>
            <p:nvPr/>
          </p:nvSpPr>
          <p:spPr>
            <a:xfrm>
              <a:off x="0" y="206261"/>
              <a:ext cx="7912283" cy="1551058"/>
            </a:xfrm>
            <a:prstGeom prst="rect">
              <a:avLst/>
            </a:prstGeom>
            <a:solidFill>
              <a:srgbClr val="7CCA62"/>
            </a:solidFill>
            <a:ln w="25400" cap="flat">
              <a:solidFill>
                <a:srgbClr val="7CCA62"/>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901" name="Shape 901"/>
            <p:cNvSpPr/>
            <p:nvPr/>
          </p:nvSpPr>
          <p:spPr>
            <a:xfrm rot="5400000">
              <a:off x="7475373" y="567134"/>
              <a:ext cx="1683600" cy="809785"/>
            </a:xfrm>
            <a:prstGeom prst="triangle">
              <a:avLst/>
            </a:prstGeom>
            <a:solidFill>
              <a:srgbClr val="7CCA62"/>
            </a:solidFill>
            <a:ln w="25400" cap="flat">
              <a:solidFill>
                <a:srgbClr val="7CCA62"/>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902" name="Shape 902"/>
            <p:cNvSpPr/>
            <p:nvPr/>
          </p:nvSpPr>
          <p:spPr>
            <a:xfrm>
              <a:off x="4008820" y="567194"/>
              <a:ext cx="4712969" cy="828675"/>
            </a:xfrm>
            <a:prstGeom prst="rect">
              <a:avLst/>
            </a:prstGeom>
            <a:solidFill>
              <a:srgbClr val="7CCA62"/>
            </a:solidFill>
            <a:ln w="9525" cap="flat">
              <a:solidFill>
                <a:srgbClr val="7CCA62"/>
              </a:solidFill>
              <a:prstDash val="solid"/>
              <a:round/>
            </a:ln>
            <a:effectLst/>
          </p:spPr>
          <p:txBody>
            <a:bodyPr wrap="none" lIns="45718" tIns="45718" rIns="45718" bIns="45718" numCol="1" anchor="t">
              <a:spAutoFit/>
            </a:bodyPr>
            <a:lstStyle>
              <a:lvl1pPr>
                <a:defRPr sz="4800" spc="400">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algn="l"/>
              <a:r>
                <a:rPr lang="zh-CN" altLang="en-US">
                  <a:sym typeface="+mn-ea"/>
                </a:rPr>
                <a:t>常用的同步框架</a:t>
              </a:r>
              <a:endParaRPr lang="zh-CN">
                <a:sym typeface="+mn-ea"/>
              </a:endParaRPr>
            </a:p>
          </p:txBody>
        </p:sp>
      </p:grpSp>
      <p:grpSp>
        <p:nvGrpSpPr>
          <p:cNvPr id="908" name="Group 908"/>
          <p:cNvGrpSpPr/>
          <p:nvPr/>
        </p:nvGrpSpPr>
        <p:grpSpPr>
          <a:xfrm>
            <a:off x="2081803" y="1831085"/>
            <a:ext cx="3493225" cy="3493225"/>
            <a:chOff x="0" y="0"/>
            <a:chExt cx="3493223" cy="3493223"/>
          </a:xfrm>
        </p:grpSpPr>
        <p:sp>
          <p:nvSpPr>
            <p:cNvPr id="904" name="Shape 904"/>
            <p:cNvSpPr/>
            <p:nvPr/>
          </p:nvSpPr>
          <p:spPr>
            <a:xfrm>
              <a:off x="263460" y="155473"/>
              <a:ext cx="2999383" cy="3035957"/>
            </a:xfrm>
            <a:prstGeom prst="ellipse">
              <a:avLst/>
            </a:prstGeom>
            <a:solidFill>
              <a:srgbClr val="FFFFFF"/>
            </a:solidFill>
            <a:ln w="25400" cap="flat">
              <a:solidFill>
                <a:srgbClr val="FFFFFF"/>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905" name="Shape 905"/>
            <p:cNvSpPr/>
            <p:nvPr/>
          </p:nvSpPr>
          <p:spPr>
            <a:xfrm>
              <a:off x="585897" y="582641"/>
              <a:ext cx="2321437" cy="2321437"/>
            </a:xfrm>
            <a:prstGeom prst="ellipse">
              <a:avLst/>
            </a:prstGeom>
            <a:solidFill>
              <a:srgbClr val="7CCA62"/>
            </a:solidFill>
            <a:ln w="12700" cap="flat">
              <a:noFill/>
              <a:miter lim="400000"/>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906" name="Shape 906"/>
            <p:cNvSpPr/>
            <p:nvPr/>
          </p:nvSpPr>
          <p:spPr>
            <a:xfrm>
              <a:off x="-1" y="-1"/>
              <a:ext cx="3493225" cy="349322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50" y="10800"/>
                  </a:moveTo>
                  <a:cubicBezTo>
                    <a:pt x="1850" y="15743"/>
                    <a:pt x="5857" y="19750"/>
                    <a:pt x="10800" y="19750"/>
                  </a:cubicBezTo>
                  <a:cubicBezTo>
                    <a:pt x="15743" y="19750"/>
                    <a:pt x="19750" y="15743"/>
                    <a:pt x="19750" y="10800"/>
                  </a:cubicBezTo>
                  <a:cubicBezTo>
                    <a:pt x="19750" y="5857"/>
                    <a:pt x="15743" y="1850"/>
                    <a:pt x="10800" y="1850"/>
                  </a:cubicBezTo>
                  <a:cubicBezTo>
                    <a:pt x="5857" y="1850"/>
                    <a:pt x="1850" y="5857"/>
                    <a:pt x="1850" y="10800"/>
                  </a:cubicBezTo>
                  <a:close/>
                </a:path>
              </a:pathLst>
            </a:custGeom>
            <a:solidFill>
              <a:srgbClr val="FFFFFF"/>
            </a:solidFill>
            <a:ln w="12700" cap="flat">
              <a:noFill/>
              <a:miter lim="400000"/>
            </a:ln>
            <a:effectLst>
              <a:outerShdw blurRad="63500" rotWithShape="0">
                <a:srgbClr val="000000">
                  <a:alpha val="20000"/>
                </a:srgbClr>
              </a:outerShdw>
            </a:effectLst>
          </p:spPr>
          <p:txBody>
            <a:bodyPr wrap="square" lIns="45718" tIns="45718" rIns="45718" bIns="45718" numCol="1" anchor="ctr">
              <a:noAutofit/>
            </a:bodyPr>
            <a:lstStyle/>
            <a:p>
              <a:pPr algn="ctr">
                <a:defRPr sz="1600">
                  <a:latin typeface="Arial" panose="020B0604020202020204"/>
                  <a:ea typeface="Arial" panose="020B0604020202020204"/>
                  <a:cs typeface="Arial" panose="020B0604020202020204"/>
                  <a:sym typeface="Arial" panose="020B0604020202020204"/>
                </a:defRPr>
              </a:pPr>
            </a:p>
          </p:txBody>
        </p:sp>
        <p:sp>
          <p:nvSpPr>
            <p:cNvPr id="907" name="Shape 907"/>
            <p:cNvSpPr/>
            <p:nvPr/>
          </p:nvSpPr>
          <p:spPr>
            <a:xfrm>
              <a:off x="792077" y="627010"/>
              <a:ext cx="1912301" cy="1905157"/>
            </a:xfrm>
            <a:prstGeom prst="rect">
              <a:avLst/>
            </a:prstGeom>
            <a:noFill/>
            <a:ln w="12700" cap="flat">
              <a:noFill/>
              <a:miter lim="400000"/>
            </a:ln>
            <a:effectLst/>
          </p:spPr>
          <p:txBody>
            <a:bodyPr wrap="none" lIns="45718" tIns="45718" rIns="45718" bIns="45718" numCol="1" anchor="t">
              <a:spAutoFit/>
            </a:bodyPr>
            <a:lstStyle>
              <a:lvl1pPr>
                <a:defRPr sz="12800">
                  <a:solidFill>
                    <a:srgbClr val="FFFFFF"/>
                  </a:solidFill>
                  <a:latin typeface="Arial" panose="020B0604020202020204"/>
                  <a:ea typeface="Arial" panose="020B0604020202020204"/>
                  <a:cs typeface="Arial" panose="020B0604020202020204"/>
                  <a:sym typeface="Arial" panose="020B0604020202020204"/>
                </a:defRPr>
              </a:lvl1pPr>
            </a:lstStyle>
            <a:p>
              <a:r>
                <a:t>03</a:t>
              </a:r>
            </a:p>
          </p:txBody>
        </p:sp>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0760" y="1122680"/>
            <a:ext cx="10280015" cy="17519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3.1 CountDownLatch</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CountDownLatch类位于java.util.concurrent包下，利用它可以实现类似计数器的功能。比如有一个任务A，它要等待其他4个任务执行完毕之后才能执行，此时就可以利用CountDownLatch来实现这种功能了。</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0760" y="1122680"/>
            <a:ext cx="10280015" cy="286004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3.2 </a:t>
            </a:r>
            <a:r>
              <a:rPr kumimoji="0" lang="zh-CN" altLang="en-US" sz="1800" b="0" i="0" u="none" strike="noStrike" cap="none" spc="0" normalizeH="0" baseline="0">
                <a:ln>
                  <a:noFill/>
                </a:ln>
                <a:solidFill>
                  <a:srgbClr val="000000"/>
                </a:solidFill>
                <a:effectLst/>
                <a:uFillTx/>
                <a:latin typeface="+mn-lt"/>
                <a:ea typeface="+mn-ea"/>
                <a:cs typeface="+mn-cs"/>
                <a:sym typeface="Helvetica"/>
              </a:rPr>
              <a:t>CyclicBarrier</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字面意思回环栅栏，通过它可以实现让一组线程等待至某个状态之后再全部同时执行。</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1. </a:t>
            </a:r>
            <a:r>
              <a:rPr kumimoji="0" lang="zh-CN" altLang="en-US" sz="1800" b="0" i="0" u="none" strike="noStrike" cap="none" spc="0" normalizeH="0" baseline="0">
                <a:ln>
                  <a:noFill/>
                </a:ln>
                <a:solidFill>
                  <a:srgbClr val="000000"/>
                </a:solidFill>
                <a:effectLst/>
                <a:uFillTx/>
                <a:latin typeface="+mn-lt"/>
                <a:ea typeface="+mn-ea"/>
                <a:cs typeface="+mn-cs"/>
                <a:sym typeface="Helvetica"/>
              </a:rPr>
              <a:t>可以</a:t>
            </a:r>
            <a:r>
              <a:rPr kumimoji="0" lang="zh-CN" altLang="en-US" sz="1800" b="0" i="0" u="none" strike="noStrike" cap="none" spc="0" normalizeH="0" baseline="0">
                <a:ln>
                  <a:noFill/>
                </a:ln>
                <a:solidFill>
                  <a:srgbClr val="000000"/>
                </a:solidFill>
                <a:effectLst/>
                <a:uFillTx/>
                <a:latin typeface="+mn-lt"/>
                <a:ea typeface="+mn-ea"/>
                <a:cs typeface="+mn-cs"/>
                <a:sym typeface="Helvetica"/>
              </a:rPr>
              <a:t>设置等待时间</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 </a:t>
            </a:r>
            <a:r>
              <a:rPr kumimoji="0" lang="zh-CN" altLang="en-US" sz="1800" b="0" i="0" u="none" strike="noStrike" cap="none" spc="0" normalizeH="0" baseline="0">
                <a:ln>
                  <a:noFill/>
                </a:ln>
                <a:solidFill>
                  <a:srgbClr val="000000"/>
                </a:solidFill>
                <a:effectLst/>
                <a:uFillTx/>
                <a:latin typeface="+mn-lt"/>
                <a:ea typeface="+mn-ea"/>
                <a:cs typeface="+mn-cs"/>
                <a:sym typeface="Helvetica"/>
              </a:rPr>
              <a:t>可以</a:t>
            </a:r>
            <a:r>
              <a:rPr kumimoji="0" lang="en-US" altLang="zh-CN" sz="1800" b="0" i="0" u="none" strike="noStrike" cap="none" spc="0" normalizeH="0" baseline="0">
                <a:ln>
                  <a:noFill/>
                </a:ln>
                <a:solidFill>
                  <a:srgbClr val="000000"/>
                </a:solidFill>
                <a:effectLst/>
                <a:uFillTx/>
                <a:latin typeface="+mn-lt"/>
                <a:ea typeface="+mn-ea"/>
                <a:cs typeface="+mn-cs"/>
                <a:sym typeface="Helvetica"/>
              </a:rPr>
              <a:t>提供Runnable参数</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 </a:t>
            </a:r>
            <a:r>
              <a:rPr kumimoji="0" lang="zh-CN" altLang="en-US" sz="1800" b="0" i="0" u="none" strike="noStrike" cap="none" spc="0" normalizeH="0" baseline="0">
                <a:ln>
                  <a:noFill/>
                </a:ln>
                <a:solidFill>
                  <a:srgbClr val="000000"/>
                </a:solidFill>
                <a:effectLst/>
                <a:uFillTx/>
                <a:latin typeface="+mn-lt"/>
                <a:ea typeface="+mn-ea"/>
                <a:cs typeface="+mn-cs"/>
                <a:sym typeface="Helvetica"/>
              </a:rPr>
              <a:t>可以重用</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00760" y="1122680"/>
            <a:ext cx="10280015" cy="1475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3.3 </a:t>
            </a:r>
            <a:r>
              <a:rPr lang="zh-CN" altLang="en-US">
                <a:sym typeface="Helvetica"/>
              </a:rPr>
              <a:t>Semaphore</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Semaphore翻译成字面意思为 信号量，Semaphore可以控同时访问的线程个数，通过 acquire() 获取一个许可，如果没有就等待，而 release() 释放一个许可。</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7" name="Group 1217"/>
          <p:cNvGrpSpPr/>
          <p:nvPr/>
        </p:nvGrpSpPr>
        <p:grpSpPr>
          <a:xfrm>
            <a:off x="1817663" y="2732645"/>
            <a:ext cx="8722067" cy="1683601"/>
            <a:chOff x="0" y="130227"/>
            <a:chExt cx="8722066" cy="1683600"/>
          </a:xfrm>
        </p:grpSpPr>
        <p:sp>
          <p:nvSpPr>
            <p:cNvPr id="1214" name="Shape 1214"/>
            <p:cNvSpPr/>
            <p:nvPr/>
          </p:nvSpPr>
          <p:spPr>
            <a:xfrm>
              <a:off x="0" y="206261"/>
              <a:ext cx="7912283" cy="1551058"/>
            </a:xfrm>
            <a:prstGeom prst="rect">
              <a:avLst/>
            </a:prstGeom>
            <a:solidFill>
              <a:srgbClr val="0BD0D9"/>
            </a:solidFill>
            <a:ln w="25400" cap="flat">
              <a:solidFill>
                <a:srgbClr val="0BD0D9"/>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1215" name="Shape 1215"/>
            <p:cNvSpPr/>
            <p:nvPr/>
          </p:nvSpPr>
          <p:spPr>
            <a:xfrm rot="5400000">
              <a:off x="7475373" y="567134"/>
              <a:ext cx="1683600" cy="809785"/>
            </a:xfrm>
            <a:prstGeom prst="triangle">
              <a:avLst/>
            </a:prstGeom>
            <a:solidFill>
              <a:srgbClr val="0BD0D9"/>
            </a:solidFill>
            <a:ln w="25400" cap="flat">
              <a:solidFill>
                <a:srgbClr val="0BD0D9"/>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1216" name="Shape 1216"/>
            <p:cNvSpPr/>
            <p:nvPr/>
          </p:nvSpPr>
          <p:spPr>
            <a:xfrm>
              <a:off x="4468560" y="591324"/>
              <a:ext cx="2731770" cy="828675"/>
            </a:xfrm>
            <a:prstGeom prst="rect">
              <a:avLst/>
            </a:prstGeom>
            <a:solidFill>
              <a:srgbClr val="0BD0D9"/>
            </a:solidFill>
            <a:ln w="9525" cap="flat">
              <a:solidFill>
                <a:srgbClr val="0BD0D9"/>
              </a:solidFill>
              <a:prstDash val="solid"/>
              <a:round/>
            </a:ln>
            <a:effectLst/>
          </p:spPr>
          <p:txBody>
            <a:bodyPr wrap="none" lIns="45718" tIns="45718" rIns="45718" bIns="45718" numCol="1" anchor="t">
              <a:spAutoFit/>
            </a:bodyPr>
            <a:lstStyle>
              <a:lvl1pPr>
                <a:defRPr sz="4800" spc="400">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algn="l"/>
              <a:r>
                <a:rPr lang="zh-CN" altLang="en-US">
                  <a:sym typeface="+mn-ea"/>
                </a:rPr>
                <a:t>最佳实践</a:t>
              </a:r>
              <a:endParaRPr lang="zh-CN" altLang="en-US">
                <a:sym typeface="+mn-ea"/>
              </a:endParaRPr>
            </a:p>
          </p:txBody>
        </p:sp>
      </p:grpSp>
      <p:grpSp>
        <p:nvGrpSpPr>
          <p:cNvPr id="1222" name="Group 1222"/>
          <p:cNvGrpSpPr/>
          <p:nvPr/>
        </p:nvGrpSpPr>
        <p:grpSpPr>
          <a:xfrm>
            <a:off x="2081803" y="1831085"/>
            <a:ext cx="3493225" cy="3493225"/>
            <a:chOff x="0" y="0"/>
            <a:chExt cx="3493223" cy="3493223"/>
          </a:xfrm>
        </p:grpSpPr>
        <p:sp>
          <p:nvSpPr>
            <p:cNvPr id="1218" name="Shape 1218"/>
            <p:cNvSpPr/>
            <p:nvPr/>
          </p:nvSpPr>
          <p:spPr>
            <a:xfrm>
              <a:off x="263460" y="155473"/>
              <a:ext cx="2999383" cy="3035957"/>
            </a:xfrm>
            <a:prstGeom prst="ellipse">
              <a:avLst/>
            </a:prstGeom>
            <a:solidFill>
              <a:srgbClr val="FFFFFF"/>
            </a:solidFill>
            <a:ln w="25400" cap="flat">
              <a:solidFill>
                <a:srgbClr val="FFFFFF"/>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1219" name="Shape 1219"/>
            <p:cNvSpPr/>
            <p:nvPr/>
          </p:nvSpPr>
          <p:spPr>
            <a:xfrm>
              <a:off x="585897" y="582641"/>
              <a:ext cx="2321437" cy="2321437"/>
            </a:xfrm>
            <a:prstGeom prst="ellipse">
              <a:avLst/>
            </a:prstGeom>
            <a:solidFill>
              <a:srgbClr val="0BD0D9"/>
            </a:solidFill>
            <a:ln w="12700" cap="flat">
              <a:noFill/>
              <a:miter lim="400000"/>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1220" name="Shape 1220"/>
            <p:cNvSpPr/>
            <p:nvPr/>
          </p:nvSpPr>
          <p:spPr>
            <a:xfrm>
              <a:off x="-1" y="-1"/>
              <a:ext cx="3493225" cy="349322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50" y="10800"/>
                  </a:moveTo>
                  <a:cubicBezTo>
                    <a:pt x="1850" y="15743"/>
                    <a:pt x="5857" y="19750"/>
                    <a:pt x="10800" y="19750"/>
                  </a:cubicBezTo>
                  <a:cubicBezTo>
                    <a:pt x="15743" y="19750"/>
                    <a:pt x="19750" y="15743"/>
                    <a:pt x="19750" y="10800"/>
                  </a:cubicBezTo>
                  <a:cubicBezTo>
                    <a:pt x="19750" y="5857"/>
                    <a:pt x="15743" y="1850"/>
                    <a:pt x="10800" y="1850"/>
                  </a:cubicBezTo>
                  <a:cubicBezTo>
                    <a:pt x="5857" y="1850"/>
                    <a:pt x="1850" y="5857"/>
                    <a:pt x="1850" y="10800"/>
                  </a:cubicBezTo>
                  <a:close/>
                </a:path>
              </a:pathLst>
            </a:custGeom>
            <a:solidFill>
              <a:srgbClr val="FFFFFF"/>
            </a:solidFill>
            <a:ln w="12700" cap="flat">
              <a:noFill/>
              <a:miter lim="400000"/>
            </a:ln>
            <a:effectLst>
              <a:outerShdw blurRad="63500" rotWithShape="0">
                <a:srgbClr val="000000">
                  <a:alpha val="20000"/>
                </a:srgbClr>
              </a:outerShdw>
            </a:effectLst>
          </p:spPr>
          <p:txBody>
            <a:bodyPr wrap="square" lIns="45718" tIns="45718" rIns="45718" bIns="45718" numCol="1" anchor="ctr">
              <a:noAutofit/>
            </a:bodyPr>
            <a:lstStyle/>
            <a:p>
              <a:pPr algn="ctr">
                <a:defRPr sz="1600">
                  <a:latin typeface="Arial" panose="020B0604020202020204"/>
                  <a:ea typeface="Arial" panose="020B0604020202020204"/>
                  <a:cs typeface="Arial" panose="020B0604020202020204"/>
                  <a:sym typeface="Arial" panose="020B0604020202020204"/>
                </a:defRPr>
              </a:pPr>
            </a:p>
          </p:txBody>
        </p:sp>
        <p:sp>
          <p:nvSpPr>
            <p:cNvPr id="1221" name="Shape 1221"/>
            <p:cNvSpPr/>
            <p:nvPr/>
          </p:nvSpPr>
          <p:spPr>
            <a:xfrm>
              <a:off x="792077" y="627010"/>
              <a:ext cx="1912301" cy="1905157"/>
            </a:xfrm>
            <a:prstGeom prst="rect">
              <a:avLst/>
            </a:prstGeom>
            <a:noFill/>
            <a:ln w="12700" cap="flat">
              <a:noFill/>
              <a:miter lim="400000"/>
            </a:ln>
            <a:effectLst/>
          </p:spPr>
          <p:txBody>
            <a:bodyPr wrap="none" lIns="45718" tIns="45718" rIns="45718" bIns="45718" numCol="1" anchor="t">
              <a:spAutoFit/>
            </a:bodyPr>
            <a:lstStyle>
              <a:lvl1pPr>
                <a:defRPr sz="12800">
                  <a:solidFill>
                    <a:srgbClr val="FFFFFF"/>
                  </a:solidFill>
                  <a:latin typeface="Arial" panose="020B0604020202020204"/>
                  <a:ea typeface="Arial" panose="020B0604020202020204"/>
                  <a:cs typeface="Arial" panose="020B0604020202020204"/>
                  <a:sym typeface="Arial" panose="020B0604020202020204"/>
                </a:defRPr>
              </a:lvl1pPr>
            </a:lstStyle>
            <a:p>
              <a:r>
                <a:t>04</a:t>
              </a:r>
            </a:p>
          </p:txBody>
        </p:sp>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p:nvPr/>
        </p:nvSpPr>
        <p:spPr>
          <a:xfrm>
            <a:off x="4010543" y="680757"/>
            <a:ext cx="4170992" cy="878839"/>
          </a:xfrm>
          <a:prstGeom prst="rect">
            <a:avLst/>
          </a:prstGeom>
          <a:ln w="12700">
            <a:miter lim="400000"/>
          </a:ln>
        </p:spPr>
        <p:txBody>
          <a:bodyPr wrap="none" lIns="45718" tIns="45718" rIns="45718" bIns="45718">
            <a:spAutoFit/>
          </a:bodyPr>
          <a:lstStyle/>
          <a:p>
            <a:pPr algn="ctr">
              <a:defRPr sz="4400" b="1">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t>目录 </a:t>
            </a:r>
            <a:r>
              <a:rPr sz="4000" b="0"/>
              <a:t>CONTENTS</a:t>
            </a:r>
            <a:endParaRPr sz="4000" b="0"/>
          </a:p>
        </p:txBody>
      </p:sp>
      <p:sp>
        <p:nvSpPr>
          <p:cNvPr id="245" name="Shape 245"/>
          <p:cNvSpPr/>
          <p:nvPr/>
        </p:nvSpPr>
        <p:spPr>
          <a:xfrm>
            <a:off x="1292879" y="2430769"/>
            <a:ext cx="1521937" cy="1521937"/>
          </a:xfrm>
          <a:prstGeom prst="ellipse">
            <a:avLst/>
          </a:prstGeom>
          <a:solidFill>
            <a:srgbClr val="0B5395"/>
          </a:solidFill>
          <a:ln w="12700">
            <a:miter lim="400000"/>
          </a:ln>
        </p:spPr>
        <p:txBody>
          <a:bodyPr lIns="45718" tIns="45718" rIns="45718" bIns="45718"/>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nvGrpSpPr>
          <p:cNvPr id="258" name="Group 258"/>
          <p:cNvGrpSpPr/>
          <p:nvPr/>
        </p:nvGrpSpPr>
        <p:grpSpPr>
          <a:xfrm>
            <a:off x="1119258" y="2257145"/>
            <a:ext cx="1868079" cy="1868080"/>
            <a:chOff x="0" y="0"/>
            <a:chExt cx="1868078" cy="1868078"/>
          </a:xfrm>
        </p:grpSpPr>
        <p:sp>
          <p:nvSpPr>
            <p:cNvPr id="246" name="Shape 246"/>
            <p:cNvSpPr/>
            <p:nvPr/>
          </p:nvSpPr>
          <p:spPr>
            <a:xfrm>
              <a:off x="1375783" y="137358"/>
              <a:ext cx="356036" cy="354937"/>
            </a:xfrm>
            <a:custGeom>
              <a:avLst/>
              <a:gdLst/>
              <a:ahLst/>
              <a:cxnLst>
                <a:cxn ang="0">
                  <a:pos x="wd2" y="hd2"/>
                </a:cxn>
                <a:cxn ang="5400000">
                  <a:pos x="wd2" y="hd2"/>
                </a:cxn>
                <a:cxn ang="10800000">
                  <a:pos x="wd2" y="hd2"/>
                </a:cxn>
                <a:cxn ang="16200000">
                  <a:pos x="wd2" y="hd2"/>
                </a:cxn>
              </a:cxnLst>
              <a:rect l="0" t="0" r="r" b="b"/>
              <a:pathLst>
                <a:path w="21600" h="21600" extrusionOk="0">
                  <a:moveTo>
                    <a:pt x="21600" y="18979"/>
                  </a:moveTo>
                  <a:cubicBezTo>
                    <a:pt x="16904" y="11219"/>
                    <a:pt x="10435" y="4718"/>
                    <a:pt x="2713" y="0"/>
                  </a:cubicBezTo>
                  <a:cubicBezTo>
                    <a:pt x="0" y="4614"/>
                    <a:pt x="0" y="4614"/>
                    <a:pt x="0" y="4614"/>
                  </a:cubicBezTo>
                  <a:cubicBezTo>
                    <a:pt x="6887" y="8913"/>
                    <a:pt x="12730" y="14680"/>
                    <a:pt x="17009" y="21600"/>
                  </a:cubicBezTo>
                  <a:lnTo>
                    <a:pt x="21600" y="18979"/>
                  </a:ln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47" name="Shape 247"/>
            <p:cNvSpPr/>
            <p:nvPr/>
          </p:nvSpPr>
          <p:spPr>
            <a:xfrm>
              <a:off x="956014" y="-1"/>
              <a:ext cx="427463" cy="1912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9924"/>
                    <a:pt x="0" y="9924"/>
                    <a:pt x="0" y="9924"/>
                  </a:cubicBezTo>
                  <a:cubicBezTo>
                    <a:pt x="6968" y="10314"/>
                    <a:pt x="13587" y="14595"/>
                    <a:pt x="19335" y="21600"/>
                  </a:cubicBezTo>
                  <a:cubicBezTo>
                    <a:pt x="21600" y="13038"/>
                    <a:pt x="21600" y="13038"/>
                    <a:pt x="21600" y="13038"/>
                  </a:cubicBezTo>
                  <a:cubicBezTo>
                    <a:pt x="15155" y="5059"/>
                    <a:pt x="7839" y="389"/>
                    <a:pt x="0" y="0"/>
                  </a:cubicBez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48" name="Shape 248"/>
            <p:cNvSpPr/>
            <p:nvPr/>
          </p:nvSpPr>
          <p:spPr>
            <a:xfrm>
              <a:off x="1676873"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8757" y="0"/>
                  </a:moveTo>
                  <a:cubicBezTo>
                    <a:pt x="0" y="2274"/>
                    <a:pt x="0" y="2274"/>
                    <a:pt x="0" y="2274"/>
                  </a:cubicBezTo>
                  <a:cubicBezTo>
                    <a:pt x="7200" y="8045"/>
                    <a:pt x="11286" y="14604"/>
                    <a:pt x="11676" y="21600"/>
                  </a:cubicBezTo>
                  <a:cubicBezTo>
                    <a:pt x="21600" y="21600"/>
                    <a:pt x="21600" y="21600"/>
                    <a:pt x="21600" y="21600"/>
                  </a:cubicBezTo>
                  <a:cubicBezTo>
                    <a:pt x="21211" y="13817"/>
                    <a:pt x="16541" y="6471"/>
                    <a:pt x="8757" y="0"/>
                  </a:cubicBez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49" name="Shape 249"/>
            <p:cNvSpPr/>
            <p:nvPr/>
          </p:nvSpPr>
          <p:spPr>
            <a:xfrm>
              <a:off x="1676873"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11676" y="0"/>
                  </a:moveTo>
                  <a:cubicBezTo>
                    <a:pt x="11286" y="6968"/>
                    <a:pt x="7200" y="13587"/>
                    <a:pt x="0" y="19335"/>
                  </a:cubicBezTo>
                  <a:cubicBezTo>
                    <a:pt x="8757" y="21600"/>
                    <a:pt x="8757" y="21600"/>
                    <a:pt x="8757" y="21600"/>
                  </a:cubicBezTo>
                  <a:cubicBezTo>
                    <a:pt x="16541" y="15155"/>
                    <a:pt x="21211" y="7839"/>
                    <a:pt x="21600" y="0"/>
                  </a:cubicBezTo>
                  <a:lnTo>
                    <a:pt x="11676" y="0"/>
                  </a:ln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50" name="Shape 250"/>
            <p:cNvSpPr/>
            <p:nvPr/>
          </p:nvSpPr>
          <p:spPr>
            <a:xfrm>
              <a:off x="1375783" y="1375784"/>
              <a:ext cx="356036" cy="356036"/>
            </a:xfrm>
            <a:custGeom>
              <a:avLst/>
              <a:gdLst/>
              <a:ahLst/>
              <a:cxnLst>
                <a:cxn ang="0">
                  <a:pos x="wd2" y="hd2"/>
                </a:cxn>
                <a:cxn ang="5400000">
                  <a:pos x="wd2" y="hd2"/>
                </a:cxn>
                <a:cxn ang="10800000">
                  <a:pos x="wd2" y="hd2"/>
                </a:cxn>
                <a:cxn ang="16200000">
                  <a:pos x="wd2" y="hd2"/>
                </a:cxn>
              </a:cxnLst>
              <a:rect l="0" t="0" r="r" b="b"/>
              <a:pathLst>
                <a:path w="21600" h="21600" extrusionOk="0">
                  <a:moveTo>
                    <a:pt x="21600" y="2713"/>
                  </a:moveTo>
                  <a:cubicBezTo>
                    <a:pt x="17009" y="0"/>
                    <a:pt x="17009" y="0"/>
                    <a:pt x="17009" y="0"/>
                  </a:cubicBezTo>
                  <a:cubicBezTo>
                    <a:pt x="12730" y="6887"/>
                    <a:pt x="6887" y="12730"/>
                    <a:pt x="0" y="17009"/>
                  </a:cubicBezTo>
                  <a:cubicBezTo>
                    <a:pt x="2713" y="21600"/>
                    <a:pt x="2713" y="21600"/>
                    <a:pt x="2713" y="21600"/>
                  </a:cubicBezTo>
                  <a:cubicBezTo>
                    <a:pt x="10435" y="16904"/>
                    <a:pt x="16904" y="10435"/>
                    <a:pt x="21600" y="2713"/>
                  </a:cubicBez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51" name="Shape 251"/>
            <p:cNvSpPr/>
            <p:nvPr/>
          </p:nvSpPr>
          <p:spPr>
            <a:xfrm>
              <a:off x="956014" y="1679070"/>
              <a:ext cx="427463" cy="189009"/>
            </a:xfrm>
            <a:custGeom>
              <a:avLst/>
              <a:gdLst/>
              <a:ahLst/>
              <a:cxnLst>
                <a:cxn ang="0">
                  <a:pos x="wd2" y="hd2"/>
                </a:cxn>
                <a:cxn ang="5400000">
                  <a:pos x="wd2" y="hd2"/>
                </a:cxn>
                <a:cxn ang="10800000">
                  <a:pos x="wd2" y="hd2"/>
                </a:cxn>
                <a:cxn ang="16200000">
                  <a:pos x="wd2" y="hd2"/>
                </a:cxn>
              </a:cxnLst>
              <a:rect l="0" t="0" r="r" b="b"/>
              <a:pathLst>
                <a:path w="21600" h="21600" extrusionOk="0">
                  <a:moveTo>
                    <a:pt x="21600" y="8640"/>
                  </a:moveTo>
                  <a:cubicBezTo>
                    <a:pt x="19335" y="0"/>
                    <a:pt x="19335" y="0"/>
                    <a:pt x="19335" y="0"/>
                  </a:cubicBezTo>
                  <a:cubicBezTo>
                    <a:pt x="13587" y="7069"/>
                    <a:pt x="6968" y="11193"/>
                    <a:pt x="0" y="11585"/>
                  </a:cubicBezTo>
                  <a:cubicBezTo>
                    <a:pt x="0" y="21600"/>
                    <a:pt x="0" y="21600"/>
                    <a:pt x="0" y="21600"/>
                  </a:cubicBezTo>
                  <a:cubicBezTo>
                    <a:pt x="7839" y="21207"/>
                    <a:pt x="15155" y="16495"/>
                    <a:pt x="21600" y="8640"/>
                  </a:cubicBez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52" name="Shape 252"/>
            <p:cNvSpPr/>
            <p:nvPr/>
          </p:nvSpPr>
          <p:spPr>
            <a:xfrm>
              <a:off x="486799" y="1679070"/>
              <a:ext cx="425264" cy="189009"/>
            </a:xfrm>
            <a:custGeom>
              <a:avLst/>
              <a:gdLst/>
              <a:ahLst/>
              <a:cxnLst>
                <a:cxn ang="0">
                  <a:pos x="wd2" y="hd2"/>
                </a:cxn>
                <a:cxn ang="5400000">
                  <a:pos x="wd2" y="hd2"/>
                </a:cxn>
                <a:cxn ang="10800000">
                  <a:pos x="wd2" y="hd2"/>
                </a:cxn>
                <a:cxn ang="16200000">
                  <a:pos x="wd2" y="hd2"/>
                </a:cxn>
              </a:cxnLst>
              <a:rect l="0" t="0" r="r" b="b"/>
              <a:pathLst>
                <a:path w="21600" h="21600" extrusionOk="0">
                  <a:moveTo>
                    <a:pt x="0" y="8640"/>
                  </a:moveTo>
                  <a:cubicBezTo>
                    <a:pt x="6471" y="16495"/>
                    <a:pt x="13817" y="21207"/>
                    <a:pt x="21600" y="21600"/>
                  </a:cubicBezTo>
                  <a:cubicBezTo>
                    <a:pt x="21600" y="11585"/>
                    <a:pt x="21600" y="11585"/>
                    <a:pt x="21600" y="11585"/>
                  </a:cubicBezTo>
                  <a:cubicBezTo>
                    <a:pt x="14604" y="11193"/>
                    <a:pt x="8045" y="7069"/>
                    <a:pt x="2274" y="0"/>
                  </a:cubicBezTo>
                  <a:lnTo>
                    <a:pt x="0" y="8640"/>
                  </a:ln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53" name="Shape 253"/>
            <p:cNvSpPr/>
            <p:nvPr/>
          </p:nvSpPr>
          <p:spPr>
            <a:xfrm>
              <a:off x="137358" y="1375784"/>
              <a:ext cx="354937" cy="356036"/>
            </a:xfrm>
            <a:custGeom>
              <a:avLst/>
              <a:gdLst/>
              <a:ahLst/>
              <a:cxnLst>
                <a:cxn ang="0">
                  <a:pos x="wd2" y="hd2"/>
                </a:cxn>
                <a:cxn ang="5400000">
                  <a:pos x="wd2" y="hd2"/>
                </a:cxn>
                <a:cxn ang="10800000">
                  <a:pos x="wd2" y="hd2"/>
                </a:cxn>
                <a:cxn ang="16200000">
                  <a:pos x="wd2" y="hd2"/>
                </a:cxn>
              </a:cxnLst>
              <a:rect l="0" t="0" r="r" b="b"/>
              <a:pathLst>
                <a:path w="21600" h="21600" extrusionOk="0">
                  <a:moveTo>
                    <a:pt x="4614" y="0"/>
                  </a:moveTo>
                  <a:cubicBezTo>
                    <a:pt x="0" y="2713"/>
                    <a:pt x="0" y="2713"/>
                    <a:pt x="0" y="2713"/>
                  </a:cubicBezTo>
                  <a:cubicBezTo>
                    <a:pt x="4718" y="10435"/>
                    <a:pt x="11219" y="16904"/>
                    <a:pt x="18979" y="21600"/>
                  </a:cubicBezTo>
                  <a:cubicBezTo>
                    <a:pt x="21600" y="17009"/>
                    <a:pt x="21600" y="17009"/>
                    <a:pt x="21600" y="17009"/>
                  </a:cubicBezTo>
                  <a:cubicBezTo>
                    <a:pt x="14680" y="12730"/>
                    <a:pt x="8913" y="6887"/>
                    <a:pt x="4614" y="0"/>
                  </a:cubicBez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54" name="Shape 254"/>
            <p:cNvSpPr/>
            <p:nvPr/>
          </p:nvSpPr>
          <p:spPr>
            <a:xfrm>
              <a:off x="-1"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89" y="7839"/>
                    <a:pt x="5059" y="15155"/>
                    <a:pt x="13038" y="21600"/>
                  </a:cubicBezTo>
                  <a:cubicBezTo>
                    <a:pt x="21600" y="19335"/>
                    <a:pt x="21600" y="19335"/>
                    <a:pt x="21600" y="19335"/>
                  </a:cubicBezTo>
                  <a:cubicBezTo>
                    <a:pt x="14595" y="13587"/>
                    <a:pt x="10314" y="6968"/>
                    <a:pt x="9924" y="0"/>
                  </a:cubicBezTo>
                  <a:lnTo>
                    <a:pt x="0" y="0"/>
                  </a:ln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55" name="Shape 255"/>
            <p:cNvSpPr/>
            <p:nvPr/>
          </p:nvSpPr>
          <p:spPr>
            <a:xfrm>
              <a:off x="-1"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9924" y="21600"/>
                  </a:moveTo>
                  <a:cubicBezTo>
                    <a:pt x="10314" y="14604"/>
                    <a:pt x="14595" y="8045"/>
                    <a:pt x="21600" y="2274"/>
                  </a:cubicBezTo>
                  <a:cubicBezTo>
                    <a:pt x="13038" y="0"/>
                    <a:pt x="13038" y="0"/>
                    <a:pt x="13038" y="0"/>
                  </a:cubicBezTo>
                  <a:cubicBezTo>
                    <a:pt x="5059" y="6471"/>
                    <a:pt x="389" y="13817"/>
                    <a:pt x="0" y="21600"/>
                  </a:cubicBezTo>
                  <a:lnTo>
                    <a:pt x="9924" y="21600"/>
                  </a:lnTo>
                  <a:close/>
                </a:path>
              </a:pathLst>
            </a:custGeom>
            <a:solidFill>
              <a:srgbClr val="0B5395"/>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56" name="Shape 256"/>
            <p:cNvSpPr/>
            <p:nvPr/>
          </p:nvSpPr>
          <p:spPr>
            <a:xfrm>
              <a:off x="137358" y="137358"/>
              <a:ext cx="354937" cy="354937"/>
            </a:xfrm>
            <a:custGeom>
              <a:avLst/>
              <a:gdLst/>
              <a:ahLst/>
              <a:cxnLst>
                <a:cxn ang="0">
                  <a:pos x="wd2" y="hd2"/>
                </a:cxn>
                <a:cxn ang="5400000">
                  <a:pos x="wd2" y="hd2"/>
                </a:cxn>
                <a:cxn ang="10800000">
                  <a:pos x="wd2" y="hd2"/>
                </a:cxn>
                <a:cxn ang="16200000">
                  <a:pos x="wd2" y="hd2"/>
                </a:cxn>
              </a:cxnLst>
              <a:rect l="0" t="0" r="r" b="b"/>
              <a:pathLst>
                <a:path w="21600" h="21600" extrusionOk="0">
                  <a:moveTo>
                    <a:pt x="0" y="18979"/>
                  </a:moveTo>
                  <a:cubicBezTo>
                    <a:pt x="4614" y="21600"/>
                    <a:pt x="4614" y="21600"/>
                    <a:pt x="4614" y="21600"/>
                  </a:cubicBezTo>
                  <a:cubicBezTo>
                    <a:pt x="8913" y="14680"/>
                    <a:pt x="14680" y="8913"/>
                    <a:pt x="21600" y="4614"/>
                  </a:cubicBezTo>
                  <a:cubicBezTo>
                    <a:pt x="18979" y="0"/>
                    <a:pt x="18979" y="0"/>
                    <a:pt x="18979" y="0"/>
                  </a:cubicBezTo>
                  <a:cubicBezTo>
                    <a:pt x="11219" y="4718"/>
                    <a:pt x="4718" y="11219"/>
                    <a:pt x="0" y="18979"/>
                  </a:cubicBezTo>
                  <a:close/>
                </a:path>
              </a:pathLst>
            </a:custGeom>
            <a:solidFill>
              <a:srgbClr val="0B5395">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57" name="Shape 257"/>
            <p:cNvSpPr/>
            <p:nvPr/>
          </p:nvSpPr>
          <p:spPr>
            <a:xfrm>
              <a:off x="486799" y="-1"/>
              <a:ext cx="425264" cy="191206"/>
            </a:xfrm>
            <a:custGeom>
              <a:avLst/>
              <a:gdLst/>
              <a:ahLst/>
              <a:cxnLst>
                <a:cxn ang="0">
                  <a:pos x="wd2" y="hd2"/>
                </a:cxn>
                <a:cxn ang="5400000">
                  <a:pos x="wd2" y="hd2"/>
                </a:cxn>
                <a:cxn ang="10800000">
                  <a:pos x="wd2" y="hd2"/>
                </a:cxn>
                <a:cxn ang="16200000">
                  <a:pos x="wd2" y="hd2"/>
                </a:cxn>
              </a:cxnLst>
              <a:rect l="0" t="0" r="r" b="b"/>
              <a:pathLst>
                <a:path w="21600" h="21600" extrusionOk="0">
                  <a:moveTo>
                    <a:pt x="0" y="13038"/>
                  </a:moveTo>
                  <a:cubicBezTo>
                    <a:pt x="2186" y="21600"/>
                    <a:pt x="2186" y="21600"/>
                    <a:pt x="2186" y="21600"/>
                  </a:cubicBezTo>
                  <a:cubicBezTo>
                    <a:pt x="8045" y="14595"/>
                    <a:pt x="14604" y="10314"/>
                    <a:pt x="21600" y="9924"/>
                  </a:cubicBezTo>
                  <a:cubicBezTo>
                    <a:pt x="21600" y="0"/>
                    <a:pt x="21600" y="0"/>
                    <a:pt x="21600" y="0"/>
                  </a:cubicBezTo>
                  <a:cubicBezTo>
                    <a:pt x="13817" y="389"/>
                    <a:pt x="6471" y="5059"/>
                    <a:pt x="0" y="13038"/>
                  </a:cubicBezTo>
                  <a:close/>
                </a:path>
              </a:pathLst>
            </a:custGeom>
            <a:solidFill>
              <a:srgbClr val="0B5395">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sp>
        <p:nvSpPr>
          <p:cNvPr id="259" name="Shape 259"/>
          <p:cNvSpPr/>
          <p:nvPr/>
        </p:nvSpPr>
        <p:spPr>
          <a:xfrm>
            <a:off x="3973857" y="2430769"/>
            <a:ext cx="1521937" cy="1521937"/>
          </a:xfrm>
          <a:prstGeom prst="ellipse">
            <a:avLst/>
          </a:prstGeom>
          <a:solidFill>
            <a:srgbClr val="009DD9"/>
          </a:solidFill>
          <a:ln w="12700">
            <a:miter lim="400000"/>
          </a:ln>
        </p:spPr>
        <p:txBody>
          <a:bodyPr lIns="45718" tIns="45718" rIns="45718" bIns="45718"/>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nvGrpSpPr>
          <p:cNvPr id="272" name="Group 272"/>
          <p:cNvGrpSpPr/>
          <p:nvPr/>
        </p:nvGrpSpPr>
        <p:grpSpPr>
          <a:xfrm>
            <a:off x="3800237" y="2257145"/>
            <a:ext cx="1868079" cy="1868080"/>
            <a:chOff x="0" y="0"/>
            <a:chExt cx="1868078" cy="1868078"/>
          </a:xfrm>
        </p:grpSpPr>
        <p:sp>
          <p:nvSpPr>
            <p:cNvPr id="260" name="Shape 260"/>
            <p:cNvSpPr/>
            <p:nvPr/>
          </p:nvSpPr>
          <p:spPr>
            <a:xfrm>
              <a:off x="1375783" y="137358"/>
              <a:ext cx="356036" cy="354937"/>
            </a:xfrm>
            <a:custGeom>
              <a:avLst/>
              <a:gdLst/>
              <a:ahLst/>
              <a:cxnLst>
                <a:cxn ang="0">
                  <a:pos x="wd2" y="hd2"/>
                </a:cxn>
                <a:cxn ang="5400000">
                  <a:pos x="wd2" y="hd2"/>
                </a:cxn>
                <a:cxn ang="10800000">
                  <a:pos x="wd2" y="hd2"/>
                </a:cxn>
                <a:cxn ang="16200000">
                  <a:pos x="wd2" y="hd2"/>
                </a:cxn>
              </a:cxnLst>
              <a:rect l="0" t="0" r="r" b="b"/>
              <a:pathLst>
                <a:path w="21600" h="21600" extrusionOk="0">
                  <a:moveTo>
                    <a:pt x="21600" y="18979"/>
                  </a:moveTo>
                  <a:cubicBezTo>
                    <a:pt x="16904" y="11219"/>
                    <a:pt x="10435" y="4718"/>
                    <a:pt x="2713" y="0"/>
                  </a:cubicBezTo>
                  <a:cubicBezTo>
                    <a:pt x="0" y="4614"/>
                    <a:pt x="0" y="4614"/>
                    <a:pt x="0" y="4614"/>
                  </a:cubicBezTo>
                  <a:cubicBezTo>
                    <a:pt x="6887" y="8913"/>
                    <a:pt x="12730" y="14680"/>
                    <a:pt x="17009" y="21600"/>
                  </a:cubicBezTo>
                  <a:lnTo>
                    <a:pt x="21600" y="18979"/>
                  </a:ln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1" name="Shape 261"/>
            <p:cNvSpPr/>
            <p:nvPr/>
          </p:nvSpPr>
          <p:spPr>
            <a:xfrm>
              <a:off x="956014" y="-1"/>
              <a:ext cx="427463" cy="1912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9924"/>
                    <a:pt x="0" y="9924"/>
                    <a:pt x="0" y="9924"/>
                  </a:cubicBezTo>
                  <a:cubicBezTo>
                    <a:pt x="6968" y="10314"/>
                    <a:pt x="13587" y="14595"/>
                    <a:pt x="19335" y="21600"/>
                  </a:cubicBezTo>
                  <a:cubicBezTo>
                    <a:pt x="21600" y="13038"/>
                    <a:pt x="21600" y="13038"/>
                    <a:pt x="21600" y="13038"/>
                  </a:cubicBezTo>
                  <a:cubicBezTo>
                    <a:pt x="15155" y="5059"/>
                    <a:pt x="7839" y="389"/>
                    <a:pt x="0" y="0"/>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2" name="Shape 262"/>
            <p:cNvSpPr/>
            <p:nvPr/>
          </p:nvSpPr>
          <p:spPr>
            <a:xfrm>
              <a:off x="1676873"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8757" y="0"/>
                  </a:moveTo>
                  <a:cubicBezTo>
                    <a:pt x="0" y="2274"/>
                    <a:pt x="0" y="2274"/>
                    <a:pt x="0" y="2274"/>
                  </a:cubicBezTo>
                  <a:cubicBezTo>
                    <a:pt x="7200" y="8045"/>
                    <a:pt x="11286" y="14604"/>
                    <a:pt x="11676" y="21600"/>
                  </a:cubicBezTo>
                  <a:cubicBezTo>
                    <a:pt x="21600" y="21600"/>
                    <a:pt x="21600" y="21600"/>
                    <a:pt x="21600" y="21600"/>
                  </a:cubicBezTo>
                  <a:cubicBezTo>
                    <a:pt x="21211" y="13817"/>
                    <a:pt x="16541" y="6471"/>
                    <a:pt x="8757" y="0"/>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3" name="Shape 263"/>
            <p:cNvSpPr/>
            <p:nvPr/>
          </p:nvSpPr>
          <p:spPr>
            <a:xfrm>
              <a:off x="1676873"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11676" y="0"/>
                  </a:moveTo>
                  <a:cubicBezTo>
                    <a:pt x="11286" y="6968"/>
                    <a:pt x="7200" y="13587"/>
                    <a:pt x="0" y="19335"/>
                  </a:cubicBezTo>
                  <a:cubicBezTo>
                    <a:pt x="8757" y="21600"/>
                    <a:pt x="8757" y="21600"/>
                    <a:pt x="8757" y="21600"/>
                  </a:cubicBezTo>
                  <a:cubicBezTo>
                    <a:pt x="16541" y="15155"/>
                    <a:pt x="21211" y="7839"/>
                    <a:pt x="21600" y="0"/>
                  </a:cubicBezTo>
                  <a:lnTo>
                    <a:pt x="11676" y="0"/>
                  </a:ln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4" name="Shape 264"/>
            <p:cNvSpPr/>
            <p:nvPr/>
          </p:nvSpPr>
          <p:spPr>
            <a:xfrm>
              <a:off x="1375783" y="1375784"/>
              <a:ext cx="356036" cy="356036"/>
            </a:xfrm>
            <a:custGeom>
              <a:avLst/>
              <a:gdLst/>
              <a:ahLst/>
              <a:cxnLst>
                <a:cxn ang="0">
                  <a:pos x="wd2" y="hd2"/>
                </a:cxn>
                <a:cxn ang="5400000">
                  <a:pos x="wd2" y="hd2"/>
                </a:cxn>
                <a:cxn ang="10800000">
                  <a:pos x="wd2" y="hd2"/>
                </a:cxn>
                <a:cxn ang="16200000">
                  <a:pos x="wd2" y="hd2"/>
                </a:cxn>
              </a:cxnLst>
              <a:rect l="0" t="0" r="r" b="b"/>
              <a:pathLst>
                <a:path w="21600" h="21600" extrusionOk="0">
                  <a:moveTo>
                    <a:pt x="21600" y="2713"/>
                  </a:moveTo>
                  <a:cubicBezTo>
                    <a:pt x="17009" y="0"/>
                    <a:pt x="17009" y="0"/>
                    <a:pt x="17009" y="0"/>
                  </a:cubicBezTo>
                  <a:cubicBezTo>
                    <a:pt x="12730" y="6887"/>
                    <a:pt x="6887" y="12730"/>
                    <a:pt x="0" y="17009"/>
                  </a:cubicBezTo>
                  <a:cubicBezTo>
                    <a:pt x="2713" y="21600"/>
                    <a:pt x="2713" y="21600"/>
                    <a:pt x="2713" y="21600"/>
                  </a:cubicBezTo>
                  <a:cubicBezTo>
                    <a:pt x="10435" y="16904"/>
                    <a:pt x="16904" y="10435"/>
                    <a:pt x="21600" y="2713"/>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5" name="Shape 265"/>
            <p:cNvSpPr/>
            <p:nvPr/>
          </p:nvSpPr>
          <p:spPr>
            <a:xfrm>
              <a:off x="956014" y="1679070"/>
              <a:ext cx="427463" cy="189009"/>
            </a:xfrm>
            <a:custGeom>
              <a:avLst/>
              <a:gdLst/>
              <a:ahLst/>
              <a:cxnLst>
                <a:cxn ang="0">
                  <a:pos x="wd2" y="hd2"/>
                </a:cxn>
                <a:cxn ang="5400000">
                  <a:pos x="wd2" y="hd2"/>
                </a:cxn>
                <a:cxn ang="10800000">
                  <a:pos x="wd2" y="hd2"/>
                </a:cxn>
                <a:cxn ang="16200000">
                  <a:pos x="wd2" y="hd2"/>
                </a:cxn>
              </a:cxnLst>
              <a:rect l="0" t="0" r="r" b="b"/>
              <a:pathLst>
                <a:path w="21600" h="21600" extrusionOk="0">
                  <a:moveTo>
                    <a:pt x="21600" y="8640"/>
                  </a:moveTo>
                  <a:cubicBezTo>
                    <a:pt x="19335" y="0"/>
                    <a:pt x="19335" y="0"/>
                    <a:pt x="19335" y="0"/>
                  </a:cubicBezTo>
                  <a:cubicBezTo>
                    <a:pt x="13587" y="7069"/>
                    <a:pt x="6968" y="11193"/>
                    <a:pt x="0" y="11585"/>
                  </a:cubicBezTo>
                  <a:cubicBezTo>
                    <a:pt x="0" y="21600"/>
                    <a:pt x="0" y="21600"/>
                    <a:pt x="0" y="21600"/>
                  </a:cubicBezTo>
                  <a:cubicBezTo>
                    <a:pt x="7839" y="21207"/>
                    <a:pt x="15155" y="16495"/>
                    <a:pt x="21600" y="8640"/>
                  </a:cubicBez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6" name="Shape 266"/>
            <p:cNvSpPr/>
            <p:nvPr/>
          </p:nvSpPr>
          <p:spPr>
            <a:xfrm>
              <a:off x="486799" y="1679070"/>
              <a:ext cx="425264" cy="189009"/>
            </a:xfrm>
            <a:custGeom>
              <a:avLst/>
              <a:gdLst/>
              <a:ahLst/>
              <a:cxnLst>
                <a:cxn ang="0">
                  <a:pos x="wd2" y="hd2"/>
                </a:cxn>
                <a:cxn ang="5400000">
                  <a:pos x="wd2" y="hd2"/>
                </a:cxn>
                <a:cxn ang="10800000">
                  <a:pos x="wd2" y="hd2"/>
                </a:cxn>
                <a:cxn ang="16200000">
                  <a:pos x="wd2" y="hd2"/>
                </a:cxn>
              </a:cxnLst>
              <a:rect l="0" t="0" r="r" b="b"/>
              <a:pathLst>
                <a:path w="21600" h="21600" extrusionOk="0">
                  <a:moveTo>
                    <a:pt x="0" y="8640"/>
                  </a:moveTo>
                  <a:cubicBezTo>
                    <a:pt x="6471" y="16495"/>
                    <a:pt x="13817" y="21207"/>
                    <a:pt x="21600" y="21600"/>
                  </a:cubicBezTo>
                  <a:cubicBezTo>
                    <a:pt x="21600" y="11585"/>
                    <a:pt x="21600" y="11585"/>
                    <a:pt x="21600" y="11585"/>
                  </a:cubicBezTo>
                  <a:cubicBezTo>
                    <a:pt x="14604" y="11193"/>
                    <a:pt x="8045" y="7069"/>
                    <a:pt x="2274" y="0"/>
                  </a:cubicBezTo>
                  <a:lnTo>
                    <a:pt x="0" y="8640"/>
                  </a:lnTo>
                  <a:close/>
                </a:path>
              </a:pathLst>
            </a:custGeom>
            <a:solidFill>
              <a:srgbClr val="009D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7" name="Shape 267"/>
            <p:cNvSpPr/>
            <p:nvPr/>
          </p:nvSpPr>
          <p:spPr>
            <a:xfrm>
              <a:off x="137358" y="1375784"/>
              <a:ext cx="354937" cy="356036"/>
            </a:xfrm>
            <a:custGeom>
              <a:avLst/>
              <a:gdLst/>
              <a:ahLst/>
              <a:cxnLst>
                <a:cxn ang="0">
                  <a:pos x="wd2" y="hd2"/>
                </a:cxn>
                <a:cxn ang="5400000">
                  <a:pos x="wd2" y="hd2"/>
                </a:cxn>
                <a:cxn ang="10800000">
                  <a:pos x="wd2" y="hd2"/>
                </a:cxn>
                <a:cxn ang="16200000">
                  <a:pos x="wd2" y="hd2"/>
                </a:cxn>
              </a:cxnLst>
              <a:rect l="0" t="0" r="r" b="b"/>
              <a:pathLst>
                <a:path w="21600" h="21600" extrusionOk="0">
                  <a:moveTo>
                    <a:pt x="4614" y="0"/>
                  </a:moveTo>
                  <a:cubicBezTo>
                    <a:pt x="0" y="2713"/>
                    <a:pt x="0" y="2713"/>
                    <a:pt x="0" y="2713"/>
                  </a:cubicBezTo>
                  <a:cubicBezTo>
                    <a:pt x="4718" y="10435"/>
                    <a:pt x="11219" y="16904"/>
                    <a:pt x="18979" y="21600"/>
                  </a:cubicBezTo>
                  <a:cubicBezTo>
                    <a:pt x="21600" y="17009"/>
                    <a:pt x="21600" y="17009"/>
                    <a:pt x="21600" y="17009"/>
                  </a:cubicBezTo>
                  <a:cubicBezTo>
                    <a:pt x="14680" y="12730"/>
                    <a:pt x="8913" y="6887"/>
                    <a:pt x="4614" y="0"/>
                  </a:cubicBezTo>
                  <a:close/>
                </a:path>
              </a:pathLst>
            </a:custGeom>
            <a:solidFill>
              <a:srgbClr val="009D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8" name="Shape 268"/>
            <p:cNvSpPr/>
            <p:nvPr/>
          </p:nvSpPr>
          <p:spPr>
            <a:xfrm>
              <a:off x="-1"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89" y="7839"/>
                    <a:pt x="5059" y="15155"/>
                    <a:pt x="13038" y="21600"/>
                  </a:cubicBezTo>
                  <a:cubicBezTo>
                    <a:pt x="21600" y="19335"/>
                    <a:pt x="21600" y="19335"/>
                    <a:pt x="21600" y="19335"/>
                  </a:cubicBezTo>
                  <a:cubicBezTo>
                    <a:pt x="14595" y="13587"/>
                    <a:pt x="10314" y="6968"/>
                    <a:pt x="9924" y="0"/>
                  </a:cubicBezTo>
                  <a:lnTo>
                    <a:pt x="0" y="0"/>
                  </a:lnTo>
                  <a:close/>
                </a:path>
              </a:pathLst>
            </a:custGeom>
            <a:solidFill>
              <a:srgbClr val="009D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69" name="Shape 269"/>
            <p:cNvSpPr/>
            <p:nvPr/>
          </p:nvSpPr>
          <p:spPr>
            <a:xfrm>
              <a:off x="-1"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9924" y="21600"/>
                  </a:moveTo>
                  <a:cubicBezTo>
                    <a:pt x="10314" y="14604"/>
                    <a:pt x="14595" y="8045"/>
                    <a:pt x="21600" y="2274"/>
                  </a:cubicBezTo>
                  <a:cubicBezTo>
                    <a:pt x="13038" y="0"/>
                    <a:pt x="13038" y="0"/>
                    <a:pt x="13038" y="0"/>
                  </a:cubicBezTo>
                  <a:cubicBezTo>
                    <a:pt x="5059" y="6471"/>
                    <a:pt x="389" y="13817"/>
                    <a:pt x="0" y="21600"/>
                  </a:cubicBezTo>
                  <a:lnTo>
                    <a:pt x="9924" y="21600"/>
                  </a:lnTo>
                  <a:close/>
                </a:path>
              </a:pathLst>
            </a:custGeom>
            <a:solidFill>
              <a:srgbClr val="009D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70" name="Shape 270"/>
            <p:cNvSpPr/>
            <p:nvPr/>
          </p:nvSpPr>
          <p:spPr>
            <a:xfrm>
              <a:off x="137358" y="137358"/>
              <a:ext cx="354937" cy="354937"/>
            </a:xfrm>
            <a:custGeom>
              <a:avLst/>
              <a:gdLst/>
              <a:ahLst/>
              <a:cxnLst>
                <a:cxn ang="0">
                  <a:pos x="wd2" y="hd2"/>
                </a:cxn>
                <a:cxn ang="5400000">
                  <a:pos x="wd2" y="hd2"/>
                </a:cxn>
                <a:cxn ang="10800000">
                  <a:pos x="wd2" y="hd2"/>
                </a:cxn>
                <a:cxn ang="16200000">
                  <a:pos x="wd2" y="hd2"/>
                </a:cxn>
              </a:cxnLst>
              <a:rect l="0" t="0" r="r" b="b"/>
              <a:pathLst>
                <a:path w="21600" h="21600" extrusionOk="0">
                  <a:moveTo>
                    <a:pt x="0" y="18979"/>
                  </a:moveTo>
                  <a:cubicBezTo>
                    <a:pt x="4614" y="21600"/>
                    <a:pt x="4614" y="21600"/>
                    <a:pt x="4614" y="21600"/>
                  </a:cubicBezTo>
                  <a:cubicBezTo>
                    <a:pt x="8913" y="14680"/>
                    <a:pt x="14680" y="8913"/>
                    <a:pt x="21600" y="4614"/>
                  </a:cubicBezTo>
                  <a:cubicBezTo>
                    <a:pt x="18979" y="0"/>
                    <a:pt x="18979" y="0"/>
                    <a:pt x="18979" y="0"/>
                  </a:cubicBezTo>
                  <a:cubicBezTo>
                    <a:pt x="11219" y="4718"/>
                    <a:pt x="4718" y="11219"/>
                    <a:pt x="0" y="18979"/>
                  </a:cubicBezTo>
                  <a:close/>
                </a:path>
              </a:pathLst>
            </a:custGeom>
            <a:solidFill>
              <a:srgbClr val="009D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71" name="Shape 271"/>
            <p:cNvSpPr/>
            <p:nvPr/>
          </p:nvSpPr>
          <p:spPr>
            <a:xfrm>
              <a:off x="486799" y="-1"/>
              <a:ext cx="425264" cy="191206"/>
            </a:xfrm>
            <a:custGeom>
              <a:avLst/>
              <a:gdLst/>
              <a:ahLst/>
              <a:cxnLst>
                <a:cxn ang="0">
                  <a:pos x="wd2" y="hd2"/>
                </a:cxn>
                <a:cxn ang="5400000">
                  <a:pos x="wd2" y="hd2"/>
                </a:cxn>
                <a:cxn ang="10800000">
                  <a:pos x="wd2" y="hd2"/>
                </a:cxn>
                <a:cxn ang="16200000">
                  <a:pos x="wd2" y="hd2"/>
                </a:cxn>
              </a:cxnLst>
              <a:rect l="0" t="0" r="r" b="b"/>
              <a:pathLst>
                <a:path w="21600" h="21600" extrusionOk="0">
                  <a:moveTo>
                    <a:pt x="0" y="13038"/>
                  </a:moveTo>
                  <a:cubicBezTo>
                    <a:pt x="2186" y="21600"/>
                    <a:pt x="2186" y="21600"/>
                    <a:pt x="2186" y="21600"/>
                  </a:cubicBezTo>
                  <a:cubicBezTo>
                    <a:pt x="8045" y="14595"/>
                    <a:pt x="14604" y="10314"/>
                    <a:pt x="21600" y="9924"/>
                  </a:cubicBezTo>
                  <a:cubicBezTo>
                    <a:pt x="21600" y="0"/>
                    <a:pt x="21600" y="0"/>
                    <a:pt x="21600" y="0"/>
                  </a:cubicBezTo>
                  <a:cubicBezTo>
                    <a:pt x="13817" y="389"/>
                    <a:pt x="6471" y="5059"/>
                    <a:pt x="0" y="13038"/>
                  </a:cubicBezTo>
                  <a:close/>
                </a:path>
              </a:pathLst>
            </a:custGeom>
            <a:solidFill>
              <a:srgbClr val="009D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sp>
        <p:nvSpPr>
          <p:cNvPr id="273" name="Shape 273"/>
          <p:cNvSpPr/>
          <p:nvPr/>
        </p:nvSpPr>
        <p:spPr>
          <a:xfrm>
            <a:off x="6720034" y="2430769"/>
            <a:ext cx="1521936" cy="1521937"/>
          </a:xfrm>
          <a:prstGeom prst="ellipse">
            <a:avLst/>
          </a:prstGeom>
          <a:solidFill>
            <a:srgbClr val="0BD0D9"/>
          </a:solidFill>
          <a:ln w="12700">
            <a:miter lim="400000"/>
          </a:ln>
        </p:spPr>
        <p:txBody>
          <a:bodyPr lIns="45718" tIns="45718" rIns="45718" bIns="45718"/>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nvGrpSpPr>
          <p:cNvPr id="286" name="Group 286"/>
          <p:cNvGrpSpPr/>
          <p:nvPr/>
        </p:nvGrpSpPr>
        <p:grpSpPr>
          <a:xfrm>
            <a:off x="6546412" y="2257145"/>
            <a:ext cx="1868079" cy="1868080"/>
            <a:chOff x="0" y="0"/>
            <a:chExt cx="1868078" cy="1868078"/>
          </a:xfrm>
        </p:grpSpPr>
        <p:sp>
          <p:nvSpPr>
            <p:cNvPr id="274" name="Shape 274"/>
            <p:cNvSpPr/>
            <p:nvPr/>
          </p:nvSpPr>
          <p:spPr>
            <a:xfrm>
              <a:off x="1375783" y="137358"/>
              <a:ext cx="356036" cy="354937"/>
            </a:xfrm>
            <a:custGeom>
              <a:avLst/>
              <a:gdLst/>
              <a:ahLst/>
              <a:cxnLst>
                <a:cxn ang="0">
                  <a:pos x="wd2" y="hd2"/>
                </a:cxn>
                <a:cxn ang="5400000">
                  <a:pos x="wd2" y="hd2"/>
                </a:cxn>
                <a:cxn ang="10800000">
                  <a:pos x="wd2" y="hd2"/>
                </a:cxn>
                <a:cxn ang="16200000">
                  <a:pos x="wd2" y="hd2"/>
                </a:cxn>
              </a:cxnLst>
              <a:rect l="0" t="0" r="r" b="b"/>
              <a:pathLst>
                <a:path w="21600" h="21600" extrusionOk="0">
                  <a:moveTo>
                    <a:pt x="21600" y="18979"/>
                  </a:moveTo>
                  <a:cubicBezTo>
                    <a:pt x="16904" y="11219"/>
                    <a:pt x="10435" y="4718"/>
                    <a:pt x="2713" y="0"/>
                  </a:cubicBezTo>
                  <a:cubicBezTo>
                    <a:pt x="0" y="4614"/>
                    <a:pt x="0" y="4614"/>
                    <a:pt x="0" y="4614"/>
                  </a:cubicBezTo>
                  <a:cubicBezTo>
                    <a:pt x="6887" y="8913"/>
                    <a:pt x="12730" y="14680"/>
                    <a:pt x="17009" y="21600"/>
                  </a:cubicBezTo>
                  <a:lnTo>
                    <a:pt x="21600" y="18979"/>
                  </a:ln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75" name="Shape 275"/>
            <p:cNvSpPr/>
            <p:nvPr/>
          </p:nvSpPr>
          <p:spPr>
            <a:xfrm>
              <a:off x="956014" y="-1"/>
              <a:ext cx="427463" cy="1912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9924"/>
                    <a:pt x="0" y="9924"/>
                    <a:pt x="0" y="9924"/>
                  </a:cubicBezTo>
                  <a:cubicBezTo>
                    <a:pt x="6968" y="10314"/>
                    <a:pt x="13587" y="14595"/>
                    <a:pt x="19335" y="21600"/>
                  </a:cubicBezTo>
                  <a:cubicBezTo>
                    <a:pt x="21600" y="13038"/>
                    <a:pt x="21600" y="13038"/>
                    <a:pt x="21600" y="13038"/>
                  </a:cubicBezTo>
                  <a:cubicBezTo>
                    <a:pt x="15155" y="5059"/>
                    <a:pt x="7839" y="389"/>
                    <a:pt x="0" y="0"/>
                  </a:cubicBez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76" name="Shape 276"/>
            <p:cNvSpPr/>
            <p:nvPr/>
          </p:nvSpPr>
          <p:spPr>
            <a:xfrm>
              <a:off x="1676873"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8757" y="0"/>
                  </a:moveTo>
                  <a:cubicBezTo>
                    <a:pt x="0" y="2274"/>
                    <a:pt x="0" y="2274"/>
                    <a:pt x="0" y="2274"/>
                  </a:cubicBezTo>
                  <a:cubicBezTo>
                    <a:pt x="7200" y="8045"/>
                    <a:pt x="11286" y="14604"/>
                    <a:pt x="11676" y="21600"/>
                  </a:cubicBezTo>
                  <a:cubicBezTo>
                    <a:pt x="21600" y="21600"/>
                    <a:pt x="21600" y="21600"/>
                    <a:pt x="21600" y="21600"/>
                  </a:cubicBezTo>
                  <a:cubicBezTo>
                    <a:pt x="21211" y="13817"/>
                    <a:pt x="16541" y="6471"/>
                    <a:pt x="8757" y="0"/>
                  </a:cubicBez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77" name="Shape 277"/>
            <p:cNvSpPr/>
            <p:nvPr/>
          </p:nvSpPr>
          <p:spPr>
            <a:xfrm>
              <a:off x="1676873"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11676" y="0"/>
                  </a:moveTo>
                  <a:cubicBezTo>
                    <a:pt x="11286" y="6968"/>
                    <a:pt x="7200" y="13587"/>
                    <a:pt x="0" y="19335"/>
                  </a:cubicBezTo>
                  <a:cubicBezTo>
                    <a:pt x="8757" y="21600"/>
                    <a:pt x="8757" y="21600"/>
                    <a:pt x="8757" y="21600"/>
                  </a:cubicBezTo>
                  <a:cubicBezTo>
                    <a:pt x="16541" y="15155"/>
                    <a:pt x="21211" y="7839"/>
                    <a:pt x="21600" y="0"/>
                  </a:cubicBezTo>
                  <a:lnTo>
                    <a:pt x="11676" y="0"/>
                  </a:lnTo>
                  <a:close/>
                </a:path>
              </a:pathLst>
            </a:custGeom>
            <a:solidFill>
              <a:srgbClr val="0BD0D9"/>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78" name="Shape 278"/>
            <p:cNvSpPr/>
            <p:nvPr/>
          </p:nvSpPr>
          <p:spPr>
            <a:xfrm>
              <a:off x="1375783" y="1375784"/>
              <a:ext cx="356036" cy="356036"/>
            </a:xfrm>
            <a:custGeom>
              <a:avLst/>
              <a:gdLst/>
              <a:ahLst/>
              <a:cxnLst>
                <a:cxn ang="0">
                  <a:pos x="wd2" y="hd2"/>
                </a:cxn>
                <a:cxn ang="5400000">
                  <a:pos x="wd2" y="hd2"/>
                </a:cxn>
                <a:cxn ang="10800000">
                  <a:pos x="wd2" y="hd2"/>
                </a:cxn>
                <a:cxn ang="16200000">
                  <a:pos x="wd2" y="hd2"/>
                </a:cxn>
              </a:cxnLst>
              <a:rect l="0" t="0" r="r" b="b"/>
              <a:pathLst>
                <a:path w="21600" h="21600" extrusionOk="0">
                  <a:moveTo>
                    <a:pt x="21600" y="2713"/>
                  </a:moveTo>
                  <a:cubicBezTo>
                    <a:pt x="17009" y="0"/>
                    <a:pt x="17009" y="0"/>
                    <a:pt x="17009" y="0"/>
                  </a:cubicBezTo>
                  <a:cubicBezTo>
                    <a:pt x="12730" y="6887"/>
                    <a:pt x="6887" y="12730"/>
                    <a:pt x="0" y="17009"/>
                  </a:cubicBezTo>
                  <a:cubicBezTo>
                    <a:pt x="2713" y="21600"/>
                    <a:pt x="2713" y="21600"/>
                    <a:pt x="2713" y="21600"/>
                  </a:cubicBezTo>
                  <a:cubicBezTo>
                    <a:pt x="10435" y="16904"/>
                    <a:pt x="16904" y="10435"/>
                    <a:pt x="21600" y="2713"/>
                  </a:cubicBez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79" name="Shape 279"/>
            <p:cNvSpPr/>
            <p:nvPr/>
          </p:nvSpPr>
          <p:spPr>
            <a:xfrm>
              <a:off x="956014" y="1679070"/>
              <a:ext cx="427463" cy="189009"/>
            </a:xfrm>
            <a:custGeom>
              <a:avLst/>
              <a:gdLst/>
              <a:ahLst/>
              <a:cxnLst>
                <a:cxn ang="0">
                  <a:pos x="wd2" y="hd2"/>
                </a:cxn>
                <a:cxn ang="5400000">
                  <a:pos x="wd2" y="hd2"/>
                </a:cxn>
                <a:cxn ang="10800000">
                  <a:pos x="wd2" y="hd2"/>
                </a:cxn>
                <a:cxn ang="16200000">
                  <a:pos x="wd2" y="hd2"/>
                </a:cxn>
              </a:cxnLst>
              <a:rect l="0" t="0" r="r" b="b"/>
              <a:pathLst>
                <a:path w="21600" h="21600" extrusionOk="0">
                  <a:moveTo>
                    <a:pt x="21600" y="8640"/>
                  </a:moveTo>
                  <a:cubicBezTo>
                    <a:pt x="19335" y="0"/>
                    <a:pt x="19335" y="0"/>
                    <a:pt x="19335" y="0"/>
                  </a:cubicBezTo>
                  <a:cubicBezTo>
                    <a:pt x="13587" y="7069"/>
                    <a:pt x="6968" y="11193"/>
                    <a:pt x="0" y="11585"/>
                  </a:cubicBezTo>
                  <a:cubicBezTo>
                    <a:pt x="0" y="21600"/>
                    <a:pt x="0" y="21600"/>
                    <a:pt x="0" y="21600"/>
                  </a:cubicBezTo>
                  <a:cubicBezTo>
                    <a:pt x="7839" y="21207"/>
                    <a:pt x="15155" y="16495"/>
                    <a:pt x="21600" y="8640"/>
                  </a:cubicBez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80" name="Shape 280"/>
            <p:cNvSpPr/>
            <p:nvPr/>
          </p:nvSpPr>
          <p:spPr>
            <a:xfrm>
              <a:off x="486799" y="1679070"/>
              <a:ext cx="425264" cy="189009"/>
            </a:xfrm>
            <a:custGeom>
              <a:avLst/>
              <a:gdLst/>
              <a:ahLst/>
              <a:cxnLst>
                <a:cxn ang="0">
                  <a:pos x="wd2" y="hd2"/>
                </a:cxn>
                <a:cxn ang="5400000">
                  <a:pos x="wd2" y="hd2"/>
                </a:cxn>
                <a:cxn ang="10800000">
                  <a:pos x="wd2" y="hd2"/>
                </a:cxn>
                <a:cxn ang="16200000">
                  <a:pos x="wd2" y="hd2"/>
                </a:cxn>
              </a:cxnLst>
              <a:rect l="0" t="0" r="r" b="b"/>
              <a:pathLst>
                <a:path w="21600" h="21600" extrusionOk="0">
                  <a:moveTo>
                    <a:pt x="0" y="8640"/>
                  </a:moveTo>
                  <a:cubicBezTo>
                    <a:pt x="6471" y="16495"/>
                    <a:pt x="13817" y="21207"/>
                    <a:pt x="21600" y="21600"/>
                  </a:cubicBezTo>
                  <a:cubicBezTo>
                    <a:pt x="21600" y="11585"/>
                    <a:pt x="21600" y="11585"/>
                    <a:pt x="21600" y="11585"/>
                  </a:cubicBezTo>
                  <a:cubicBezTo>
                    <a:pt x="14604" y="11193"/>
                    <a:pt x="8045" y="7069"/>
                    <a:pt x="2274" y="0"/>
                  </a:cubicBezTo>
                  <a:lnTo>
                    <a:pt x="0" y="8640"/>
                  </a:ln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81" name="Shape 281"/>
            <p:cNvSpPr/>
            <p:nvPr/>
          </p:nvSpPr>
          <p:spPr>
            <a:xfrm>
              <a:off x="137358" y="1375784"/>
              <a:ext cx="354937" cy="356036"/>
            </a:xfrm>
            <a:custGeom>
              <a:avLst/>
              <a:gdLst/>
              <a:ahLst/>
              <a:cxnLst>
                <a:cxn ang="0">
                  <a:pos x="wd2" y="hd2"/>
                </a:cxn>
                <a:cxn ang="5400000">
                  <a:pos x="wd2" y="hd2"/>
                </a:cxn>
                <a:cxn ang="10800000">
                  <a:pos x="wd2" y="hd2"/>
                </a:cxn>
                <a:cxn ang="16200000">
                  <a:pos x="wd2" y="hd2"/>
                </a:cxn>
              </a:cxnLst>
              <a:rect l="0" t="0" r="r" b="b"/>
              <a:pathLst>
                <a:path w="21600" h="21600" extrusionOk="0">
                  <a:moveTo>
                    <a:pt x="4614" y="0"/>
                  </a:moveTo>
                  <a:cubicBezTo>
                    <a:pt x="0" y="2713"/>
                    <a:pt x="0" y="2713"/>
                    <a:pt x="0" y="2713"/>
                  </a:cubicBezTo>
                  <a:cubicBezTo>
                    <a:pt x="4718" y="10435"/>
                    <a:pt x="11219" y="16904"/>
                    <a:pt x="18979" y="21600"/>
                  </a:cubicBezTo>
                  <a:cubicBezTo>
                    <a:pt x="21600" y="17009"/>
                    <a:pt x="21600" y="17009"/>
                    <a:pt x="21600" y="17009"/>
                  </a:cubicBezTo>
                  <a:cubicBezTo>
                    <a:pt x="14680" y="12730"/>
                    <a:pt x="8913" y="6887"/>
                    <a:pt x="4614" y="0"/>
                  </a:cubicBez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82" name="Shape 282"/>
            <p:cNvSpPr/>
            <p:nvPr/>
          </p:nvSpPr>
          <p:spPr>
            <a:xfrm>
              <a:off x="-1"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89" y="7839"/>
                    <a:pt x="5059" y="15155"/>
                    <a:pt x="13038" y="21600"/>
                  </a:cubicBezTo>
                  <a:cubicBezTo>
                    <a:pt x="21600" y="19335"/>
                    <a:pt x="21600" y="19335"/>
                    <a:pt x="21600" y="19335"/>
                  </a:cubicBezTo>
                  <a:cubicBezTo>
                    <a:pt x="14595" y="13587"/>
                    <a:pt x="10314" y="6968"/>
                    <a:pt x="9924" y="0"/>
                  </a:cubicBezTo>
                  <a:lnTo>
                    <a:pt x="0" y="0"/>
                  </a:ln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83" name="Shape 283"/>
            <p:cNvSpPr/>
            <p:nvPr/>
          </p:nvSpPr>
          <p:spPr>
            <a:xfrm>
              <a:off x="-1"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9924" y="21600"/>
                  </a:moveTo>
                  <a:cubicBezTo>
                    <a:pt x="10314" y="14604"/>
                    <a:pt x="14595" y="8045"/>
                    <a:pt x="21600" y="2274"/>
                  </a:cubicBezTo>
                  <a:cubicBezTo>
                    <a:pt x="13038" y="0"/>
                    <a:pt x="13038" y="0"/>
                    <a:pt x="13038" y="0"/>
                  </a:cubicBezTo>
                  <a:cubicBezTo>
                    <a:pt x="5059" y="6471"/>
                    <a:pt x="389" y="13817"/>
                    <a:pt x="0" y="21600"/>
                  </a:cubicBezTo>
                  <a:lnTo>
                    <a:pt x="9924" y="21600"/>
                  </a:ln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84" name="Shape 284"/>
            <p:cNvSpPr/>
            <p:nvPr/>
          </p:nvSpPr>
          <p:spPr>
            <a:xfrm>
              <a:off x="137358" y="137358"/>
              <a:ext cx="354937" cy="354937"/>
            </a:xfrm>
            <a:custGeom>
              <a:avLst/>
              <a:gdLst/>
              <a:ahLst/>
              <a:cxnLst>
                <a:cxn ang="0">
                  <a:pos x="wd2" y="hd2"/>
                </a:cxn>
                <a:cxn ang="5400000">
                  <a:pos x="wd2" y="hd2"/>
                </a:cxn>
                <a:cxn ang="10800000">
                  <a:pos x="wd2" y="hd2"/>
                </a:cxn>
                <a:cxn ang="16200000">
                  <a:pos x="wd2" y="hd2"/>
                </a:cxn>
              </a:cxnLst>
              <a:rect l="0" t="0" r="r" b="b"/>
              <a:pathLst>
                <a:path w="21600" h="21600" extrusionOk="0">
                  <a:moveTo>
                    <a:pt x="0" y="18979"/>
                  </a:moveTo>
                  <a:cubicBezTo>
                    <a:pt x="4614" y="21600"/>
                    <a:pt x="4614" y="21600"/>
                    <a:pt x="4614" y="21600"/>
                  </a:cubicBezTo>
                  <a:cubicBezTo>
                    <a:pt x="8913" y="14680"/>
                    <a:pt x="14680" y="8913"/>
                    <a:pt x="21600" y="4614"/>
                  </a:cubicBezTo>
                  <a:cubicBezTo>
                    <a:pt x="18979" y="0"/>
                    <a:pt x="18979" y="0"/>
                    <a:pt x="18979" y="0"/>
                  </a:cubicBezTo>
                  <a:cubicBezTo>
                    <a:pt x="11219" y="4718"/>
                    <a:pt x="4718" y="11219"/>
                    <a:pt x="0" y="18979"/>
                  </a:cubicBez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85" name="Shape 285"/>
            <p:cNvSpPr/>
            <p:nvPr/>
          </p:nvSpPr>
          <p:spPr>
            <a:xfrm>
              <a:off x="486799" y="-1"/>
              <a:ext cx="425264" cy="191206"/>
            </a:xfrm>
            <a:custGeom>
              <a:avLst/>
              <a:gdLst/>
              <a:ahLst/>
              <a:cxnLst>
                <a:cxn ang="0">
                  <a:pos x="wd2" y="hd2"/>
                </a:cxn>
                <a:cxn ang="5400000">
                  <a:pos x="wd2" y="hd2"/>
                </a:cxn>
                <a:cxn ang="10800000">
                  <a:pos x="wd2" y="hd2"/>
                </a:cxn>
                <a:cxn ang="16200000">
                  <a:pos x="wd2" y="hd2"/>
                </a:cxn>
              </a:cxnLst>
              <a:rect l="0" t="0" r="r" b="b"/>
              <a:pathLst>
                <a:path w="21600" h="21600" extrusionOk="0">
                  <a:moveTo>
                    <a:pt x="0" y="13038"/>
                  </a:moveTo>
                  <a:cubicBezTo>
                    <a:pt x="2186" y="21600"/>
                    <a:pt x="2186" y="21600"/>
                    <a:pt x="2186" y="21600"/>
                  </a:cubicBezTo>
                  <a:cubicBezTo>
                    <a:pt x="8045" y="14595"/>
                    <a:pt x="14604" y="10314"/>
                    <a:pt x="21600" y="9924"/>
                  </a:cubicBezTo>
                  <a:cubicBezTo>
                    <a:pt x="21600" y="0"/>
                    <a:pt x="21600" y="0"/>
                    <a:pt x="21600" y="0"/>
                  </a:cubicBezTo>
                  <a:cubicBezTo>
                    <a:pt x="13817" y="389"/>
                    <a:pt x="6471" y="5059"/>
                    <a:pt x="0" y="13038"/>
                  </a:cubicBezTo>
                  <a:close/>
                </a:path>
              </a:pathLst>
            </a:custGeom>
            <a:solidFill>
              <a:srgbClr val="0BD0D9">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sp>
        <p:nvSpPr>
          <p:cNvPr id="287" name="Shape 287"/>
          <p:cNvSpPr/>
          <p:nvPr/>
        </p:nvSpPr>
        <p:spPr>
          <a:xfrm>
            <a:off x="9410817" y="2430769"/>
            <a:ext cx="1521937" cy="1521937"/>
          </a:xfrm>
          <a:prstGeom prst="ellipse">
            <a:avLst/>
          </a:prstGeom>
          <a:solidFill>
            <a:srgbClr val="10CF9B"/>
          </a:solidFill>
          <a:ln w="12700">
            <a:miter lim="400000"/>
          </a:ln>
        </p:spPr>
        <p:txBody>
          <a:bodyPr lIns="45718" tIns="45718" rIns="45718" bIns="45718"/>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nvGrpSpPr>
          <p:cNvPr id="300" name="Group 300"/>
          <p:cNvGrpSpPr/>
          <p:nvPr/>
        </p:nvGrpSpPr>
        <p:grpSpPr>
          <a:xfrm>
            <a:off x="9237195" y="2257145"/>
            <a:ext cx="1868079" cy="1868080"/>
            <a:chOff x="0" y="0"/>
            <a:chExt cx="1868078" cy="1868078"/>
          </a:xfrm>
        </p:grpSpPr>
        <p:sp>
          <p:nvSpPr>
            <p:cNvPr id="288" name="Shape 288"/>
            <p:cNvSpPr/>
            <p:nvPr/>
          </p:nvSpPr>
          <p:spPr>
            <a:xfrm>
              <a:off x="1375783" y="137358"/>
              <a:ext cx="356036" cy="354937"/>
            </a:xfrm>
            <a:custGeom>
              <a:avLst/>
              <a:gdLst/>
              <a:ahLst/>
              <a:cxnLst>
                <a:cxn ang="0">
                  <a:pos x="wd2" y="hd2"/>
                </a:cxn>
                <a:cxn ang="5400000">
                  <a:pos x="wd2" y="hd2"/>
                </a:cxn>
                <a:cxn ang="10800000">
                  <a:pos x="wd2" y="hd2"/>
                </a:cxn>
                <a:cxn ang="16200000">
                  <a:pos x="wd2" y="hd2"/>
                </a:cxn>
              </a:cxnLst>
              <a:rect l="0" t="0" r="r" b="b"/>
              <a:pathLst>
                <a:path w="21600" h="21600" extrusionOk="0">
                  <a:moveTo>
                    <a:pt x="21600" y="18979"/>
                  </a:moveTo>
                  <a:cubicBezTo>
                    <a:pt x="16904" y="11219"/>
                    <a:pt x="10435" y="4718"/>
                    <a:pt x="2713" y="0"/>
                  </a:cubicBezTo>
                  <a:cubicBezTo>
                    <a:pt x="0" y="4614"/>
                    <a:pt x="0" y="4614"/>
                    <a:pt x="0" y="4614"/>
                  </a:cubicBezTo>
                  <a:cubicBezTo>
                    <a:pt x="6887" y="8913"/>
                    <a:pt x="12730" y="14680"/>
                    <a:pt x="17009" y="21600"/>
                  </a:cubicBezTo>
                  <a:lnTo>
                    <a:pt x="21600" y="18979"/>
                  </a:ln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89" name="Shape 289"/>
            <p:cNvSpPr/>
            <p:nvPr/>
          </p:nvSpPr>
          <p:spPr>
            <a:xfrm>
              <a:off x="956014" y="-1"/>
              <a:ext cx="427463" cy="19120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9924"/>
                    <a:pt x="0" y="9924"/>
                    <a:pt x="0" y="9924"/>
                  </a:cubicBezTo>
                  <a:cubicBezTo>
                    <a:pt x="6968" y="10314"/>
                    <a:pt x="13587" y="14595"/>
                    <a:pt x="19335" y="21600"/>
                  </a:cubicBezTo>
                  <a:cubicBezTo>
                    <a:pt x="21600" y="13038"/>
                    <a:pt x="21600" y="13038"/>
                    <a:pt x="21600" y="13038"/>
                  </a:cubicBezTo>
                  <a:cubicBezTo>
                    <a:pt x="15155" y="5059"/>
                    <a:pt x="7839" y="389"/>
                    <a:pt x="0" y="0"/>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0" name="Shape 290"/>
            <p:cNvSpPr/>
            <p:nvPr/>
          </p:nvSpPr>
          <p:spPr>
            <a:xfrm>
              <a:off x="1676873"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8757" y="0"/>
                  </a:moveTo>
                  <a:cubicBezTo>
                    <a:pt x="0" y="2274"/>
                    <a:pt x="0" y="2274"/>
                    <a:pt x="0" y="2274"/>
                  </a:cubicBezTo>
                  <a:cubicBezTo>
                    <a:pt x="7200" y="8045"/>
                    <a:pt x="11286" y="14604"/>
                    <a:pt x="11676" y="21600"/>
                  </a:cubicBezTo>
                  <a:cubicBezTo>
                    <a:pt x="21600" y="21600"/>
                    <a:pt x="21600" y="21600"/>
                    <a:pt x="21600" y="21600"/>
                  </a:cubicBezTo>
                  <a:cubicBezTo>
                    <a:pt x="21211" y="13817"/>
                    <a:pt x="16541" y="6471"/>
                    <a:pt x="8757" y="0"/>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1" name="Shape 291"/>
            <p:cNvSpPr/>
            <p:nvPr/>
          </p:nvSpPr>
          <p:spPr>
            <a:xfrm>
              <a:off x="1676873"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11676" y="0"/>
                  </a:moveTo>
                  <a:cubicBezTo>
                    <a:pt x="11286" y="6968"/>
                    <a:pt x="7200" y="13587"/>
                    <a:pt x="0" y="19335"/>
                  </a:cubicBezTo>
                  <a:cubicBezTo>
                    <a:pt x="8757" y="21600"/>
                    <a:pt x="8757" y="21600"/>
                    <a:pt x="8757" y="21600"/>
                  </a:cubicBezTo>
                  <a:cubicBezTo>
                    <a:pt x="16541" y="15155"/>
                    <a:pt x="21211" y="7839"/>
                    <a:pt x="21600" y="0"/>
                  </a:cubicBezTo>
                  <a:lnTo>
                    <a:pt x="11676" y="0"/>
                  </a:ln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2" name="Shape 292"/>
            <p:cNvSpPr/>
            <p:nvPr/>
          </p:nvSpPr>
          <p:spPr>
            <a:xfrm>
              <a:off x="1375783" y="1375784"/>
              <a:ext cx="356036" cy="356036"/>
            </a:xfrm>
            <a:custGeom>
              <a:avLst/>
              <a:gdLst/>
              <a:ahLst/>
              <a:cxnLst>
                <a:cxn ang="0">
                  <a:pos x="wd2" y="hd2"/>
                </a:cxn>
                <a:cxn ang="5400000">
                  <a:pos x="wd2" y="hd2"/>
                </a:cxn>
                <a:cxn ang="10800000">
                  <a:pos x="wd2" y="hd2"/>
                </a:cxn>
                <a:cxn ang="16200000">
                  <a:pos x="wd2" y="hd2"/>
                </a:cxn>
              </a:cxnLst>
              <a:rect l="0" t="0" r="r" b="b"/>
              <a:pathLst>
                <a:path w="21600" h="21600" extrusionOk="0">
                  <a:moveTo>
                    <a:pt x="21600" y="2713"/>
                  </a:moveTo>
                  <a:cubicBezTo>
                    <a:pt x="17009" y="0"/>
                    <a:pt x="17009" y="0"/>
                    <a:pt x="17009" y="0"/>
                  </a:cubicBezTo>
                  <a:cubicBezTo>
                    <a:pt x="12730" y="6887"/>
                    <a:pt x="6887" y="12730"/>
                    <a:pt x="0" y="17009"/>
                  </a:cubicBezTo>
                  <a:cubicBezTo>
                    <a:pt x="2713" y="21600"/>
                    <a:pt x="2713" y="21600"/>
                    <a:pt x="2713" y="21600"/>
                  </a:cubicBezTo>
                  <a:cubicBezTo>
                    <a:pt x="10435" y="16904"/>
                    <a:pt x="16904" y="10435"/>
                    <a:pt x="21600" y="2713"/>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3" name="Shape 293"/>
            <p:cNvSpPr/>
            <p:nvPr/>
          </p:nvSpPr>
          <p:spPr>
            <a:xfrm>
              <a:off x="956014" y="1679070"/>
              <a:ext cx="427463" cy="189009"/>
            </a:xfrm>
            <a:custGeom>
              <a:avLst/>
              <a:gdLst/>
              <a:ahLst/>
              <a:cxnLst>
                <a:cxn ang="0">
                  <a:pos x="wd2" y="hd2"/>
                </a:cxn>
                <a:cxn ang="5400000">
                  <a:pos x="wd2" y="hd2"/>
                </a:cxn>
                <a:cxn ang="10800000">
                  <a:pos x="wd2" y="hd2"/>
                </a:cxn>
                <a:cxn ang="16200000">
                  <a:pos x="wd2" y="hd2"/>
                </a:cxn>
              </a:cxnLst>
              <a:rect l="0" t="0" r="r" b="b"/>
              <a:pathLst>
                <a:path w="21600" h="21600" extrusionOk="0">
                  <a:moveTo>
                    <a:pt x="21600" y="8640"/>
                  </a:moveTo>
                  <a:cubicBezTo>
                    <a:pt x="19335" y="0"/>
                    <a:pt x="19335" y="0"/>
                    <a:pt x="19335" y="0"/>
                  </a:cubicBezTo>
                  <a:cubicBezTo>
                    <a:pt x="13587" y="7069"/>
                    <a:pt x="6968" y="11193"/>
                    <a:pt x="0" y="11585"/>
                  </a:cubicBezTo>
                  <a:cubicBezTo>
                    <a:pt x="0" y="21600"/>
                    <a:pt x="0" y="21600"/>
                    <a:pt x="0" y="21600"/>
                  </a:cubicBezTo>
                  <a:cubicBezTo>
                    <a:pt x="7839" y="21207"/>
                    <a:pt x="15155" y="16495"/>
                    <a:pt x="21600" y="8640"/>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4" name="Shape 294"/>
            <p:cNvSpPr/>
            <p:nvPr/>
          </p:nvSpPr>
          <p:spPr>
            <a:xfrm>
              <a:off x="486799" y="1679070"/>
              <a:ext cx="425264" cy="189009"/>
            </a:xfrm>
            <a:custGeom>
              <a:avLst/>
              <a:gdLst/>
              <a:ahLst/>
              <a:cxnLst>
                <a:cxn ang="0">
                  <a:pos x="wd2" y="hd2"/>
                </a:cxn>
                <a:cxn ang="5400000">
                  <a:pos x="wd2" y="hd2"/>
                </a:cxn>
                <a:cxn ang="10800000">
                  <a:pos x="wd2" y="hd2"/>
                </a:cxn>
                <a:cxn ang="16200000">
                  <a:pos x="wd2" y="hd2"/>
                </a:cxn>
              </a:cxnLst>
              <a:rect l="0" t="0" r="r" b="b"/>
              <a:pathLst>
                <a:path w="21600" h="21600" extrusionOk="0">
                  <a:moveTo>
                    <a:pt x="0" y="8640"/>
                  </a:moveTo>
                  <a:cubicBezTo>
                    <a:pt x="6471" y="16495"/>
                    <a:pt x="13817" y="21207"/>
                    <a:pt x="21600" y="21600"/>
                  </a:cubicBezTo>
                  <a:cubicBezTo>
                    <a:pt x="21600" y="11585"/>
                    <a:pt x="21600" y="11585"/>
                    <a:pt x="21600" y="11585"/>
                  </a:cubicBezTo>
                  <a:cubicBezTo>
                    <a:pt x="14604" y="11193"/>
                    <a:pt x="8045" y="7069"/>
                    <a:pt x="2274" y="0"/>
                  </a:cubicBezTo>
                  <a:lnTo>
                    <a:pt x="0" y="8640"/>
                  </a:ln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5" name="Shape 295"/>
            <p:cNvSpPr/>
            <p:nvPr/>
          </p:nvSpPr>
          <p:spPr>
            <a:xfrm>
              <a:off x="137358" y="1375784"/>
              <a:ext cx="354937" cy="356036"/>
            </a:xfrm>
            <a:custGeom>
              <a:avLst/>
              <a:gdLst/>
              <a:ahLst/>
              <a:cxnLst>
                <a:cxn ang="0">
                  <a:pos x="wd2" y="hd2"/>
                </a:cxn>
                <a:cxn ang="5400000">
                  <a:pos x="wd2" y="hd2"/>
                </a:cxn>
                <a:cxn ang="10800000">
                  <a:pos x="wd2" y="hd2"/>
                </a:cxn>
                <a:cxn ang="16200000">
                  <a:pos x="wd2" y="hd2"/>
                </a:cxn>
              </a:cxnLst>
              <a:rect l="0" t="0" r="r" b="b"/>
              <a:pathLst>
                <a:path w="21600" h="21600" extrusionOk="0">
                  <a:moveTo>
                    <a:pt x="4614" y="0"/>
                  </a:moveTo>
                  <a:cubicBezTo>
                    <a:pt x="0" y="2713"/>
                    <a:pt x="0" y="2713"/>
                    <a:pt x="0" y="2713"/>
                  </a:cubicBezTo>
                  <a:cubicBezTo>
                    <a:pt x="4718" y="10435"/>
                    <a:pt x="11219" y="16904"/>
                    <a:pt x="18979" y="21600"/>
                  </a:cubicBezTo>
                  <a:cubicBezTo>
                    <a:pt x="21600" y="17009"/>
                    <a:pt x="21600" y="17009"/>
                    <a:pt x="21600" y="17009"/>
                  </a:cubicBezTo>
                  <a:cubicBezTo>
                    <a:pt x="14680" y="12730"/>
                    <a:pt x="8913" y="6887"/>
                    <a:pt x="4614" y="0"/>
                  </a:cubicBez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6" name="Shape 296"/>
            <p:cNvSpPr/>
            <p:nvPr/>
          </p:nvSpPr>
          <p:spPr>
            <a:xfrm>
              <a:off x="-1" y="956015"/>
              <a:ext cx="191206" cy="42746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389" y="7839"/>
                    <a:pt x="5059" y="15155"/>
                    <a:pt x="13038" y="21600"/>
                  </a:cubicBezTo>
                  <a:cubicBezTo>
                    <a:pt x="21600" y="19335"/>
                    <a:pt x="21600" y="19335"/>
                    <a:pt x="21600" y="19335"/>
                  </a:cubicBezTo>
                  <a:cubicBezTo>
                    <a:pt x="14595" y="13587"/>
                    <a:pt x="10314" y="6968"/>
                    <a:pt x="9924" y="0"/>
                  </a:cubicBezTo>
                  <a:lnTo>
                    <a:pt x="0" y="0"/>
                  </a:lnTo>
                  <a:close/>
                </a:path>
              </a:pathLst>
            </a:custGeom>
            <a:solidFill>
              <a:srgbClr val="10CF9B"/>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7" name="Shape 297"/>
            <p:cNvSpPr/>
            <p:nvPr/>
          </p:nvSpPr>
          <p:spPr>
            <a:xfrm>
              <a:off x="-1" y="486799"/>
              <a:ext cx="191206" cy="425265"/>
            </a:xfrm>
            <a:custGeom>
              <a:avLst/>
              <a:gdLst/>
              <a:ahLst/>
              <a:cxnLst>
                <a:cxn ang="0">
                  <a:pos x="wd2" y="hd2"/>
                </a:cxn>
                <a:cxn ang="5400000">
                  <a:pos x="wd2" y="hd2"/>
                </a:cxn>
                <a:cxn ang="10800000">
                  <a:pos x="wd2" y="hd2"/>
                </a:cxn>
                <a:cxn ang="16200000">
                  <a:pos x="wd2" y="hd2"/>
                </a:cxn>
              </a:cxnLst>
              <a:rect l="0" t="0" r="r" b="b"/>
              <a:pathLst>
                <a:path w="21600" h="21600" extrusionOk="0">
                  <a:moveTo>
                    <a:pt x="9924" y="21600"/>
                  </a:moveTo>
                  <a:cubicBezTo>
                    <a:pt x="10314" y="14604"/>
                    <a:pt x="14595" y="8045"/>
                    <a:pt x="21600" y="2274"/>
                  </a:cubicBezTo>
                  <a:cubicBezTo>
                    <a:pt x="13038" y="0"/>
                    <a:pt x="13038" y="0"/>
                    <a:pt x="13038" y="0"/>
                  </a:cubicBezTo>
                  <a:cubicBezTo>
                    <a:pt x="5059" y="6471"/>
                    <a:pt x="389" y="13817"/>
                    <a:pt x="0" y="21600"/>
                  </a:cubicBezTo>
                  <a:lnTo>
                    <a:pt x="9924" y="21600"/>
                  </a:lnTo>
                  <a:close/>
                </a:path>
              </a:pathLst>
            </a:custGeom>
            <a:solidFill>
              <a:srgbClr val="10CF9B">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8" name="Shape 298"/>
            <p:cNvSpPr/>
            <p:nvPr/>
          </p:nvSpPr>
          <p:spPr>
            <a:xfrm>
              <a:off x="137358" y="137358"/>
              <a:ext cx="354937" cy="354937"/>
            </a:xfrm>
            <a:custGeom>
              <a:avLst/>
              <a:gdLst/>
              <a:ahLst/>
              <a:cxnLst>
                <a:cxn ang="0">
                  <a:pos x="wd2" y="hd2"/>
                </a:cxn>
                <a:cxn ang="5400000">
                  <a:pos x="wd2" y="hd2"/>
                </a:cxn>
                <a:cxn ang="10800000">
                  <a:pos x="wd2" y="hd2"/>
                </a:cxn>
                <a:cxn ang="16200000">
                  <a:pos x="wd2" y="hd2"/>
                </a:cxn>
              </a:cxnLst>
              <a:rect l="0" t="0" r="r" b="b"/>
              <a:pathLst>
                <a:path w="21600" h="21600" extrusionOk="0">
                  <a:moveTo>
                    <a:pt x="0" y="18979"/>
                  </a:moveTo>
                  <a:cubicBezTo>
                    <a:pt x="4614" y="21600"/>
                    <a:pt x="4614" y="21600"/>
                    <a:pt x="4614" y="21600"/>
                  </a:cubicBezTo>
                  <a:cubicBezTo>
                    <a:pt x="8913" y="14680"/>
                    <a:pt x="14680" y="8913"/>
                    <a:pt x="21600" y="4614"/>
                  </a:cubicBezTo>
                  <a:cubicBezTo>
                    <a:pt x="18979" y="0"/>
                    <a:pt x="18979" y="0"/>
                    <a:pt x="18979" y="0"/>
                  </a:cubicBezTo>
                  <a:cubicBezTo>
                    <a:pt x="11219" y="4718"/>
                    <a:pt x="4718" y="11219"/>
                    <a:pt x="0" y="18979"/>
                  </a:cubicBezTo>
                  <a:close/>
                </a:path>
              </a:pathLst>
            </a:custGeom>
            <a:solidFill>
              <a:srgbClr val="10CF9B">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299" name="Shape 299"/>
            <p:cNvSpPr/>
            <p:nvPr/>
          </p:nvSpPr>
          <p:spPr>
            <a:xfrm>
              <a:off x="486799" y="-1"/>
              <a:ext cx="425264" cy="191206"/>
            </a:xfrm>
            <a:custGeom>
              <a:avLst/>
              <a:gdLst/>
              <a:ahLst/>
              <a:cxnLst>
                <a:cxn ang="0">
                  <a:pos x="wd2" y="hd2"/>
                </a:cxn>
                <a:cxn ang="5400000">
                  <a:pos x="wd2" y="hd2"/>
                </a:cxn>
                <a:cxn ang="10800000">
                  <a:pos x="wd2" y="hd2"/>
                </a:cxn>
                <a:cxn ang="16200000">
                  <a:pos x="wd2" y="hd2"/>
                </a:cxn>
              </a:cxnLst>
              <a:rect l="0" t="0" r="r" b="b"/>
              <a:pathLst>
                <a:path w="21600" h="21600" extrusionOk="0">
                  <a:moveTo>
                    <a:pt x="0" y="13038"/>
                  </a:moveTo>
                  <a:cubicBezTo>
                    <a:pt x="2186" y="21600"/>
                    <a:pt x="2186" y="21600"/>
                    <a:pt x="2186" y="21600"/>
                  </a:cubicBezTo>
                  <a:cubicBezTo>
                    <a:pt x="8045" y="14595"/>
                    <a:pt x="14604" y="10314"/>
                    <a:pt x="21600" y="9924"/>
                  </a:cubicBezTo>
                  <a:cubicBezTo>
                    <a:pt x="21600" y="0"/>
                    <a:pt x="21600" y="0"/>
                    <a:pt x="21600" y="0"/>
                  </a:cubicBezTo>
                  <a:cubicBezTo>
                    <a:pt x="13817" y="389"/>
                    <a:pt x="6471" y="5059"/>
                    <a:pt x="0" y="13038"/>
                  </a:cubicBezTo>
                  <a:close/>
                </a:path>
              </a:pathLst>
            </a:custGeom>
            <a:solidFill>
              <a:srgbClr val="10CF9B">
                <a:alpha val="25000"/>
              </a:srgbClr>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sp>
        <p:nvSpPr>
          <p:cNvPr id="302" name="Shape 302"/>
          <p:cNvSpPr/>
          <p:nvPr/>
        </p:nvSpPr>
        <p:spPr>
          <a:xfrm>
            <a:off x="1058332" y="4347819"/>
            <a:ext cx="1989928" cy="367030"/>
          </a:xfrm>
          <a:prstGeom prst="rect">
            <a:avLst/>
          </a:prstGeom>
          <a:ln w="12700">
            <a:miter lim="400000"/>
          </a:ln>
        </p:spPr>
        <p:txBody>
          <a:bodyPr lIns="45718" tIns="45718" rIns="45718" bIns="45718">
            <a:spAutoFit/>
          </a:bodyPr>
          <a:lstStyle>
            <a:lvl1pPr algn="ctr">
              <a:defRPr b="1">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lang="en-US" altLang="zh-CN"/>
              <a:t>AQS</a:t>
            </a:r>
            <a:r>
              <a:rPr lang="zh-CN" altLang="en-US"/>
              <a:t>简介</a:t>
            </a:r>
            <a:endParaRPr lang="zh-CN" altLang="en-US"/>
          </a:p>
        </p:txBody>
      </p:sp>
      <p:sp>
        <p:nvSpPr>
          <p:cNvPr id="304" name="Shape 304"/>
          <p:cNvSpPr/>
          <p:nvPr/>
        </p:nvSpPr>
        <p:spPr>
          <a:xfrm>
            <a:off x="3739312" y="4347819"/>
            <a:ext cx="1989929" cy="367030"/>
          </a:xfrm>
          <a:prstGeom prst="rect">
            <a:avLst/>
          </a:prstGeom>
          <a:ln w="12700">
            <a:miter lim="400000"/>
          </a:ln>
        </p:spPr>
        <p:txBody>
          <a:bodyPr lIns="45718" tIns="45718" rIns="45718" bIns="45718">
            <a:spAutoFit/>
          </a:bodyPr>
          <a:lstStyle>
            <a:lvl1pPr algn="ctr">
              <a:defRPr b="1">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lang="zh-CN" altLang="en-US"/>
              <a:t>实现原理</a:t>
            </a:r>
            <a:endParaRPr lang="zh-CN" altLang="en-US"/>
          </a:p>
        </p:txBody>
      </p:sp>
      <p:sp>
        <p:nvSpPr>
          <p:cNvPr id="306" name="Shape 306"/>
          <p:cNvSpPr/>
          <p:nvPr/>
        </p:nvSpPr>
        <p:spPr>
          <a:xfrm>
            <a:off x="6485255" y="4347845"/>
            <a:ext cx="2172970" cy="367030"/>
          </a:xfrm>
          <a:prstGeom prst="rect">
            <a:avLst/>
          </a:prstGeom>
          <a:ln w="12700">
            <a:miter lim="400000"/>
          </a:ln>
        </p:spPr>
        <p:txBody>
          <a:bodyPr wrap="square" lIns="45718" tIns="45718" rIns="45718" bIns="45718">
            <a:spAutoFit/>
          </a:bodyPr>
          <a:lstStyle>
            <a:lvl1pPr algn="ctr">
              <a:defRPr b="1">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lang="zh-CN" altLang="en-US"/>
              <a:t>常用的同步框架</a:t>
            </a:r>
            <a:endParaRPr lang="zh-CN" altLang="en-US"/>
          </a:p>
        </p:txBody>
      </p:sp>
      <p:sp>
        <p:nvSpPr>
          <p:cNvPr id="308" name="Shape 308"/>
          <p:cNvSpPr/>
          <p:nvPr/>
        </p:nvSpPr>
        <p:spPr>
          <a:xfrm>
            <a:off x="9176270" y="4347819"/>
            <a:ext cx="1989929" cy="367030"/>
          </a:xfrm>
          <a:prstGeom prst="rect">
            <a:avLst/>
          </a:prstGeom>
          <a:ln w="12700">
            <a:miter lim="400000"/>
          </a:ln>
        </p:spPr>
        <p:txBody>
          <a:bodyPr lIns="45718" tIns="45718" rIns="45718" bIns="45718">
            <a:spAutoFit/>
          </a:bodyPr>
          <a:lstStyle>
            <a:lvl1pPr algn="ctr">
              <a:defRPr b="1">
                <a:solidFill>
                  <a:srgbClr val="80808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r>
              <a:rPr lang="zh-CN" altLang="en-US"/>
              <a:t>最佳实践</a:t>
            </a:r>
            <a:endParaRPr lang="zh-CN" altLang="en-US"/>
          </a:p>
        </p:txBody>
      </p:sp>
      <p:grpSp>
        <p:nvGrpSpPr>
          <p:cNvPr id="316" name="Group 316"/>
          <p:cNvGrpSpPr/>
          <p:nvPr/>
        </p:nvGrpSpPr>
        <p:grpSpPr>
          <a:xfrm>
            <a:off x="1785423" y="2937397"/>
            <a:ext cx="535744" cy="509775"/>
            <a:chOff x="0" y="0"/>
            <a:chExt cx="535742" cy="509773"/>
          </a:xfrm>
        </p:grpSpPr>
        <p:sp>
          <p:nvSpPr>
            <p:cNvPr id="309" name="Shape 309"/>
            <p:cNvSpPr/>
            <p:nvPr/>
          </p:nvSpPr>
          <p:spPr>
            <a:xfrm>
              <a:off x="-1" y="0"/>
              <a:ext cx="535743" cy="509774"/>
            </a:xfrm>
            <a:custGeom>
              <a:avLst/>
              <a:gdLst/>
              <a:ahLst/>
              <a:cxnLst>
                <a:cxn ang="0">
                  <a:pos x="wd2" y="hd2"/>
                </a:cxn>
                <a:cxn ang="5400000">
                  <a:pos x="wd2" y="hd2"/>
                </a:cxn>
                <a:cxn ang="10800000">
                  <a:pos x="wd2" y="hd2"/>
                </a:cxn>
                <a:cxn ang="16200000">
                  <a:pos x="wd2" y="hd2"/>
                </a:cxn>
              </a:cxnLst>
              <a:rect l="0" t="0" r="r" b="b"/>
              <a:pathLst>
                <a:path w="21600" h="21600" extrusionOk="0">
                  <a:moveTo>
                    <a:pt x="19784" y="0"/>
                  </a:moveTo>
                  <a:cubicBezTo>
                    <a:pt x="1816" y="0"/>
                    <a:pt x="1816" y="0"/>
                    <a:pt x="1816" y="0"/>
                  </a:cubicBezTo>
                  <a:cubicBezTo>
                    <a:pt x="818" y="0"/>
                    <a:pt x="0" y="847"/>
                    <a:pt x="0" y="1908"/>
                  </a:cubicBezTo>
                  <a:cubicBezTo>
                    <a:pt x="0" y="16519"/>
                    <a:pt x="0" y="16519"/>
                    <a:pt x="0" y="16519"/>
                  </a:cubicBezTo>
                  <a:cubicBezTo>
                    <a:pt x="0" y="17568"/>
                    <a:pt x="818" y="18428"/>
                    <a:pt x="1816" y="18428"/>
                  </a:cubicBezTo>
                  <a:cubicBezTo>
                    <a:pt x="7288" y="18428"/>
                    <a:pt x="7288" y="18428"/>
                    <a:pt x="7288" y="18428"/>
                  </a:cubicBezTo>
                  <a:cubicBezTo>
                    <a:pt x="7000" y="18807"/>
                    <a:pt x="6543" y="19300"/>
                    <a:pt x="6326" y="19527"/>
                  </a:cubicBezTo>
                  <a:cubicBezTo>
                    <a:pt x="6086" y="19767"/>
                    <a:pt x="5905" y="19957"/>
                    <a:pt x="5809" y="20096"/>
                  </a:cubicBezTo>
                  <a:cubicBezTo>
                    <a:pt x="5677" y="20286"/>
                    <a:pt x="5616" y="20652"/>
                    <a:pt x="5761" y="20968"/>
                  </a:cubicBezTo>
                  <a:cubicBezTo>
                    <a:pt x="5905" y="21259"/>
                    <a:pt x="6254" y="21600"/>
                    <a:pt x="7132" y="21600"/>
                  </a:cubicBezTo>
                  <a:cubicBezTo>
                    <a:pt x="14468" y="21600"/>
                    <a:pt x="14468" y="21600"/>
                    <a:pt x="14468" y="21600"/>
                  </a:cubicBezTo>
                  <a:cubicBezTo>
                    <a:pt x="15346" y="21600"/>
                    <a:pt x="15695" y="21259"/>
                    <a:pt x="15827" y="20968"/>
                  </a:cubicBezTo>
                  <a:cubicBezTo>
                    <a:pt x="15984" y="20652"/>
                    <a:pt x="15923" y="20286"/>
                    <a:pt x="15779" y="20096"/>
                  </a:cubicBezTo>
                  <a:cubicBezTo>
                    <a:pt x="15683" y="19957"/>
                    <a:pt x="15502" y="19767"/>
                    <a:pt x="15274" y="19527"/>
                  </a:cubicBezTo>
                  <a:cubicBezTo>
                    <a:pt x="15057" y="19300"/>
                    <a:pt x="14588" y="18807"/>
                    <a:pt x="14312" y="18428"/>
                  </a:cubicBezTo>
                  <a:cubicBezTo>
                    <a:pt x="19784" y="18428"/>
                    <a:pt x="19784" y="18428"/>
                    <a:pt x="19784" y="18428"/>
                  </a:cubicBezTo>
                  <a:cubicBezTo>
                    <a:pt x="20782" y="18428"/>
                    <a:pt x="21600" y="17568"/>
                    <a:pt x="21600" y="16519"/>
                  </a:cubicBezTo>
                  <a:cubicBezTo>
                    <a:pt x="21600" y="1908"/>
                    <a:pt x="21600" y="1908"/>
                    <a:pt x="21600" y="1908"/>
                  </a:cubicBezTo>
                  <a:cubicBezTo>
                    <a:pt x="21600" y="847"/>
                    <a:pt x="20782" y="0"/>
                    <a:pt x="19784" y="0"/>
                  </a:cubicBezTo>
                  <a:close/>
                  <a:moveTo>
                    <a:pt x="14805" y="20033"/>
                  </a:moveTo>
                  <a:cubicBezTo>
                    <a:pt x="14997" y="20235"/>
                    <a:pt x="15178" y="20425"/>
                    <a:pt x="15238" y="20500"/>
                  </a:cubicBezTo>
                  <a:cubicBezTo>
                    <a:pt x="15238" y="20500"/>
                    <a:pt x="15262" y="20589"/>
                    <a:pt x="15214" y="20665"/>
                  </a:cubicBezTo>
                  <a:cubicBezTo>
                    <a:pt x="15130" y="20804"/>
                    <a:pt x="14853" y="20892"/>
                    <a:pt x="14468" y="20892"/>
                  </a:cubicBezTo>
                  <a:cubicBezTo>
                    <a:pt x="7132" y="20892"/>
                    <a:pt x="7132" y="20892"/>
                    <a:pt x="7132" y="20892"/>
                  </a:cubicBezTo>
                  <a:cubicBezTo>
                    <a:pt x="6747" y="20892"/>
                    <a:pt x="6470" y="20804"/>
                    <a:pt x="6374" y="20665"/>
                  </a:cubicBezTo>
                  <a:cubicBezTo>
                    <a:pt x="6338" y="20589"/>
                    <a:pt x="6350" y="20513"/>
                    <a:pt x="6350" y="20513"/>
                  </a:cubicBezTo>
                  <a:cubicBezTo>
                    <a:pt x="6350" y="20513"/>
                    <a:pt x="6350" y="20513"/>
                    <a:pt x="6350" y="20513"/>
                  </a:cubicBezTo>
                  <a:cubicBezTo>
                    <a:pt x="6422" y="20425"/>
                    <a:pt x="6603" y="20235"/>
                    <a:pt x="6795" y="20033"/>
                  </a:cubicBezTo>
                  <a:cubicBezTo>
                    <a:pt x="7384" y="19413"/>
                    <a:pt x="7865" y="18883"/>
                    <a:pt x="8082" y="18428"/>
                  </a:cubicBezTo>
                  <a:cubicBezTo>
                    <a:pt x="13518" y="18428"/>
                    <a:pt x="13518" y="18428"/>
                    <a:pt x="13518" y="18428"/>
                  </a:cubicBezTo>
                  <a:cubicBezTo>
                    <a:pt x="13735" y="18883"/>
                    <a:pt x="14216" y="19413"/>
                    <a:pt x="14805" y="20033"/>
                  </a:cubicBezTo>
                  <a:close/>
                  <a:moveTo>
                    <a:pt x="20253" y="16519"/>
                  </a:moveTo>
                  <a:cubicBezTo>
                    <a:pt x="20253" y="16785"/>
                    <a:pt x="20037" y="17012"/>
                    <a:pt x="19784" y="17012"/>
                  </a:cubicBezTo>
                  <a:cubicBezTo>
                    <a:pt x="1816" y="17012"/>
                    <a:pt x="1816" y="17012"/>
                    <a:pt x="1816" y="17012"/>
                  </a:cubicBezTo>
                  <a:cubicBezTo>
                    <a:pt x="1551" y="17012"/>
                    <a:pt x="1347" y="16785"/>
                    <a:pt x="1347" y="16519"/>
                  </a:cubicBezTo>
                  <a:cubicBezTo>
                    <a:pt x="1347" y="1908"/>
                    <a:pt x="1347" y="1908"/>
                    <a:pt x="1347" y="1908"/>
                  </a:cubicBezTo>
                  <a:cubicBezTo>
                    <a:pt x="1347" y="1630"/>
                    <a:pt x="1551" y="1416"/>
                    <a:pt x="1816" y="1416"/>
                  </a:cubicBezTo>
                  <a:cubicBezTo>
                    <a:pt x="19784" y="1416"/>
                    <a:pt x="19784" y="1416"/>
                    <a:pt x="19784" y="1416"/>
                  </a:cubicBezTo>
                  <a:cubicBezTo>
                    <a:pt x="20037" y="1416"/>
                    <a:pt x="20253" y="1630"/>
                    <a:pt x="20253" y="1908"/>
                  </a:cubicBezTo>
                  <a:lnTo>
                    <a:pt x="20253" y="16519"/>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10" name="Shape 310"/>
            <p:cNvSpPr/>
            <p:nvPr/>
          </p:nvSpPr>
          <p:spPr>
            <a:xfrm>
              <a:off x="66809" y="66809"/>
              <a:ext cx="402123" cy="268125"/>
            </a:xfrm>
            <a:custGeom>
              <a:avLst/>
              <a:gdLst/>
              <a:ahLst/>
              <a:cxnLst>
                <a:cxn ang="0">
                  <a:pos x="wd2" y="hd2"/>
                </a:cxn>
                <a:cxn ang="5400000">
                  <a:pos x="wd2" y="hd2"/>
                </a:cxn>
                <a:cxn ang="10800000">
                  <a:pos x="wd2" y="hd2"/>
                </a:cxn>
                <a:cxn ang="16200000">
                  <a:pos x="wd2" y="hd2"/>
                </a:cxn>
              </a:cxnLst>
              <a:rect l="0" t="0" r="r" b="b"/>
              <a:pathLst>
                <a:path w="21600" h="21600" extrusionOk="0">
                  <a:moveTo>
                    <a:pt x="20062" y="0"/>
                  </a:moveTo>
                  <a:cubicBezTo>
                    <a:pt x="1538" y="0"/>
                    <a:pt x="1538" y="0"/>
                    <a:pt x="1538" y="0"/>
                  </a:cubicBezTo>
                  <a:cubicBezTo>
                    <a:pt x="689" y="0"/>
                    <a:pt x="0" y="1033"/>
                    <a:pt x="0" y="2283"/>
                  </a:cubicBezTo>
                  <a:cubicBezTo>
                    <a:pt x="0" y="19293"/>
                    <a:pt x="0" y="19293"/>
                    <a:pt x="0" y="19293"/>
                  </a:cubicBezTo>
                  <a:cubicBezTo>
                    <a:pt x="0" y="20567"/>
                    <a:pt x="689" y="21600"/>
                    <a:pt x="1538" y="21600"/>
                  </a:cubicBezTo>
                  <a:cubicBezTo>
                    <a:pt x="20062" y="21600"/>
                    <a:pt x="20062" y="21600"/>
                    <a:pt x="20062" y="21600"/>
                  </a:cubicBezTo>
                  <a:cubicBezTo>
                    <a:pt x="20911" y="21600"/>
                    <a:pt x="21600" y="20567"/>
                    <a:pt x="21600" y="19293"/>
                  </a:cubicBezTo>
                  <a:cubicBezTo>
                    <a:pt x="21600" y="2283"/>
                    <a:pt x="21600" y="2283"/>
                    <a:pt x="21600" y="2283"/>
                  </a:cubicBezTo>
                  <a:cubicBezTo>
                    <a:pt x="21600" y="1033"/>
                    <a:pt x="20911" y="0"/>
                    <a:pt x="20062" y="0"/>
                  </a:cubicBezTo>
                  <a:close/>
                  <a:moveTo>
                    <a:pt x="20687" y="19293"/>
                  </a:moveTo>
                  <a:cubicBezTo>
                    <a:pt x="20687" y="19822"/>
                    <a:pt x="20414" y="20255"/>
                    <a:pt x="20062" y="20255"/>
                  </a:cubicBezTo>
                  <a:cubicBezTo>
                    <a:pt x="1538" y="20255"/>
                    <a:pt x="1538" y="20255"/>
                    <a:pt x="1538" y="20255"/>
                  </a:cubicBezTo>
                  <a:cubicBezTo>
                    <a:pt x="1186" y="20255"/>
                    <a:pt x="897" y="19822"/>
                    <a:pt x="897" y="19293"/>
                  </a:cubicBezTo>
                  <a:cubicBezTo>
                    <a:pt x="897" y="2283"/>
                    <a:pt x="897" y="2283"/>
                    <a:pt x="897" y="2283"/>
                  </a:cubicBezTo>
                  <a:cubicBezTo>
                    <a:pt x="897" y="1778"/>
                    <a:pt x="1186" y="1345"/>
                    <a:pt x="1538" y="1345"/>
                  </a:cubicBezTo>
                  <a:cubicBezTo>
                    <a:pt x="20062" y="1345"/>
                    <a:pt x="20062" y="1345"/>
                    <a:pt x="20062" y="1345"/>
                  </a:cubicBezTo>
                  <a:cubicBezTo>
                    <a:pt x="20414" y="1345"/>
                    <a:pt x="20687" y="1778"/>
                    <a:pt x="20687" y="2283"/>
                  </a:cubicBezTo>
                  <a:lnTo>
                    <a:pt x="20687" y="19293"/>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11" name="Shape 311"/>
            <p:cNvSpPr/>
            <p:nvPr/>
          </p:nvSpPr>
          <p:spPr>
            <a:xfrm>
              <a:off x="242784" y="342748"/>
              <a:ext cx="50173" cy="500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86" y="0"/>
                    <a:pt x="0" y="4886"/>
                    <a:pt x="0" y="10800"/>
                  </a:cubicBezTo>
                  <a:cubicBezTo>
                    <a:pt x="0" y="16843"/>
                    <a:pt x="4886" y="21600"/>
                    <a:pt x="10800" y="21600"/>
                  </a:cubicBezTo>
                  <a:cubicBezTo>
                    <a:pt x="16714" y="21600"/>
                    <a:pt x="21600" y="16843"/>
                    <a:pt x="21600" y="10800"/>
                  </a:cubicBezTo>
                  <a:cubicBezTo>
                    <a:pt x="21600" y="4886"/>
                    <a:pt x="16714" y="0"/>
                    <a:pt x="10800" y="0"/>
                  </a:cubicBezTo>
                  <a:close/>
                  <a:moveTo>
                    <a:pt x="10800" y="14400"/>
                  </a:moveTo>
                  <a:cubicBezTo>
                    <a:pt x="8743" y="14400"/>
                    <a:pt x="7200" y="12857"/>
                    <a:pt x="7200" y="10800"/>
                  </a:cubicBezTo>
                  <a:cubicBezTo>
                    <a:pt x="7200" y="8871"/>
                    <a:pt x="8743" y="7200"/>
                    <a:pt x="10800" y="7200"/>
                  </a:cubicBezTo>
                  <a:cubicBezTo>
                    <a:pt x="12729" y="7200"/>
                    <a:pt x="14400" y="8871"/>
                    <a:pt x="14400" y="10800"/>
                  </a:cubicBezTo>
                  <a:cubicBezTo>
                    <a:pt x="14400" y="12857"/>
                    <a:pt x="12729" y="14400"/>
                    <a:pt x="10800" y="144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12" name="Shape 312"/>
            <p:cNvSpPr/>
            <p:nvPr/>
          </p:nvSpPr>
          <p:spPr>
            <a:xfrm>
              <a:off x="200681" y="200807"/>
              <a:ext cx="49921" cy="100218"/>
            </a:xfrm>
            <a:custGeom>
              <a:avLst/>
              <a:gdLst/>
              <a:ahLst/>
              <a:cxnLst>
                <a:cxn ang="0">
                  <a:pos x="wd2" y="hd2"/>
                </a:cxn>
                <a:cxn ang="5400000">
                  <a:pos x="wd2" y="hd2"/>
                </a:cxn>
                <a:cxn ang="10800000">
                  <a:pos x="wd2" y="hd2"/>
                </a:cxn>
                <a:cxn ang="16200000">
                  <a:pos x="wd2" y="hd2"/>
                </a:cxn>
              </a:cxnLst>
              <a:rect l="0" t="0" r="r" b="b"/>
              <a:pathLst>
                <a:path w="21600" h="21600" extrusionOk="0">
                  <a:moveTo>
                    <a:pt x="16168" y="0"/>
                  </a:moveTo>
                  <a:cubicBezTo>
                    <a:pt x="5432" y="0"/>
                    <a:pt x="5432" y="0"/>
                    <a:pt x="5432" y="0"/>
                  </a:cubicBezTo>
                  <a:cubicBezTo>
                    <a:pt x="2457" y="0"/>
                    <a:pt x="0" y="1157"/>
                    <a:pt x="0" y="2700"/>
                  </a:cubicBezTo>
                  <a:cubicBezTo>
                    <a:pt x="0" y="18900"/>
                    <a:pt x="0" y="18900"/>
                    <a:pt x="0" y="18900"/>
                  </a:cubicBezTo>
                  <a:cubicBezTo>
                    <a:pt x="0" y="20379"/>
                    <a:pt x="2457" y="21600"/>
                    <a:pt x="5432" y="21600"/>
                  </a:cubicBezTo>
                  <a:cubicBezTo>
                    <a:pt x="16168" y="21600"/>
                    <a:pt x="16168" y="21600"/>
                    <a:pt x="16168" y="21600"/>
                  </a:cubicBezTo>
                  <a:cubicBezTo>
                    <a:pt x="19143" y="21600"/>
                    <a:pt x="21600" y="20379"/>
                    <a:pt x="21600" y="18900"/>
                  </a:cubicBezTo>
                  <a:cubicBezTo>
                    <a:pt x="21600" y="2700"/>
                    <a:pt x="21600" y="2700"/>
                    <a:pt x="21600" y="2700"/>
                  </a:cubicBezTo>
                  <a:cubicBezTo>
                    <a:pt x="21600" y="1157"/>
                    <a:pt x="19143" y="0"/>
                    <a:pt x="16168"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13" name="Shape 313"/>
            <p:cNvSpPr/>
            <p:nvPr/>
          </p:nvSpPr>
          <p:spPr>
            <a:xfrm>
              <a:off x="367706" y="100214"/>
              <a:ext cx="50425" cy="200811"/>
            </a:xfrm>
            <a:custGeom>
              <a:avLst/>
              <a:gdLst/>
              <a:ahLst/>
              <a:cxnLst>
                <a:cxn ang="0">
                  <a:pos x="wd2" y="hd2"/>
                </a:cxn>
                <a:cxn ang="5400000">
                  <a:pos x="wd2" y="hd2"/>
                </a:cxn>
                <a:cxn ang="10800000">
                  <a:pos x="wd2" y="hd2"/>
                </a:cxn>
                <a:cxn ang="16200000">
                  <a:pos x="wd2" y="hd2"/>
                </a:cxn>
              </a:cxnLst>
              <a:rect l="0" t="0" r="r" b="b"/>
              <a:pathLst>
                <a:path w="21600" h="21600" extrusionOk="0">
                  <a:moveTo>
                    <a:pt x="16104" y="0"/>
                  </a:moveTo>
                  <a:cubicBezTo>
                    <a:pt x="5368" y="0"/>
                    <a:pt x="5368" y="0"/>
                    <a:pt x="5368" y="0"/>
                  </a:cubicBezTo>
                  <a:cubicBezTo>
                    <a:pt x="2428" y="0"/>
                    <a:pt x="0" y="610"/>
                    <a:pt x="0" y="1316"/>
                  </a:cubicBezTo>
                  <a:cubicBezTo>
                    <a:pt x="0" y="20284"/>
                    <a:pt x="0" y="20284"/>
                    <a:pt x="0" y="20284"/>
                  </a:cubicBezTo>
                  <a:cubicBezTo>
                    <a:pt x="0" y="21022"/>
                    <a:pt x="2428" y="21600"/>
                    <a:pt x="5368" y="21600"/>
                  </a:cubicBezTo>
                  <a:cubicBezTo>
                    <a:pt x="16104" y="21600"/>
                    <a:pt x="16104" y="21600"/>
                    <a:pt x="16104" y="21600"/>
                  </a:cubicBezTo>
                  <a:cubicBezTo>
                    <a:pt x="19172" y="21600"/>
                    <a:pt x="21600" y="21022"/>
                    <a:pt x="21600" y="20284"/>
                  </a:cubicBezTo>
                  <a:cubicBezTo>
                    <a:pt x="21600" y="1316"/>
                    <a:pt x="21600" y="1316"/>
                    <a:pt x="21600" y="1316"/>
                  </a:cubicBezTo>
                  <a:cubicBezTo>
                    <a:pt x="21600" y="610"/>
                    <a:pt x="19172" y="0"/>
                    <a:pt x="16104"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14" name="Shape 314"/>
            <p:cNvSpPr/>
            <p:nvPr/>
          </p:nvSpPr>
          <p:spPr>
            <a:xfrm>
              <a:off x="284509" y="167402"/>
              <a:ext cx="49794" cy="133623"/>
            </a:xfrm>
            <a:custGeom>
              <a:avLst/>
              <a:gdLst/>
              <a:ahLst/>
              <a:cxnLst>
                <a:cxn ang="0">
                  <a:pos x="wd2" y="hd2"/>
                </a:cxn>
                <a:cxn ang="5400000">
                  <a:pos x="wd2" y="hd2"/>
                </a:cxn>
                <a:cxn ang="10800000">
                  <a:pos x="wd2" y="hd2"/>
                </a:cxn>
                <a:cxn ang="16200000">
                  <a:pos x="wd2" y="hd2"/>
                </a:cxn>
              </a:cxnLst>
              <a:rect l="0" t="0" r="r" b="b"/>
              <a:pathLst>
                <a:path w="21600" h="21600" extrusionOk="0">
                  <a:moveTo>
                    <a:pt x="16168" y="0"/>
                  </a:moveTo>
                  <a:cubicBezTo>
                    <a:pt x="5303" y="0"/>
                    <a:pt x="5303" y="0"/>
                    <a:pt x="5303" y="0"/>
                  </a:cubicBezTo>
                  <a:cubicBezTo>
                    <a:pt x="2328" y="0"/>
                    <a:pt x="0" y="868"/>
                    <a:pt x="0" y="1929"/>
                  </a:cubicBezTo>
                  <a:cubicBezTo>
                    <a:pt x="0" y="19623"/>
                    <a:pt x="0" y="19623"/>
                    <a:pt x="0" y="19623"/>
                  </a:cubicBezTo>
                  <a:cubicBezTo>
                    <a:pt x="0" y="20732"/>
                    <a:pt x="2328" y="21600"/>
                    <a:pt x="5303" y="21600"/>
                  </a:cubicBezTo>
                  <a:cubicBezTo>
                    <a:pt x="16168" y="21600"/>
                    <a:pt x="16168" y="21600"/>
                    <a:pt x="16168" y="21600"/>
                  </a:cubicBezTo>
                  <a:cubicBezTo>
                    <a:pt x="19143" y="21600"/>
                    <a:pt x="21600" y="20732"/>
                    <a:pt x="21600" y="19623"/>
                  </a:cubicBezTo>
                  <a:cubicBezTo>
                    <a:pt x="21600" y="1929"/>
                    <a:pt x="21600" y="1929"/>
                    <a:pt x="21600" y="1929"/>
                  </a:cubicBezTo>
                  <a:cubicBezTo>
                    <a:pt x="21600" y="868"/>
                    <a:pt x="19143" y="0"/>
                    <a:pt x="16168"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15" name="Shape 315"/>
            <p:cNvSpPr/>
            <p:nvPr/>
          </p:nvSpPr>
          <p:spPr>
            <a:xfrm>
              <a:off x="116980" y="133619"/>
              <a:ext cx="50298" cy="167406"/>
            </a:xfrm>
            <a:custGeom>
              <a:avLst/>
              <a:gdLst/>
              <a:ahLst/>
              <a:cxnLst>
                <a:cxn ang="0">
                  <a:pos x="wd2" y="hd2"/>
                </a:cxn>
                <a:cxn ang="5400000">
                  <a:pos x="wd2" y="hd2"/>
                </a:cxn>
                <a:cxn ang="10800000">
                  <a:pos x="wd2" y="hd2"/>
                </a:cxn>
                <a:cxn ang="16200000">
                  <a:pos x="wd2" y="hd2"/>
                </a:cxn>
              </a:cxnLst>
              <a:rect l="0" t="0" r="r" b="b"/>
              <a:pathLst>
                <a:path w="21600" h="21600" extrusionOk="0">
                  <a:moveTo>
                    <a:pt x="16232" y="0"/>
                  </a:moveTo>
                  <a:cubicBezTo>
                    <a:pt x="5496" y="0"/>
                    <a:pt x="5496" y="0"/>
                    <a:pt x="5496" y="0"/>
                  </a:cubicBezTo>
                  <a:cubicBezTo>
                    <a:pt x="2428" y="0"/>
                    <a:pt x="0" y="693"/>
                    <a:pt x="0" y="1540"/>
                  </a:cubicBezTo>
                  <a:cubicBezTo>
                    <a:pt x="0" y="20060"/>
                    <a:pt x="0" y="20060"/>
                    <a:pt x="0" y="20060"/>
                  </a:cubicBezTo>
                  <a:cubicBezTo>
                    <a:pt x="0" y="20907"/>
                    <a:pt x="2428" y="21600"/>
                    <a:pt x="5496" y="21600"/>
                  </a:cubicBezTo>
                  <a:cubicBezTo>
                    <a:pt x="16232" y="21600"/>
                    <a:pt x="16232" y="21600"/>
                    <a:pt x="16232" y="21600"/>
                  </a:cubicBezTo>
                  <a:cubicBezTo>
                    <a:pt x="19172" y="21600"/>
                    <a:pt x="21600" y="20907"/>
                    <a:pt x="21600" y="20060"/>
                  </a:cubicBezTo>
                  <a:cubicBezTo>
                    <a:pt x="21600" y="1540"/>
                    <a:pt x="21600" y="1540"/>
                    <a:pt x="21600" y="1540"/>
                  </a:cubicBezTo>
                  <a:cubicBezTo>
                    <a:pt x="21600" y="693"/>
                    <a:pt x="19172" y="0"/>
                    <a:pt x="16232"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grpSp>
        <p:nvGrpSpPr>
          <p:cNvPr id="321" name="Group 321"/>
          <p:cNvGrpSpPr/>
          <p:nvPr/>
        </p:nvGrpSpPr>
        <p:grpSpPr>
          <a:xfrm>
            <a:off x="7206698" y="2908836"/>
            <a:ext cx="605236" cy="491763"/>
            <a:chOff x="0" y="0"/>
            <a:chExt cx="605235" cy="491761"/>
          </a:xfrm>
        </p:grpSpPr>
        <p:sp>
          <p:nvSpPr>
            <p:cNvPr id="317" name="Shape 317"/>
            <p:cNvSpPr/>
            <p:nvPr/>
          </p:nvSpPr>
          <p:spPr>
            <a:xfrm>
              <a:off x="131776" y="151222"/>
              <a:ext cx="227522" cy="227064"/>
            </a:xfrm>
            <a:custGeom>
              <a:avLst/>
              <a:gdLst/>
              <a:ahLst/>
              <a:cxnLst>
                <a:cxn ang="0">
                  <a:pos x="wd2" y="hd2"/>
                </a:cxn>
                <a:cxn ang="5400000">
                  <a:pos x="wd2" y="hd2"/>
                </a:cxn>
                <a:cxn ang="10800000">
                  <a:pos x="wd2" y="hd2"/>
                </a:cxn>
                <a:cxn ang="16200000">
                  <a:pos x="wd2" y="hd2"/>
                </a:cxn>
              </a:cxnLst>
              <a:rect l="0" t="0" r="r" b="b"/>
              <a:pathLst>
                <a:path w="21600" h="21600" extrusionOk="0">
                  <a:moveTo>
                    <a:pt x="10813" y="1802"/>
                  </a:moveTo>
                  <a:cubicBezTo>
                    <a:pt x="15770" y="1802"/>
                    <a:pt x="19802" y="5844"/>
                    <a:pt x="19802" y="10813"/>
                  </a:cubicBezTo>
                  <a:cubicBezTo>
                    <a:pt x="19802" y="15782"/>
                    <a:pt x="15770" y="19798"/>
                    <a:pt x="10813" y="19798"/>
                  </a:cubicBezTo>
                  <a:cubicBezTo>
                    <a:pt x="5830" y="19798"/>
                    <a:pt x="1798" y="15782"/>
                    <a:pt x="1798" y="10813"/>
                  </a:cubicBezTo>
                  <a:cubicBezTo>
                    <a:pt x="1798" y="5844"/>
                    <a:pt x="5830" y="1802"/>
                    <a:pt x="10813" y="1802"/>
                  </a:cubicBezTo>
                  <a:moveTo>
                    <a:pt x="10813" y="0"/>
                  </a:moveTo>
                  <a:cubicBezTo>
                    <a:pt x="4854" y="0"/>
                    <a:pt x="0" y="4840"/>
                    <a:pt x="0" y="10813"/>
                  </a:cubicBezTo>
                  <a:cubicBezTo>
                    <a:pt x="0" y="16760"/>
                    <a:pt x="4854" y="21600"/>
                    <a:pt x="10813" y="21600"/>
                  </a:cubicBezTo>
                  <a:cubicBezTo>
                    <a:pt x="16746" y="21600"/>
                    <a:pt x="21600" y="16760"/>
                    <a:pt x="21600" y="10813"/>
                  </a:cubicBezTo>
                  <a:cubicBezTo>
                    <a:pt x="21600" y="4840"/>
                    <a:pt x="16746" y="0"/>
                    <a:pt x="10813"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18" name="Shape 318"/>
            <p:cNvSpPr/>
            <p:nvPr/>
          </p:nvSpPr>
          <p:spPr>
            <a:xfrm>
              <a:off x="179133" y="198579"/>
              <a:ext cx="75728" cy="75842"/>
            </a:xfrm>
            <a:custGeom>
              <a:avLst/>
              <a:gdLst/>
              <a:ahLst/>
              <a:cxnLst>
                <a:cxn ang="0">
                  <a:pos x="wd2" y="hd2"/>
                </a:cxn>
                <a:cxn ang="5400000">
                  <a:pos x="wd2" y="hd2"/>
                </a:cxn>
                <a:cxn ang="10800000">
                  <a:pos x="wd2" y="hd2"/>
                </a:cxn>
                <a:cxn ang="16200000">
                  <a:pos x="wd2" y="hd2"/>
                </a:cxn>
              </a:cxnLst>
              <a:rect l="0" t="0" r="r" b="b"/>
              <a:pathLst>
                <a:path w="21600" h="21600" extrusionOk="0">
                  <a:moveTo>
                    <a:pt x="2700" y="21600"/>
                  </a:moveTo>
                  <a:cubicBezTo>
                    <a:pt x="1234" y="21600"/>
                    <a:pt x="0" y="20366"/>
                    <a:pt x="0" y="18900"/>
                  </a:cubicBezTo>
                  <a:cubicBezTo>
                    <a:pt x="0" y="8486"/>
                    <a:pt x="8486" y="0"/>
                    <a:pt x="18977" y="0"/>
                  </a:cubicBezTo>
                  <a:cubicBezTo>
                    <a:pt x="20443" y="0"/>
                    <a:pt x="21600" y="1234"/>
                    <a:pt x="21600" y="2700"/>
                  </a:cubicBezTo>
                  <a:cubicBezTo>
                    <a:pt x="21600" y="4166"/>
                    <a:pt x="20443" y="5400"/>
                    <a:pt x="18977" y="5400"/>
                  </a:cubicBezTo>
                  <a:cubicBezTo>
                    <a:pt x="11494" y="5400"/>
                    <a:pt x="5400" y="11417"/>
                    <a:pt x="5400" y="18900"/>
                  </a:cubicBezTo>
                  <a:cubicBezTo>
                    <a:pt x="5400" y="20366"/>
                    <a:pt x="4243" y="21600"/>
                    <a:pt x="2700" y="216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19" name="Shape 319"/>
            <p:cNvSpPr/>
            <p:nvPr/>
          </p:nvSpPr>
          <p:spPr>
            <a:xfrm>
              <a:off x="0" y="-1"/>
              <a:ext cx="605235" cy="491763"/>
            </a:xfrm>
            <a:custGeom>
              <a:avLst/>
              <a:gdLst/>
              <a:ahLst/>
              <a:cxnLst>
                <a:cxn ang="0">
                  <a:pos x="wd2" y="hd2"/>
                </a:cxn>
                <a:cxn ang="5400000">
                  <a:pos x="wd2" y="hd2"/>
                </a:cxn>
                <a:cxn ang="10800000">
                  <a:pos x="wd2" y="hd2"/>
                </a:cxn>
                <a:cxn ang="16200000">
                  <a:pos x="wd2" y="hd2"/>
                </a:cxn>
              </a:cxnLst>
              <a:rect l="0" t="0" r="r" b="b"/>
              <a:pathLst>
                <a:path w="21600" h="21600" extrusionOk="0">
                  <a:moveTo>
                    <a:pt x="17622" y="1664"/>
                  </a:moveTo>
                  <a:cubicBezTo>
                    <a:pt x="17950" y="1664"/>
                    <a:pt x="18220" y="1985"/>
                    <a:pt x="18220" y="2401"/>
                  </a:cubicBezTo>
                  <a:cubicBezTo>
                    <a:pt x="18220" y="4161"/>
                    <a:pt x="18220" y="4161"/>
                    <a:pt x="18220" y="4161"/>
                  </a:cubicBezTo>
                  <a:cubicBezTo>
                    <a:pt x="19572" y="4161"/>
                    <a:pt x="20248" y="5088"/>
                    <a:pt x="20248" y="6182"/>
                  </a:cubicBezTo>
                  <a:cubicBezTo>
                    <a:pt x="20248" y="17915"/>
                    <a:pt x="20248" y="17915"/>
                    <a:pt x="20248" y="17915"/>
                  </a:cubicBezTo>
                  <a:cubicBezTo>
                    <a:pt x="20248" y="19032"/>
                    <a:pt x="19485" y="19948"/>
                    <a:pt x="18539" y="19948"/>
                  </a:cubicBezTo>
                  <a:cubicBezTo>
                    <a:pt x="3051" y="19948"/>
                    <a:pt x="3051" y="19948"/>
                    <a:pt x="3051" y="19948"/>
                  </a:cubicBezTo>
                  <a:cubicBezTo>
                    <a:pt x="2115" y="19948"/>
                    <a:pt x="1352" y="19032"/>
                    <a:pt x="1352" y="17915"/>
                  </a:cubicBezTo>
                  <a:cubicBezTo>
                    <a:pt x="1352" y="6182"/>
                    <a:pt x="1352" y="6182"/>
                    <a:pt x="1352" y="6182"/>
                  </a:cubicBezTo>
                  <a:cubicBezTo>
                    <a:pt x="1352" y="5064"/>
                    <a:pt x="2115" y="4149"/>
                    <a:pt x="3051" y="4149"/>
                  </a:cubicBezTo>
                  <a:cubicBezTo>
                    <a:pt x="12147" y="4149"/>
                    <a:pt x="12147" y="4149"/>
                    <a:pt x="12147" y="4149"/>
                  </a:cubicBezTo>
                  <a:cubicBezTo>
                    <a:pt x="12147" y="2401"/>
                    <a:pt x="12147" y="2401"/>
                    <a:pt x="12147" y="2401"/>
                  </a:cubicBezTo>
                  <a:cubicBezTo>
                    <a:pt x="12147" y="1997"/>
                    <a:pt x="12417" y="1664"/>
                    <a:pt x="12746" y="1664"/>
                  </a:cubicBezTo>
                  <a:cubicBezTo>
                    <a:pt x="17622" y="1664"/>
                    <a:pt x="17622" y="1664"/>
                    <a:pt x="17622" y="1664"/>
                  </a:cubicBezTo>
                  <a:moveTo>
                    <a:pt x="17622" y="0"/>
                  </a:moveTo>
                  <a:cubicBezTo>
                    <a:pt x="17622" y="0"/>
                    <a:pt x="17622" y="0"/>
                    <a:pt x="17622" y="0"/>
                  </a:cubicBezTo>
                  <a:cubicBezTo>
                    <a:pt x="12746" y="0"/>
                    <a:pt x="12746" y="0"/>
                    <a:pt x="12746" y="0"/>
                  </a:cubicBezTo>
                  <a:cubicBezTo>
                    <a:pt x="11674" y="0"/>
                    <a:pt x="10795" y="1070"/>
                    <a:pt x="10795" y="2401"/>
                  </a:cubicBezTo>
                  <a:cubicBezTo>
                    <a:pt x="10795" y="2485"/>
                    <a:pt x="10795" y="2485"/>
                    <a:pt x="10795" y="2485"/>
                  </a:cubicBezTo>
                  <a:cubicBezTo>
                    <a:pt x="3051" y="2485"/>
                    <a:pt x="3051" y="2485"/>
                    <a:pt x="3051" y="2485"/>
                  </a:cubicBezTo>
                  <a:cubicBezTo>
                    <a:pt x="1371" y="2485"/>
                    <a:pt x="0" y="4149"/>
                    <a:pt x="0" y="6182"/>
                  </a:cubicBezTo>
                  <a:cubicBezTo>
                    <a:pt x="0" y="17915"/>
                    <a:pt x="0" y="17915"/>
                    <a:pt x="0" y="17915"/>
                  </a:cubicBezTo>
                  <a:cubicBezTo>
                    <a:pt x="0" y="19948"/>
                    <a:pt x="1371" y="21600"/>
                    <a:pt x="3051" y="21600"/>
                  </a:cubicBezTo>
                  <a:cubicBezTo>
                    <a:pt x="18539" y="21600"/>
                    <a:pt x="18539" y="21600"/>
                    <a:pt x="18539" y="21600"/>
                  </a:cubicBezTo>
                  <a:cubicBezTo>
                    <a:pt x="20229" y="21600"/>
                    <a:pt x="21600" y="19948"/>
                    <a:pt x="21600" y="17915"/>
                  </a:cubicBezTo>
                  <a:cubicBezTo>
                    <a:pt x="21600" y="6182"/>
                    <a:pt x="21600" y="6182"/>
                    <a:pt x="21600" y="6182"/>
                  </a:cubicBezTo>
                  <a:cubicBezTo>
                    <a:pt x="21600" y="4803"/>
                    <a:pt x="20953" y="3329"/>
                    <a:pt x="19572" y="2758"/>
                  </a:cubicBezTo>
                  <a:cubicBezTo>
                    <a:pt x="19572" y="2401"/>
                    <a:pt x="19572" y="2401"/>
                    <a:pt x="19572" y="2401"/>
                  </a:cubicBezTo>
                  <a:cubicBezTo>
                    <a:pt x="19572" y="1070"/>
                    <a:pt x="18694" y="0"/>
                    <a:pt x="17622"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20" name="Shape 320"/>
            <p:cNvSpPr/>
            <p:nvPr/>
          </p:nvSpPr>
          <p:spPr>
            <a:xfrm>
              <a:off x="359296" y="56508"/>
              <a:ext cx="132350" cy="56853"/>
            </a:xfrm>
            <a:prstGeom prst="rect">
              <a:avLst/>
            </a:pr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grpSp>
        <p:nvGrpSpPr>
          <p:cNvPr id="326" name="Group 326"/>
          <p:cNvGrpSpPr/>
          <p:nvPr/>
        </p:nvGrpSpPr>
        <p:grpSpPr>
          <a:xfrm>
            <a:off x="9811498" y="2964807"/>
            <a:ext cx="616860" cy="500238"/>
            <a:chOff x="0" y="-1"/>
            <a:chExt cx="616858" cy="500237"/>
          </a:xfrm>
        </p:grpSpPr>
        <p:sp>
          <p:nvSpPr>
            <p:cNvPr id="322" name="Shape 322"/>
            <p:cNvSpPr/>
            <p:nvPr/>
          </p:nvSpPr>
          <p:spPr>
            <a:xfrm>
              <a:off x="180360" y="372561"/>
              <a:ext cx="127478" cy="127676"/>
            </a:xfrm>
            <a:custGeom>
              <a:avLst/>
              <a:gdLst/>
              <a:ahLst/>
              <a:cxnLst>
                <a:cxn ang="0">
                  <a:pos x="wd2" y="hd2"/>
                </a:cxn>
                <a:cxn ang="5400000">
                  <a:pos x="wd2" y="hd2"/>
                </a:cxn>
                <a:cxn ang="10800000">
                  <a:pos x="wd2" y="hd2"/>
                </a:cxn>
                <a:cxn ang="16200000">
                  <a:pos x="wd2" y="hd2"/>
                </a:cxn>
              </a:cxnLst>
              <a:rect l="0" t="0" r="r" b="b"/>
              <a:pathLst>
                <a:path w="21600" h="21600" extrusionOk="0">
                  <a:moveTo>
                    <a:pt x="10840" y="21600"/>
                  </a:moveTo>
                  <a:cubicBezTo>
                    <a:pt x="4826" y="21600"/>
                    <a:pt x="0" y="16774"/>
                    <a:pt x="0" y="10760"/>
                  </a:cubicBezTo>
                  <a:cubicBezTo>
                    <a:pt x="0" y="4826"/>
                    <a:pt x="4826" y="0"/>
                    <a:pt x="10840" y="0"/>
                  </a:cubicBezTo>
                  <a:cubicBezTo>
                    <a:pt x="16774" y="0"/>
                    <a:pt x="21600" y="4826"/>
                    <a:pt x="21600" y="10760"/>
                  </a:cubicBezTo>
                  <a:cubicBezTo>
                    <a:pt x="21600" y="16774"/>
                    <a:pt x="16774" y="21600"/>
                    <a:pt x="10840" y="21600"/>
                  </a:cubicBezTo>
                  <a:close/>
                  <a:moveTo>
                    <a:pt x="10840" y="7200"/>
                  </a:moveTo>
                  <a:cubicBezTo>
                    <a:pt x="8862" y="7200"/>
                    <a:pt x="7200" y="8782"/>
                    <a:pt x="7200" y="10760"/>
                  </a:cubicBezTo>
                  <a:cubicBezTo>
                    <a:pt x="7200" y="12738"/>
                    <a:pt x="8862" y="14400"/>
                    <a:pt x="10840" y="14400"/>
                  </a:cubicBezTo>
                  <a:cubicBezTo>
                    <a:pt x="12818" y="14400"/>
                    <a:pt x="14400" y="12738"/>
                    <a:pt x="14400" y="10760"/>
                  </a:cubicBezTo>
                  <a:cubicBezTo>
                    <a:pt x="14400" y="8782"/>
                    <a:pt x="12818" y="7200"/>
                    <a:pt x="10840" y="72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23" name="Shape 323"/>
            <p:cNvSpPr/>
            <p:nvPr/>
          </p:nvSpPr>
          <p:spPr>
            <a:xfrm>
              <a:off x="392886" y="372561"/>
              <a:ext cx="127675" cy="127676"/>
            </a:xfrm>
            <a:custGeom>
              <a:avLst/>
              <a:gdLst/>
              <a:ahLst/>
              <a:cxnLst>
                <a:cxn ang="0">
                  <a:pos x="wd2" y="hd2"/>
                </a:cxn>
                <a:cxn ang="5400000">
                  <a:pos x="wd2" y="hd2"/>
                </a:cxn>
                <a:cxn ang="10800000">
                  <a:pos x="wd2" y="hd2"/>
                </a:cxn>
                <a:cxn ang="16200000">
                  <a:pos x="wd2" y="hd2"/>
                </a:cxn>
              </a:cxnLst>
              <a:rect l="0" t="0" r="r" b="b"/>
              <a:pathLst>
                <a:path w="21600" h="21600" extrusionOk="0">
                  <a:moveTo>
                    <a:pt x="10840" y="7200"/>
                  </a:moveTo>
                  <a:cubicBezTo>
                    <a:pt x="12818" y="7200"/>
                    <a:pt x="14400" y="8782"/>
                    <a:pt x="14400" y="10760"/>
                  </a:cubicBezTo>
                  <a:cubicBezTo>
                    <a:pt x="14400" y="12738"/>
                    <a:pt x="12818" y="14400"/>
                    <a:pt x="10840" y="14400"/>
                  </a:cubicBezTo>
                  <a:cubicBezTo>
                    <a:pt x="8862" y="14400"/>
                    <a:pt x="7200" y="12738"/>
                    <a:pt x="7200" y="10760"/>
                  </a:cubicBezTo>
                  <a:cubicBezTo>
                    <a:pt x="7200" y="8782"/>
                    <a:pt x="8862" y="7200"/>
                    <a:pt x="10840" y="7200"/>
                  </a:cubicBezTo>
                  <a:moveTo>
                    <a:pt x="10840" y="0"/>
                  </a:moveTo>
                  <a:cubicBezTo>
                    <a:pt x="4905" y="0"/>
                    <a:pt x="0" y="4826"/>
                    <a:pt x="0" y="10760"/>
                  </a:cubicBezTo>
                  <a:cubicBezTo>
                    <a:pt x="0" y="16774"/>
                    <a:pt x="4905" y="21600"/>
                    <a:pt x="10840" y="21600"/>
                  </a:cubicBezTo>
                  <a:cubicBezTo>
                    <a:pt x="16774" y="21600"/>
                    <a:pt x="21600" y="16774"/>
                    <a:pt x="21600" y="10760"/>
                  </a:cubicBezTo>
                  <a:cubicBezTo>
                    <a:pt x="21600" y="4826"/>
                    <a:pt x="16774" y="0"/>
                    <a:pt x="10840"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24" name="Shape 324"/>
            <p:cNvSpPr/>
            <p:nvPr/>
          </p:nvSpPr>
          <p:spPr>
            <a:xfrm>
              <a:off x="0" y="-2"/>
              <a:ext cx="574235" cy="340400"/>
            </a:xfrm>
            <a:custGeom>
              <a:avLst/>
              <a:gdLst/>
              <a:ahLst/>
              <a:cxnLst>
                <a:cxn ang="0">
                  <a:pos x="wd2" y="hd2"/>
                </a:cxn>
                <a:cxn ang="5400000">
                  <a:pos x="wd2" y="hd2"/>
                </a:cxn>
                <a:cxn ang="10800000">
                  <a:pos x="wd2" y="hd2"/>
                </a:cxn>
                <a:cxn ang="16200000">
                  <a:pos x="wd2" y="hd2"/>
                </a:cxn>
              </a:cxnLst>
              <a:rect l="0" t="0" r="r" b="b"/>
              <a:pathLst>
                <a:path w="21600" h="21600" extrusionOk="0">
                  <a:moveTo>
                    <a:pt x="7469" y="18930"/>
                  </a:moveTo>
                  <a:cubicBezTo>
                    <a:pt x="5185" y="0"/>
                    <a:pt x="5185" y="0"/>
                    <a:pt x="5185" y="0"/>
                  </a:cubicBezTo>
                  <a:cubicBezTo>
                    <a:pt x="3216" y="0"/>
                    <a:pt x="3216" y="0"/>
                    <a:pt x="3216" y="0"/>
                  </a:cubicBezTo>
                  <a:cubicBezTo>
                    <a:pt x="791" y="0"/>
                    <a:pt x="791" y="0"/>
                    <a:pt x="791" y="0"/>
                  </a:cubicBezTo>
                  <a:cubicBezTo>
                    <a:pt x="791" y="0"/>
                    <a:pt x="791" y="0"/>
                    <a:pt x="791" y="0"/>
                  </a:cubicBezTo>
                  <a:cubicBezTo>
                    <a:pt x="352" y="0"/>
                    <a:pt x="0" y="623"/>
                    <a:pt x="0" y="1365"/>
                  </a:cubicBezTo>
                  <a:cubicBezTo>
                    <a:pt x="0" y="2107"/>
                    <a:pt x="352" y="2700"/>
                    <a:pt x="808" y="2700"/>
                  </a:cubicBezTo>
                  <a:cubicBezTo>
                    <a:pt x="808" y="2700"/>
                    <a:pt x="826" y="2700"/>
                    <a:pt x="844" y="2700"/>
                  </a:cubicBezTo>
                  <a:cubicBezTo>
                    <a:pt x="3779" y="2700"/>
                    <a:pt x="3779" y="2700"/>
                    <a:pt x="3779" y="2700"/>
                  </a:cubicBezTo>
                  <a:cubicBezTo>
                    <a:pt x="6063" y="21600"/>
                    <a:pt x="6063" y="21600"/>
                    <a:pt x="6063" y="21600"/>
                  </a:cubicBezTo>
                  <a:cubicBezTo>
                    <a:pt x="8506" y="21600"/>
                    <a:pt x="8506" y="21600"/>
                    <a:pt x="8506" y="21600"/>
                  </a:cubicBezTo>
                  <a:cubicBezTo>
                    <a:pt x="20792" y="21600"/>
                    <a:pt x="20792" y="21600"/>
                    <a:pt x="20792" y="21600"/>
                  </a:cubicBezTo>
                  <a:cubicBezTo>
                    <a:pt x="20792" y="21600"/>
                    <a:pt x="20792" y="21600"/>
                    <a:pt x="20792" y="21600"/>
                  </a:cubicBezTo>
                  <a:cubicBezTo>
                    <a:pt x="20809" y="21600"/>
                    <a:pt x="20809" y="21600"/>
                    <a:pt x="20809" y="21600"/>
                  </a:cubicBezTo>
                  <a:cubicBezTo>
                    <a:pt x="20827" y="21600"/>
                    <a:pt x="20827" y="21600"/>
                    <a:pt x="20827" y="21600"/>
                  </a:cubicBezTo>
                  <a:cubicBezTo>
                    <a:pt x="20827" y="21600"/>
                    <a:pt x="20827" y="21600"/>
                    <a:pt x="20827" y="21600"/>
                  </a:cubicBezTo>
                  <a:cubicBezTo>
                    <a:pt x="21248" y="21570"/>
                    <a:pt x="21600" y="21007"/>
                    <a:pt x="21600" y="20265"/>
                  </a:cubicBezTo>
                  <a:cubicBezTo>
                    <a:pt x="21600" y="19523"/>
                    <a:pt x="21248" y="18900"/>
                    <a:pt x="20792" y="18900"/>
                  </a:cubicBezTo>
                  <a:lnTo>
                    <a:pt x="7469" y="1893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25" name="Shape 325"/>
            <p:cNvSpPr/>
            <p:nvPr/>
          </p:nvSpPr>
          <p:spPr>
            <a:xfrm>
              <a:off x="191608" y="42623"/>
              <a:ext cx="425252" cy="212528"/>
            </a:xfrm>
            <a:custGeom>
              <a:avLst/>
              <a:gdLst/>
              <a:ahLst/>
              <a:cxnLst>
                <a:cxn ang="0">
                  <a:pos x="wd2" y="hd2"/>
                </a:cxn>
                <a:cxn ang="5400000">
                  <a:pos x="wd2" y="hd2"/>
                </a:cxn>
                <a:cxn ang="10800000">
                  <a:pos x="wd2" y="hd2"/>
                </a:cxn>
                <a:cxn ang="16200000">
                  <a:pos x="wd2" y="hd2"/>
                </a:cxn>
              </a:cxnLst>
              <a:rect l="0" t="0" r="r" b="b"/>
              <a:pathLst>
                <a:path w="21600" h="21600" extrusionOk="0">
                  <a:moveTo>
                    <a:pt x="18348" y="17280"/>
                  </a:moveTo>
                  <a:cubicBezTo>
                    <a:pt x="3228" y="17280"/>
                    <a:pt x="3228" y="17280"/>
                    <a:pt x="3228" y="17280"/>
                  </a:cubicBezTo>
                  <a:cubicBezTo>
                    <a:pt x="2635" y="17280"/>
                    <a:pt x="2160" y="18277"/>
                    <a:pt x="2160" y="19464"/>
                  </a:cubicBezTo>
                  <a:cubicBezTo>
                    <a:pt x="2160" y="20651"/>
                    <a:pt x="2635" y="21600"/>
                    <a:pt x="3228" y="21600"/>
                  </a:cubicBezTo>
                  <a:cubicBezTo>
                    <a:pt x="18348" y="21600"/>
                    <a:pt x="18348" y="21600"/>
                    <a:pt x="18348" y="21600"/>
                  </a:cubicBezTo>
                  <a:cubicBezTo>
                    <a:pt x="18965" y="21600"/>
                    <a:pt x="19440" y="20651"/>
                    <a:pt x="19440" y="19464"/>
                  </a:cubicBezTo>
                  <a:cubicBezTo>
                    <a:pt x="19440" y="18277"/>
                    <a:pt x="18965" y="17280"/>
                    <a:pt x="18348" y="17280"/>
                  </a:cubicBezTo>
                  <a:close/>
                  <a:moveTo>
                    <a:pt x="19440" y="8640"/>
                  </a:moveTo>
                  <a:cubicBezTo>
                    <a:pt x="2160" y="8640"/>
                    <a:pt x="2160" y="8640"/>
                    <a:pt x="2160" y="8640"/>
                  </a:cubicBezTo>
                  <a:cubicBezTo>
                    <a:pt x="1567" y="8640"/>
                    <a:pt x="1068" y="9637"/>
                    <a:pt x="1068" y="10824"/>
                  </a:cubicBezTo>
                  <a:cubicBezTo>
                    <a:pt x="1068" y="12011"/>
                    <a:pt x="1567" y="12960"/>
                    <a:pt x="2160" y="12960"/>
                  </a:cubicBezTo>
                  <a:cubicBezTo>
                    <a:pt x="19440" y="12960"/>
                    <a:pt x="19440" y="12960"/>
                    <a:pt x="19440" y="12960"/>
                  </a:cubicBezTo>
                  <a:cubicBezTo>
                    <a:pt x="20033" y="12960"/>
                    <a:pt x="20508" y="12011"/>
                    <a:pt x="20508" y="10824"/>
                  </a:cubicBezTo>
                  <a:cubicBezTo>
                    <a:pt x="20508" y="9637"/>
                    <a:pt x="20033" y="8640"/>
                    <a:pt x="19440" y="8640"/>
                  </a:cubicBezTo>
                  <a:close/>
                  <a:moveTo>
                    <a:pt x="20508" y="0"/>
                  </a:moveTo>
                  <a:cubicBezTo>
                    <a:pt x="1068" y="0"/>
                    <a:pt x="1068" y="0"/>
                    <a:pt x="1068" y="0"/>
                  </a:cubicBezTo>
                  <a:cubicBezTo>
                    <a:pt x="475" y="0"/>
                    <a:pt x="0" y="997"/>
                    <a:pt x="0" y="2184"/>
                  </a:cubicBezTo>
                  <a:cubicBezTo>
                    <a:pt x="0" y="3371"/>
                    <a:pt x="475" y="4320"/>
                    <a:pt x="1068" y="4320"/>
                  </a:cubicBezTo>
                  <a:cubicBezTo>
                    <a:pt x="20508" y="4320"/>
                    <a:pt x="20508" y="4320"/>
                    <a:pt x="20508" y="4320"/>
                  </a:cubicBezTo>
                  <a:cubicBezTo>
                    <a:pt x="21125" y="4320"/>
                    <a:pt x="21600" y="3371"/>
                    <a:pt x="21600" y="2184"/>
                  </a:cubicBezTo>
                  <a:cubicBezTo>
                    <a:pt x="21600" y="997"/>
                    <a:pt x="21125" y="0"/>
                    <a:pt x="20508"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grpSp>
        <p:nvGrpSpPr>
          <p:cNvPr id="335" name="Group 335"/>
          <p:cNvGrpSpPr/>
          <p:nvPr/>
        </p:nvGrpSpPr>
        <p:grpSpPr>
          <a:xfrm>
            <a:off x="4539718" y="2912254"/>
            <a:ext cx="386776" cy="514639"/>
            <a:chOff x="-1" y="0"/>
            <a:chExt cx="386775" cy="514637"/>
          </a:xfrm>
        </p:grpSpPr>
        <p:sp>
          <p:nvSpPr>
            <p:cNvPr id="327" name="Shape 327"/>
            <p:cNvSpPr/>
            <p:nvPr/>
          </p:nvSpPr>
          <p:spPr>
            <a:xfrm>
              <a:off x="67295" y="356667"/>
              <a:ext cx="257851" cy="15940"/>
            </a:xfrm>
            <a:custGeom>
              <a:avLst/>
              <a:gdLst/>
              <a:ahLst/>
              <a:cxnLst>
                <a:cxn ang="0">
                  <a:pos x="wd2" y="hd2"/>
                </a:cxn>
                <a:cxn ang="5400000">
                  <a:pos x="wd2" y="hd2"/>
                </a:cxn>
                <a:cxn ang="10800000">
                  <a:pos x="wd2" y="hd2"/>
                </a:cxn>
                <a:cxn ang="16200000">
                  <a:pos x="wd2" y="hd2"/>
                </a:cxn>
              </a:cxnLst>
              <a:rect l="0" t="0" r="r" b="b"/>
              <a:pathLst>
                <a:path w="21600" h="21600" extrusionOk="0">
                  <a:moveTo>
                    <a:pt x="635" y="0"/>
                  </a:moveTo>
                  <a:cubicBezTo>
                    <a:pt x="282" y="0"/>
                    <a:pt x="0" y="5684"/>
                    <a:pt x="0" y="11368"/>
                  </a:cubicBezTo>
                  <a:cubicBezTo>
                    <a:pt x="0" y="17053"/>
                    <a:pt x="282" y="21600"/>
                    <a:pt x="635" y="21600"/>
                  </a:cubicBezTo>
                  <a:cubicBezTo>
                    <a:pt x="20965" y="21600"/>
                    <a:pt x="20965" y="21600"/>
                    <a:pt x="20965" y="21600"/>
                  </a:cubicBezTo>
                  <a:cubicBezTo>
                    <a:pt x="21318" y="21600"/>
                    <a:pt x="21600" y="17053"/>
                    <a:pt x="21600" y="11368"/>
                  </a:cubicBezTo>
                  <a:cubicBezTo>
                    <a:pt x="21600" y="5684"/>
                    <a:pt x="21318" y="0"/>
                    <a:pt x="20965" y="0"/>
                  </a:cubicBezTo>
                  <a:lnTo>
                    <a:pt x="635" y="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28" name="Shape 328"/>
            <p:cNvSpPr/>
            <p:nvPr/>
          </p:nvSpPr>
          <p:spPr>
            <a:xfrm>
              <a:off x="67295" y="405190"/>
              <a:ext cx="257851" cy="15941"/>
            </a:xfrm>
            <a:custGeom>
              <a:avLst/>
              <a:gdLst/>
              <a:ahLst/>
              <a:cxnLst>
                <a:cxn ang="0">
                  <a:pos x="wd2" y="hd2"/>
                </a:cxn>
                <a:cxn ang="5400000">
                  <a:pos x="wd2" y="hd2"/>
                </a:cxn>
                <a:cxn ang="10800000">
                  <a:pos x="wd2" y="hd2"/>
                </a:cxn>
                <a:cxn ang="16200000">
                  <a:pos x="wd2" y="hd2"/>
                </a:cxn>
              </a:cxnLst>
              <a:rect l="0" t="0" r="r" b="b"/>
              <a:pathLst>
                <a:path w="21600" h="21600" extrusionOk="0">
                  <a:moveTo>
                    <a:pt x="20965" y="0"/>
                  </a:moveTo>
                  <a:cubicBezTo>
                    <a:pt x="635" y="0"/>
                    <a:pt x="635" y="0"/>
                    <a:pt x="635" y="0"/>
                  </a:cubicBezTo>
                  <a:cubicBezTo>
                    <a:pt x="282" y="0"/>
                    <a:pt x="0" y="4547"/>
                    <a:pt x="0" y="10232"/>
                  </a:cubicBezTo>
                  <a:cubicBezTo>
                    <a:pt x="0" y="17053"/>
                    <a:pt x="282" y="21600"/>
                    <a:pt x="635" y="21600"/>
                  </a:cubicBezTo>
                  <a:cubicBezTo>
                    <a:pt x="20965" y="21600"/>
                    <a:pt x="20965" y="21600"/>
                    <a:pt x="20965" y="21600"/>
                  </a:cubicBezTo>
                  <a:cubicBezTo>
                    <a:pt x="21318" y="21600"/>
                    <a:pt x="21600" y="17053"/>
                    <a:pt x="21600" y="10232"/>
                  </a:cubicBezTo>
                  <a:cubicBezTo>
                    <a:pt x="21600" y="4547"/>
                    <a:pt x="21318" y="0"/>
                    <a:pt x="20965" y="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29" name="Shape 329"/>
            <p:cNvSpPr/>
            <p:nvPr/>
          </p:nvSpPr>
          <p:spPr>
            <a:xfrm>
              <a:off x="-2" y="-1"/>
              <a:ext cx="386776" cy="514638"/>
            </a:xfrm>
            <a:custGeom>
              <a:avLst/>
              <a:gdLst/>
              <a:ahLst/>
              <a:cxnLst>
                <a:cxn ang="0">
                  <a:pos x="wd2" y="hd2"/>
                </a:cxn>
                <a:cxn ang="5400000">
                  <a:pos x="wd2" y="hd2"/>
                </a:cxn>
                <a:cxn ang="10800000">
                  <a:pos x="wd2" y="hd2"/>
                </a:cxn>
                <a:cxn ang="16200000">
                  <a:pos x="wd2" y="hd2"/>
                </a:cxn>
              </a:cxnLst>
              <a:rect l="0" t="0" r="r" b="b"/>
              <a:pathLst>
                <a:path w="21600" h="21600" extrusionOk="0">
                  <a:moveTo>
                    <a:pt x="16612" y="424"/>
                  </a:moveTo>
                  <a:cubicBezTo>
                    <a:pt x="16282" y="141"/>
                    <a:pt x="15812" y="0"/>
                    <a:pt x="15294" y="0"/>
                  </a:cubicBezTo>
                  <a:cubicBezTo>
                    <a:pt x="2682" y="0"/>
                    <a:pt x="2682" y="0"/>
                    <a:pt x="2682" y="0"/>
                  </a:cubicBezTo>
                  <a:cubicBezTo>
                    <a:pt x="1224" y="0"/>
                    <a:pt x="0" y="882"/>
                    <a:pt x="0" y="2012"/>
                  </a:cubicBezTo>
                  <a:cubicBezTo>
                    <a:pt x="0" y="19588"/>
                    <a:pt x="0" y="19588"/>
                    <a:pt x="0" y="19588"/>
                  </a:cubicBezTo>
                  <a:cubicBezTo>
                    <a:pt x="0" y="20718"/>
                    <a:pt x="1224" y="21600"/>
                    <a:pt x="2682" y="21600"/>
                  </a:cubicBezTo>
                  <a:cubicBezTo>
                    <a:pt x="18918" y="21600"/>
                    <a:pt x="18918" y="21600"/>
                    <a:pt x="18918" y="21600"/>
                  </a:cubicBezTo>
                  <a:cubicBezTo>
                    <a:pt x="20424" y="21600"/>
                    <a:pt x="21600" y="20718"/>
                    <a:pt x="21600" y="19588"/>
                  </a:cubicBezTo>
                  <a:cubicBezTo>
                    <a:pt x="21600" y="5400"/>
                    <a:pt x="21600" y="5400"/>
                    <a:pt x="21600" y="5400"/>
                  </a:cubicBezTo>
                  <a:cubicBezTo>
                    <a:pt x="21600" y="4871"/>
                    <a:pt x="21600" y="4482"/>
                    <a:pt x="16612" y="424"/>
                  </a:cubicBezTo>
                  <a:close/>
                  <a:moveTo>
                    <a:pt x="16188" y="2082"/>
                  </a:moveTo>
                  <a:cubicBezTo>
                    <a:pt x="17129" y="2824"/>
                    <a:pt x="18447" y="3988"/>
                    <a:pt x="19247" y="4729"/>
                  </a:cubicBezTo>
                  <a:cubicBezTo>
                    <a:pt x="16188" y="4729"/>
                    <a:pt x="16188" y="4729"/>
                    <a:pt x="16188" y="4729"/>
                  </a:cubicBezTo>
                  <a:lnTo>
                    <a:pt x="16188" y="2082"/>
                  </a:lnTo>
                  <a:close/>
                  <a:moveTo>
                    <a:pt x="19812" y="19588"/>
                  </a:moveTo>
                  <a:cubicBezTo>
                    <a:pt x="19812" y="19976"/>
                    <a:pt x="19388" y="20259"/>
                    <a:pt x="18918" y="20259"/>
                  </a:cubicBezTo>
                  <a:cubicBezTo>
                    <a:pt x="2682" y="20259"/>
                    <a:pt x="2682" y="20259"/>
                    <a:pt x="2682" y="20259"/>
                  </a:cubicBezTo>
                  <a:cubicBezTo>
                    <a:pt x="2212" y="20259"/>
                    <a:pt x="1788" y="19976"/>
                    <a:pt x="1788" y="19588"/>
                  </a:cubicBezTo>
                  <a:cubicBezTo>
                    <a:pt x="1788" y="2012"/>
                    <a:pt x="1788" y="2012"/>
                    <a:pt x="1788" y="2012"/>
                  </a:cubicBezTo>
                  <a:cubicBezTo>
                    <a:pt x="1788" y="1659"/>
                    <a:pt x="2212" y="1341"/>
                    <a:pt x="2682" y="1341"/>
                  </a:cubicBezTo>
                  <a:cubicBezTo>
                    <a:pt x="14400" y="1341"/>
                    <a:pt x="14400" y="1341"/>
                    <a:pt x="14400" y="1341"/>
                  </a:cubicBezTo>
                  <a:cubicBezTo>
                    <a:pt x="14400" y="6071"/>
                    <a:pt x="14400" y="6071"/>
                    <a:pt x="14400" y="6071"/>
                  </a:cubicBezTo>
                  <a:cubicBezTo>
                    <a:pt x="19812" y="6071"/>
                    <a:pt x="19812" y="6071"/>
                    <a:pt x="19812" y="6071"/>
                  </a:cubicBezTo>
                  <a:lnTo>
                    <a:pt x="19812" y="19588"/>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30" name="Shape 330"/>
            <p:cNvSpPr/>
            <p:nvPr/>
          </p:nvSpPr>
          <p:spPr>
            <a:xfrm>
              <a:off x="63753" y="80046"/>
              <a:ext cx="161866" cy="32587"/>
            </a:xfrm>
            <a:custGeom>
              <a:avLst/>
              <a:gdLst/>
              <a:ahLst/>
              <a:cxnLst>
                <a:cxn ang="0">
                  <a:pos x="wd2" y="hd2"/>
                </a:cxn>
                <a:cxn ang="5400000">
                  <a:pos x="wd2" y="hd2"/>
                </a:cxn>
                <a:cxn ang="10800000">
                  <a:pos x="wd2" y="hd2"/>
                </a:cxn>
                <a:cxn ang="16200000">
                  <a:pos x="wd2" y="hd2"/>
                </a:cxn>
              </a:cxnLst>
              <a:rect l="0" t="0" r="r" b="b"/>
              <a:pathLst>
                <a:path w="21600" h="21600" extrusionOk="0">
                  <a:moveTo>
                    <a:pt x="2137" y="21600"/>
                  </a:moveTo>
                  <a:cubicBezTo>
                    <a:pt x="19462" y="21600"/>
                    <a:pt x="19462" y="21600"/>
                    <a:pt x="19462" y="21600"/>
                  </a:cubicBezTo>
                  <a:cubicBezTo>
                    <a:pt x="20588" y="21600"/>
                    <a:pt x="21600" y="16615"/>
                    <a:pt x="21600" y="11077"/>
                  </a:cubicBezTo>
                  <a:cubicBezTo>
                    <a:pt x="21600" y="4985"/>
                    <a:pt x="20588" y="0"/>
                    <a:pt x="19462" y="0"/>
                  </a:cubicBezTo>
                  <a:cubicBezTo>
                    <a:pt x="2137" y="0"/>
                    <a:pt x="2137" y="0"/>
                    <a:pt x="2137" y="0"/>
                  </a:cubicBezTo>
                  <a:cubicBezTo>
                    <a:pt x="1012" y="0"/>
                    <a:pt x="0" y="4985"/>
                    <a:pt x="0" y="11077"/>
                  </a:cubicBezTo>
                  <a:cubicBezTo>
                    <a:pt x="0" y="16615"/>
                    <a:pt x="1012" y="21600"/>
                    <a:pt x="2137" y="216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31" name="Shape 331"/>
            <p:cNvSpPr/>
            <p:nvPr/>
          </p:nvSpPr>
          <p:spPr>
            <a:xfrm>
              <a:off x="63753" y="160447"/>
              <a:ext cx="161866" cy="16294"/>
            </a:xfrm>
            <a:custGeom>
              <a:avLst/>
              <a:gdLst/>
              <a:ahLst/>
              <a:cxnLst>
                <a:cxn ang="0">
                  <a:pos x="wd2" y="hd2"/>
                </a:cxn>
                <a:cxn ang="5400000">
                  <a:pos x="wd2" y="hd2"/>
                </a:cxn>
                <a:cxn ang="10800000">
                  <a:pos x="wd2" y="hd2"/>
                </a:cxn>
                <a:cxn ang="16200000">
                  <a:pos x="wd2" y="hd2"/>
                </a:cxn>
              </a:cxnLst>
              <a:rect l="0" t="0" r="r" b="b"/>
              <a:pathLst>
                <a:path w="21600" h="21600" extrusionOk="0">
                  <a:moveTo>
                    <a:pt x="1125" y="21600"/>
                  </a:moveTo>
                  <a:cubicBezTo>
                    <a:pt x="20475" y="21600"/>
                    <a:pt x="20475" y="21600"/>
                    <a:pt x="20475" y="21600"/>
                  </a:cubicBezTo>
                  <a:cubicBezTo>
                    <a:pt x="21150" y="21600"/>
                    <a:pt x="21600" y="17053"/>
                    <a:pt x="21600" y="11368"/>
                  </a:cubicBezTo>
                  <a:cubicBezTo>
                    <a:pt x="21600" y="4547"/>
                    <a:pt x="21150" y="0"/>
                    <a:pt x="20475" y="0"/>
                  </a:cubicBezTo>
                  <a:cubicBezTo>
                    <a:pt x="1125" y="0"/>
                    <a:pt x="1125" y="0"/>
                    <a:pt x="1125" y="0"/>
                  </a:cubicBezTo>
                  <a:cubicBezTo>
                    <a:pt x="562" y="0"/>
                    <a:pt x="0" y="4547"/>
                    <a:pt x="0" y="11368"/>
                  </a:cubicBezTo>
                  <a:cubicBezTo>
                    <a:pt x="0" y="17053"/>
                    <a:pt x="562" y="21600"/>
                    <a:pt x="1125" y="216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32" name="Shape 332"/>
            <p:cNvSpPr/>
            <p:nvPr/>
          </p:nvSpPr>
          <p:spPr>
            <a:xfrm>
              <a:off x="63753" y="209325"/>
              <a:ext cx="258914" cy="15940"/>
            </a:xfrm>
            <a:custGeom>
              <a:avLst/>
              <a:gdLst/>
              <a:ahLst/>
              <a:cxnLst>
                <a:cxn ang="0">
                  <a:pos x="wd2" y="hd2"/>
                </a:cxn>
                <a:cxn ang="5400000">
                  <a:pos x="wd2" y="hd2"/>
                </a:cxn>
                <a:cxn ang="10800000">
                  <a:pos x="wd2" y="hd2"/>
                </a:cxn>
                <a:cxn ang="16200000">
                  <a:pos x="wd2" y="hd2"/>
                </a:cxn>
              </a:cxnLst>
              <a:rect l="0" t="0" r="r" b="b"/>
              <a:pathLst>
                <a:path w="21600" h="21600" extrusionOk="0">
                  <a:moveTo>
                    <a:pt x="0" y="10232"/>
                  </a:moveTo>
                  <a:cubicBezTo>
                    <a:pt x="0" y="15916"/>
                    <a:pt x="352" y="21600"/>
                    <a:pt x="704" y="21600"/>
                  </a:cubicBezTo>
                  <a:cubicBezTo>
                    <a:pt x="20896" y="21600"/>
                    <a:pt x="20896" y="21600"/>
                    <a:pt x="20896" y="21600"/>
                  </a:cubicBezTo>
                  <a:cubicBezTo>
                    <a:pt x="21248" y="21600"/>
                    <a:pt x="21600" y="15916"/>
                    <a:pt x="21600" y="10232"/>
                  </a:cubicBezTo>
                  <a:cubicBezTo>
                    <a:pt x="21600" y="4547"/>
                    <a:pt x="21248" y="0"/>
                    <a:pt x="20896" y="0"/>
                  </a:cubicBezTo>
                  <a:cubicBezTo>
                    <a:pt x="704" y="0"/>
                    <a:pt x="704" y="0"/>
                    <a:pt x="704" y="0"/>
                  </a:cubicBezTo>
                  <a:cubicBezTo>
                    <a:pt x="352" y="0"/>
                    <a:pt x="0" y="4547"/>
                    <a:pt x="0" y="10232"/>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33" name="Shape 333"/>
            <p:cNvSpPr/>
            <p:nvPr/>
          </p:nvSpPr>
          <p:spPr>
            <a:xfrm>
              <a:off x="63753" y="305309"/>
              <a:ext cx="258914" cy="16649"/>
            </a:xfrm>
            <a:custGeom>
              <a:avLst/>
              <a:gdLst/>
              <a:ahLst/>
              <a:cxnLst>
                <a:cxn ang="0">
                  <a:pos x="wd2" y="hd2"/>
                </a:cxn>
                <a:cxn ang="5400000">
                  <a:pos x="wd2" y="hd2"/>
                </a:cxn>
                <a:cxn ang="10800000">
                  <a:pos x="wd2" y="hd2"/>
                </a:cxn>
                <a:cxn ang="16200000">
                  <a:pos x="wd2" y="hd2"/>
                </a:cxn>
              </a:cxnLst>
              <a:rect l="0" t="0" r="r" b="b"/>
              <a:pathLst>
                <a:path w="21600" h="21600" extrusionOk="0">
                  <a:moveTo>
                    <a:pt x="20896" y="21600"/>
                  </a:moveTo>
                  <a:cubicBezTo>
                    <a:pt x="21248" y="21600"/>
                    <a:pt x="21600" y="16200"/>
                    <a:pt x="21600" y="10800"/>
                  </a:cubicBezTo>
                  <a:cubicBezTo>
                    <a:pt x="21600" y="5400"/>
                    <a:pt x="21248" y="0"/>
                    <a:pt x="20896" y="0"/>
                  </a:cubicBezTo>
                  <a:cubicBezTo>
                    <a:pt x="704" y="0"/>
                    <a:pt x="704" y="0"/>
                    <a:pt x="704" y="0"/>
                  </a:cubicBezTo>
                  <a:cubicBezTo>
                    <a:pt x="352" y="0"/>
                    <a:pt x="0" y="5400"/>
                    <a:pt x="0" y="10800"/>
                  </a:cubicBezTo>
                  <a:cubicBezTo>
                    <a:pt x="0" y="16200"/>
                    <a:pt x="352" y="21600"/>
                    <a:pt x="704" y="21600"/>
                  </a:cubicBezTo>
                  <a:lnTo>
                    <a:pt x="20896" y="21600"/>
                  </a:ln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sp>
          <p:nvSpPr>
            <p:cNvPr id="334" name="Shape 334"/>
            <p:cNvSpPr/>
            <p:nvPr/>
          </p:nvSpPr>
          <p:spPr>
            <a:xfrm>
              <a:off x="63753" y="257140"/>
              <a:ext cx="242975" cy="16294"/>
            </a:xfrm>
            <a:custGeom>
              <a:avLst/>
              <a:gdLst/>
              <a:ahLst/>
              <a:cxnLst>
                <a:cxn ang="0">
                  <a:pos x="wd2" y="hd2"/>
                </a:cxn>
                <a:cxn ang="5400000">
                  <a:pos x="wd2" y="hd2"/>
                </a:cxn>
                <a:cxn ang="10800000">
                  <a:pos x="wd2" y="hd2"/>
                </a:cxn>
                <a:cxn ang="16200000">
                  <a:pos x="wd2" y="hd2"/>
                </a:cxn>
              </a:cxnLst>
              <a:rect l="0" t="0" r="r" b="b"/>
              <a:pathLst>
                <a:path w="21600" h="21600" extrusionOk="0">
                  <a:moveTo>
                    <a:pt x="750" y="21600"/>
                  </a:moveTo>
                  <a:cubicBezTo>
                    <a:pt x="20850" y="21600"/>
                    <a:pt x="20850" y="21600"/>
                    <a:pt x="20850" y="21600"/>
                  </a:cubicBezTo>
                  <a:cubicBezTo>
                    <a:pt x="21225" y="21600"/>
                    <a:pt x="21600" y="17053"/>
                    <a:pt x="21600" y="11368"/>
                  </a:cubicBezTo>
                  <a:cubicBezTo>
                    <a:pt x="21600" y="4547"/>
                    <a:pt x="21225" y="0"/>
                    <a:pt x="20850" y="0"/>
                  </a:cubicBezTo>
                  <a:cubicBezTo>
                    <a:pt x="750" y="0"/>
                    <a:pt x="750" y="0"/>
                    <a:pt x="750" y="0"/>
                  </a:cubicBezTo>
                  <a:cubicBezTo>
                    <a:pt x="375" y="0"/>
                    <a:pt x="0" y="4547"/>
                    <a:pt x="0" y="11368"/>
                  </a:cubicBezTo>
                  <a:cubicBezTo>
                    <a:pt x="0" y="17053"/>
                    <a:pt x="375" y="21600"/>
                    <a:pt x="750" y="21600"/>
                  </a:cubicBezTo>
                  <a:close/>
                </a:path>
              </a:pathLst>
            </a:custGeom>
            <a:solidFill>
              <a:srgbClr val="FFFFFF"/>
            </a:solidFill>
            <a:ln w="12700" cap="flat">
              <a:noFill/>
              <a:miter lim="400000"/>
            </a:ln>
            <a:effectLst/>
          </p:spPr>
          <p:txBody>
            <a:bodyPr wrap="square" lIns="45718" tIns="45718" rIns="45718" bIns="45718" numCol="1" anchor="t">
              <a:noAutofit/>
            </a:bodyPr>
            <a:lstStyle/>
            <a:p>
              <a:pPr>
                <a:defRPr>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p>
          </p:txBody>
        </p:sp>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455035" y="2723515"/>
            <a:ext cx="528193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少啰嗦，直接看代码</a:t>
            </a:r>
            <a:r>
              <a:rPr kumimoji="0" lang="en-US" altLang="zh-CN" sz="1800" b="0" i="0" u="none" strike="noStrike" cap="none" spc="0" normalizeH="0" baseline="0">
                <a:ln>
                  <a:noFill/>
                </a:ln>
                <a:solidFill>
                  <a:srgbClr val="000000"/>
                </a:solidFill>
                <a:effectLst/>
                <a:uFillTx/>
                <a:latin typeface="+mn-lt"/>
                <a:ea typeface="+mn-ea"/>
                <a:cs typeface="+mn-cs"/>
                <a:sym typeface="Helvetica"/>
              </a:rPr>
              <a:t>...</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93994" y="6300556"/>
            <a:ext cx="2786463"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smtClean="0">
                <a:ln>
                  <a:noFill/>
                </a:ln>
                <a:solidFill>
                  <a:schemeClr val="bg1"/>
                </a:solidFill>
                <a:effectLst/>
                <a:uFillTx/>
                <a:latin typeface="+mn-lt"/>
                <a:ea typeface="+mn-ea"/>
                <a:cs typeface="+mn-cs"/>
                <a:sym typeface="Helvetica"/>
              </a:rPr>
              <a:t>www.gomefinance.com.cn</a:t>
            </a:r>
            <a:endParaRPr kumimoji="0" lang="zh-CN" altLang="en-US" sz="1800" b="0" i="0" u="none" strike="noStrike" cap="none" spc="0" normalizeH="0" baseline="0" dirty="0">
              <a:ln>
                <a:noFill/>
              </a:ln>
              <a:solidFill>
                <a:schemeClr val="bg1"/>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0" name="Group 340"/>
          <p:cNvGrpSpPr/>
          <p:nvPr/>
        </p:nvGrpSpPr>
        <p:grpSpPr>
          <a:xfrm>
            <a:off x="1817663" y="2732645"/>
            <a:ext cx="8722067" cy="1683601"/>
            <a:chOff x="0" y="130227"/>
            <a:chExt cx="8722066" cy="1683600"/>
          </a:xfrm>
        </p:grpSpPr>
        <p:sp>
          <p:nvSpPr>
            <p:cNvPr id="337" name="Shape 337"/>
            <p:cNvSpPr/>
            <p:nvPr/>
          </p:nvSpPr>
          <p:spPr>
            <a:xfrm>
              <a:off x="0" y="206261"/>
              <a:ext cx="7912283" cy="1551058"/>
            </a:xfrm>
            <a:prstGeom prst="rect">
              <a:avLst/>
            </a:prstGeom>
            <a:solidFill>
              <a:srgbClr val="0F6FC6"/>
            </a:solidFill>
            <a:ln w="25400" cap="flat">
              <a:solidFill>
                <a:srgbClr val="0F6FC6"/>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338" name="Shape 338"/>
            <p:cNvSpPr/>
            <p:nvPr/>
          </p:nvSpPr>
          <p:spPr>
            <a:xfrm rot="5400000">
              <a:off x="7475373" y="567134"/>
              <a:ext cx="1683600" cy="809785"/>
            </a:xfrm>
            <a:prstGeom prst="triangle">
              <a:avLst/>
            </a:prstGeom>
            <a:solidFill>
              <a:srgbClr val="0F6FC6"/>
            </a:solidFill>
            <a:ln w="25400" cap="flat">
              <a:solidFill>
                <a:srgbClr val="0F6FC6"/>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339" name="Shape 339"/>
            <p:cNvSpPr/>
            <p:nvPr/>
          </p:nvSpPr>
          <p:spPr>
            <a:xfrm>
              <a:off x="3757360" y="537984"/>
              <a:ext cx="2840355" cy="828675"/>
            </a:xfrm>
            <a:prstGeom prst="rect">
              <a:avLst/>
            </a:prstGeom>
            <a:solidFill>
              <a:srgbClr val="0F6FC6"/>
            </a:solidFill>
            <a:ln w="9525" cap="flat">
              <a:solidFill>
                <a:srgbClr val="0F6FC6"/>
              </a:solidFill>
              <a:prstDash val="solid"/>
              <a:round/>
            </a:ln>
            <a:effectLst/>
          </p:spPr>
          <p:txBody>
            <a:bodyPr wrap="none" lIns="45718" tIns="45718" rIns="45718" bIns="45718" numCol="1" anchor="t">
              <a:spAutoFit/>
            </a:bodyPr>
            <a:lstStyle>
              <a:lvl1pPr>
                <a:defRPr sz="4800" spc="400">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pPr algn="l"/>
              <a:r>
                <a:rPr lang="en-US" altLang="zh-CN">
                  <a:sym typeface="+mn-ea"/>
                </a:rPr>
                <a:t>AQS</a:t>
              </a:r>
              <a:r>
                <a:rPr lang="zh-CN" altLang="en-US">
                  <a:sym typeface="+mn-ea"/>
                </a:rPr>
                <a:t>简介</a:t>
              </a:r>
              <a:endParaRPr lang="zh-CN" altLang="en-US">
                <a:sym typeface="+mn-ea"/>
              </a:endParaRPr>
            </a:p>
          </p:txBody>
        </p:sp>
      </p:grpSp>
      <p:grpSp>
        <p:nvGrpSpPr>
          <p:cNvPr id="345" name="Group 345"/>
          <p:cNvGrpSpPr/>
          <p:nvPr/>
        </p:nvGrpSpPr>
        <p:grpSpPr>
          <a:xfrm>
            <a:off x="2081803" y="1831085"/>
            <a:ext cx="3493225" cy="3493225"/>
            <a:chOff x="0" y="0"/>
            <a:chExt cx="3493223" cy="3493223"/>
          </a:xfrm>
        </p:grpSpPr>
        <p:sp>
          <p:nvSpPr>
            <p:cNvPr id="341" name="Shape 341"/>
            <p:cNvSpPr/>
            <p:nvPr/>
          </p:nvSpPr>
          <p:spPr>
            <a:xfrm>
              <a:off x="263460" y="155473"/>
              <a:ext cx="2999383" cy="3035957"/>
            </a:xfrm>
            <a:prstGeom prst="ellipse">
              <a:avLst/>
            </a:prstGeom>
            <a:solidFill>
              <a:srgbClr val="FFFFFF"/>
            </a:solidFill>
            <a:ln w="25400" cap="flat">
              <a:solidFill>
                <a:srgbClr val="FFFFFF"/>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342" name="Shape 342"/>
            <p:cNvSpPr/>
            <p:nvPr/>
          </p:nvSpPr>
          <p:spPr>
            <a:xfrm>
              <a:off x="585897" y="582641"/>
              <a:ext cx="2321437" cy="2321437"/>
            </a:xfrm>
            <a:prstGeom prst="ellipse">
              <a:avLst/>
            </a:prstGeom>
            <a:solidFill>
              <a:srgbClr val="0F6FC6"/>
            </a:solidFill>
            <a:ln w="12700" cap="flat">
              <a:noFill/>
              <a:miter lim="400000"/>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343" name="Shape 343"/>
            <p:cNvSpPr/>
            <p:nvPr/>
          </p:nvSpPr>
          <p:spPr>
            <a:xfrm>
              <a:off x="-1" y="-1"/>
              <a:ext cx="3493225" cy="349322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50" y="10800"/>
                  </a:moveTo>
                  <a:cubicBezTo>
                    <a:pt x="1850" y="15743"/>
                    <a:pt x="5857" y="19750"/>
                    <a:pt x="10800" y="19750"/>
                  </a:cubicBezTo>
                  <a:cubicBezTo>
                    <a:pt x="15743" y="19750"/>
                    <a:pt x="19750" y="15743"/>
                    <a:pt x="19750" y="10800"/>
                  </a:cubicBezTo>
                  <a:cubicBezTo>
                    <a:pt x="19750" y="5857"/>
                    <a:pt x="15743" y="1850"/>
                    <a:pt x="10800" y="1850"/>
                  </a:cubicBezTo>
                  <a:cubicBezTo>
                    <a:pt x="5857" y="1850"/>
                    <a:pt x="1850" y="5857"/>
                    <a:pt x="1850" y="10800"/>
                  </a:cubicBezTo>
                  <a:close/>
                </a:path>
              </a:pathLst>
            </a:custGeom>
            <a:solidFill>
              <a:srgbClr val="FFFFFF"/>
            </a:solidFill>
            <a:ln w="12700" cap="flat">
              <a:noFill/>
              <a:miter lim="400000"/>
            </a:ln>
            <a:effectLst>
              <a:outerShdw blurRad="63500" rotWithShape="0">
                <a:srgbClr val="000000">
                  <a:alpha val="20000"/>
                </a:srgbClr>
              </a:outerShdw>
            </a:effectLst>
          </p:spPr>
          <p:txBody>
            <a:bodyPr wrap="square" lIns="45718" tIns="45718" rIns="45718" bIns="45718" numCol="1" anchor="ctr">
              <a:noAutofit/>
            </a:bodyPr>
            <a:lstStyle/>
            <a:p>
              <a:pPr algn="ctr">
                <a:defRPr sz="1600">
                  <a:latin typeface="Arial" panose="020B0604020202020204"/>
                  <a:ea typeface="Arial" panose="020B0604020202020204"/>
                  <a:cs typeface="Arial" panose="020B0604020202020204"/>
                  <a:sym typeface="Arial" panose="020B0604020202020204"/>
                </a:defRPr>
              </a:pPr>
            </a:p>
          </p:txBody>
        </p:sp>
        <p:sp>
          <p:nvSpPr>
            <p:cNvPr id="344" name="Shape 344"/>
            <p:cNvSpPr/>
            <p:nvPr/>
          </p:nvSpPr>
          <p:spPr>
            <a:xfrm>
              <a:off x="792077" y="627010"/>
              <a:ext cx="1912301" cy="1905157"/>
            </a:xfrm>
            <a:prstGeom prst="rect">
              <a:avLst/>
            </a:prstGeom>
            <a:noFill/>
            <a:ln w="12700" cap="flat">
              <a:noFill/>
              <a:miter lim="400000"/>
            </a:ln>
            <a:effectLst/>
          </p:spPr>
          <p:txBody>
            <a:bodyPr wrap="none" lIns="45718" tIns="45718" rIns="45718" bIns="45718" numCol="1" anchor="t">
              <a:spAutoFit/>
            </a:bodyPr>
            <a:lstStyle>
              <a:lvl1pPr>
                <a:defRPr sz="12800">
                  <a:solidFill>
                    <a:srgbClr val="FFFFFF"/>
                  </a:solidFill>
                  <a:latin typeface="Arial" panose="020B0604020202020204"/>
                  <a:ea typeface="Arial" panose="020B0604020202020204"/>
                  <a:cs typeface="Arial" panose="020B0604020202020204"/>
                  <a:sym typeface="Arial" panose="020B0604020202020204"/>
                </a:defRPr>
              </a:lvl1pPr>
            </a:lstStyle>
            <a:p>
              <a:r>
                <a:t>01</a:t>
              </a:r>
            </a:p>
          </p:txBody>
        </p:sp>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3460" y="1187450"/>
            <a:ext cx="10125710" cy="230568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AQS是AbustactQueuedSynchronizer的简称，它是一个Java提高的底层同步工具类，用一个int类型的变量表示同步状态，并提供了一系列的CAS操作来管理这个同步状态。</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AQS的主要作用是为Java中的并发同步组件提供统一的底层支持，例如ReentrantLock，CountdowLatch就是基于AQS实现的，用法是通过继承AQS实现其模版方法，然后将子类作为同步组件的内部类。</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7" name="Group 617"/>
          <p:cNvGrpSpPr/>
          <p:nvPr/>
        </p:nvGrpSpPr>
        <p:grpSpPr>
          <a:xfrm>
            <a:off x="1817663" y="2413327"/>
            <a:ext cx="8722067" cy="2305685"/>
            <a:chOff x="0" y="-150991"/>
            <a:chExt cx="8722066" cy="2305683"/>
          </a:xfrm>
        </p:grpSpPr>
        <p:sp>
          <p:nvSpPr>
            <p:cNvPr id="614" name="Shape 614"/>
            <p:cNvSpPr/>
            <p:nvPr/>
          </p:nvSpPr>
          <p:spPr>
            <a:xfrm>
              <a:off x="0" y="206261"/>
              <a:ext cx="7912283" cy="1551058"/>
            </a:xfrm>
            <a:prstGeom prst="rect">
              <a:avLst/>
            </a:prstGeom>
            <a:solidFill>
              <a:srgbClr val="10CF9B"/>
            </a:solidFill>
            <a:ln w="25400" cap="flat">
              <a:solidFill>
                <a:srgbClr val="10CF9B"/>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615" name="Shape 615"/>
            <p:cNvSpPr/>
            <p:nvPr/>
          </p:nvSpPr>
          <p:spPr>
            <a:xfrm rot="5400000">
              <a:off x="7475373" y="567134"/>
              <a:ext cx="1683600" cy="809785"/>
            </a:xfrm>
            <a:prstGeom prst="triangle">
              <a:avLst/>
            </a:prstGeom>
            <a:solidFill>
              <a:srgbClr val="10CF9B"/>
            </a:solidFill>
            <a:ln w="25400" cap="flat">
              <a:solidFill>
                <a:srgbClr val="10CF9B"/>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616" name="Shape 616"/>
            <p:cNvSpPr/>
            <p:nvPr/>
          </p:nvSpPr>
          <p:spPr>
            <a:xfrm>
              <a:off x="4194175" y="-150991"/>
              <a:ext cx="3050540" cy="2305683"/>
            </a:xfrm>
            <a:prstGeom prst="rect">
              <a:avLst/>
            </a:prstGeom>
            <a:solidFill>
              <a:srgbClr val="10CF9B"/>
            </a:solidFill>
            <a:ln w="9525" cap="flat">
              <a:solidFill>
                <a:srgbClr val="10CF9B"/>
              </a:solidFill>
              <a:prstDash val="solid"/>
              <a:round/>
            </a:ln>
            <a:effectLst/>
          </p:spPr>
          <p:txBody>
            <a:bodyPr wrap="square" lIns="45718" tIns="45718" rIns="45718" bIns="45718" numCol="1" anchor="t">
              <a:spAutoFit/>
            </a:bodyPr>
            <a:lstStyle>
              <a:lvl1pPr>
                <a:defRPr sz="4800" spc="400">
                  <a:solidFill>
                    <a:srgbClr val="FFFFFF"/>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lvl1pPr>
            </a:lstStyle>
            <a:p>
              <a:endParaRPr lang="zh-CN" altLang="en-US"/>
            </a:p>
            <a:p>
              <a:r>
                <a:rPr lang="zh-CN" altLang="en-US"/>
                <a:t>实现原理</a:t>
              </a:r>
              <a:endParaRPr lang="zh-CN" altLang="en-US"/>
            </a:p>
            <a:p>
              <a:endParaRPr lang="zh-CN">
                <a:sym typeface="+mn-ea"/>
              </a:endParaRPr>
            </a:p>
          </p:txBody>
        </p:sp>
      </p:grpSp>
      <p:grpSp>
        <p:nvGrpSpPr>
          <p:cNvPr id="622" name="Group 622"/>
          <p:cNvGrpSpPr/>
          <p:nvPr/>
        </p:nvGrpSpPr>
        <p:grpSpPr>
          <a:xfrm>
            <a:off x="2081803" y="1831085"/>
            <a:ext cx="3493225" cy="3493225"/>
            <a:chOff x="0" y="0"/>
            <a:chExt cx="3493223" cy="3493223"/>
          </a:xfrm>
        </p:grpSpPr>
        <p:sp>
          <p:nvSpPr>
            <p:cNvPr id="618" name="Shape 618"/>
            <p:cNvSpPr/>
            <p:nvPr/>
          </p:nvSpPr>
          <p:spPr>
            <a:xfrm>
              <a:off x="263460" y="155473"/>
              <a:ext cx="2999383" cy="3035957"/>
            </a:xfrm>
            <a:prstGeom prst="ellipse">
              <a:avLst/>
            </a:prstGeom>
            <a:solidFill>
              <a:srgbClr val="FFFFFF"/>
            </a:solidFill>
            <a:ln w="25400" cap="flat">
              <a:solidFill>
                <a:srgbClr val="FFFFFF"/>
              </a:solidFill>
              <a:prstDash val="solid"/>
              <a:round/>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619" name="Shape 619"/>
            <p:cNvSpPr/>
            <p:nvPr/>
          </p:nvSpPr>
          <p:spPr>
            <a:xfrm>
              <a:off x="585897" y="582641"/>
              <a:ext cx="2321437" cy="2321437"/>
            </a:xfrm>
            <a:prstGeom prst="ellipse">
              <a:avLst/>
            </a:prstGeom>
            <a:solidFill>
              <a:srgbClr val="10CF9B"/>
            </a:solidFill>
            <a:ln w="12700" cap="flat">
              <a:noFill/>
              <a:miter lim="400000"/>
            </a:ln>
            <a:effectLst/>
          </p:spPr>
          <p:txBody>
            <a:bodyPr wrap="square" lIns="45718" tIns="45718" rIns="45718" bIns="45718" numCol="1" anchor="ctr">
              <a:noAutofit/>
            </a:bodyPr>
            <a:lstStyle/>
            <a:p>
              <a:pPr algn="ctr">
                <a:defRPr sz="2400">
                  <a:solidFill>
                    <a:srgbClr val="FFFFFF"/>
                  </a:solidFill>
                  <a:latin typeface="Arial" panose="020B0604020202020204"/>
                  <a:ea typeface="Arial" panose="020B0604020202020204"/>
                  <a:cs typeface="Arial" panose="020B0604020202020204"/>
                  <a:sym typeface="Arial" panose="020B0604020202020204"/>
                </a:defRPr>
              </a:pPr>
            </a:p>
          </p:txBody>
        </p:sp>
        <p:sp>
          <p:nvSpPr>
            <p:cNvPr id="620" name="Shape 620"/>
            <p:cNvSpPr/>
            <p:nvPr/>
          </p:nvSpPr>
          <p:spPr>
            <a:xfrm>
              <a:off x="-1" y="-1"/>
              <a:ext cx="3493225" cy="349322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850" y="10800"/>
                  </a:moveTo>
                  <a:cubicBezTo>
                    <a:pt x="1850" y="15743"/>
                    <a:pt x="5857" y="19750"/>
                    <a:pt x="10800" y="19750"/>
                  </a:cubicBezTo>
                  <a:cubicBezTo>
                    <a:pt x="15743" y="19750"/>
                    <a:pt x="19750" y="15743"/>
                    <a:pt x="19750" y="10800"/>
                  </a:cubicBezTo>
                  <a:cubicBezTo>
                    <a:pt x="19750" y="5857"/>
                    <a:pt x="15743" y="1850"/>
                    <a:pt x="10800" y="1850"/>
                  </a:cubicBezTo>
                  <a:cubicBezTo>
                    <a:pt x="5857" y="1850"/>
                    <a:pt x="1850" y="5857"/>
                    <a:pt x="1850" y="10800"/>
                  </a:cubicBezTo>
                  <a:close/>
                </a:path>
              </a:pathLst>
            </a:custGeom>
            <a:solidFill>
              <a:srgbClr val="FFFFFF"/>
            </a:solidFill>
            <a:ln w="12700" cap="flat">
              <a:noFill/>
              <a:miter lim="400000"/>
            </a:ln>
            <a:effectLst>
              <a:outerShdw blurRad="63500" rotWithShape="0">
                <a:srgbClr val="000000">
                  <a:alpha val="20000"/>
                </a:srgbClr>
              </a:outerShdw>
            </a:effectLst>
          </p:spPr>
          <p:txBody>
            <a:bodyPr wrap="square" lIns="45718" tIns="45718" rIns="45718" bIns="45718" numCol="1" anchor="ctr">
              <a:noAutofit/>
            </a:bodyPr>
            <a:lstStyle/>
            <a:p>
              <a:pPr algn="ctr">
                <a:defRPr sz="1600">
                  <a:latin typeface="Arial" panose="020B0604020202020204"/>
                  <a:ea typeface="Arial" panose="020B0604020202020204"/>
                  <a:cs typeface="Arial" panose="020B0604020202020204"/>
                  <a:sym typeface="Arial" panose="020B0604020202020204"/>
                </a:defRPr>
              </a:pPr>
            </a:p>
          </p:txBody>
        </p:sp>
        <p:sp>
          <p:nvSpPr>
            <p:cNvPr id="621" name="Shape 621"/>
            <p:cNvSpPr/>
            <p:nvPr/>
          </p:nvSpPr>
          <p:spPr>
            <a:xfrm>
              <a:off x="792077" y="627010"/>
              <a:ext cx="1912301" cy="1905157"/>
            </a:xfrm>
            <a:prstGeom prst="rect">
              <a:avLst/>
            </a:prstGeom>
            <a:noFill/>
            <a:ln w="12700" cap="flat">
              <a:noFill/>
              <a:miter lim="400000"/>
            </a:ln>
            <a:effectLst/>
          </p:spPr>
          <p:txBody>
            <a:bodyPr wrap="none" lIns="45718" tIns="45718" rIns="45718" bIns="45718" numCol="1" anchor="t">
              <a:spAutoFit/>
            </a:bodyPr>
            <a:lstStyle>
              <a:lvl1pPr>
                <a:defRPr sz="12800">
                  <a:solidFill>
                    <a:srgbClr val="FFFFFF"/>
                  </a:solidFill>
                  <a:latin typeface="Arial" panose="020B0604020202020204"/>
                  <a:ea typeface="Arial" panose="020B0604020202020204"/>
                  <a:cs typeface="Arial" panose="020B0604020202020204"/>
                  <a:sym typeface="Arial" panose="020B0604020202020204"/>
                </a:defRPr>
              </a:lvl1pPr>
            </a:lstStyle>
            <a:p>
              <a:r>
                <a:t>02</a:t>
              </a:r>
            </a:p>
          </p:txBody>
        </p:sp>
      </p:gr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25831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2.1 同步队列</a:t>
            </a: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同步队列是AQS很重要的组成部分，它是一个双端队列，遵循FIFO原则。</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r>
              <a:rPr kumimoji="0" lang="zh-CN" altLang="en-US" sz="1800" b="0" i="0" u="none" strike="noStrike" cap="none" spc="0" normalizeH="0" baseline="0">
                <a:ln>
                  <a:noFill/>
                </a:ln>
                <a:solidFill>
                  <a:srgbClr val="000000"/>
                </a:solidFill>
                <a:effectLst/>
                <a:uFillTx/>
                <a:latin typeface="+mn-lt"/>
                <a:ea typeface="+mn-ea"/>
                <a:cs typeface="+mn-cs"/>
                <a:sym typeface="Helvetica"/>
              </a:rPr>
              <a:t>主要作用是用来存放在锁上阻塞的线程，当一个线程尝试获取锁时，如果已经被占用，那么当前线程就会被构造成一个Node节点加入到同步队列的尾部，队列的头节点是成功获取锁的节点，当头节点线程释放锁时，会唤醒后面的节点并释放当前头节点的引用。</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643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2.1 </a:t>
            </a:r>
            <a:r>
              <a:rPr kumimoji="0" lang="zh-CN" altLang="en-US" sz="1800" b="0" i="0" u="none" strike="noStrike" cap="none" spc="0" normalizeH="0" baseline="0">
                <a:ln>
                  <a:noFill/>
                </a:ln>
                <a:solidFill>
                  <a:srgbClr val="000000"/>
                </a:solidFill>
                <a:effectLst/>
                <a:uFillTx/>
                <a:latin typeface="+mn-lt"/>
                <a:ea typeface="+mn-ea"/>
                <a:cs typeface="+mn-cs"/>
                <a:sym typeface="Helvetica"/>
              </a:rPr>
              <a:t>节点加入</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p:txBody>
      </p:sp>
      <p:pic>
        <p:nvPicPr>
          <p:cNvPr id="3" name="图片 2" descr="TIM截图20190104135010"/>
          <p:cNvPicPr>
            <a:picLocks noChangeAspect="1"/>
          </p:cNvPicPr>
          <p:nvPr/>
        </p:nvPicPr>
        <p:blipFill>
          <a:blip r:embed="rId1"/>
          <a:stretch>
            <a:fillRect/>
          </a:stretch>
        </p:blipFill>
        <p:spPr>
          <a:xfrm>
            <a:off x="1066800" y="1953895"/>
            <a:ext cx="10058400" cy="42037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3750" y="1071245"/>
            <a:ext cx="10435590" cy="643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8" tIns="45718" rIns="45718" bIns="45718"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n-lt"/>
                <a:ea typeface="+mn-ea"/>
                <a:cs typeface="+mn-cs"/>
                <a:sym typeface="Helvetica"/>
              </a:rPr>
              <a:t>2.1 </a:t>
            </a:r>
            <a:r>
              <a:rPr kumimoji="0" lang="zh-CN" altLang="en-US" sz="1800" b="0" i="0" u="none" strike="noStrike" cap="none" spc="0" normalizeH="0" baseline="0">
                <a:ln>
                  <a:noFill/>
                </a:ln>
                <a:solidFill>
                  <a:srgbClr val="000000"/>
                </a:solidFill>
                <a:effectLst/>
                <a:uFillTx/>
                <a:latin typeface="+mn-lt"/>
                <a:ea typeface="+mn-ea"/>
                <a:cs typeface="+mn-cs"/>
                <a:sym typeface="Helvetica"/>
              </a:rPr>
              <a:t>设置首节点</a:t>
            </a:r>
            <a:endParaRPr kumimoji="0" lang="zh-CN" altLang="en-US" sz="1800" b="0" i="0" u="none" strike="noStrike" cap="none" spc="0" normalizeH="0" baseline="0">
              <a:ln>
                <a:noFill/>
              </a:ln>
              <a:solidFill>
                <a:srgbClr val="000000"/>
              </a:solidFill>
              <a:effectLst/>
              <a:uFillTx/>
              <a:latin typeface="+mn-lt"/>
              <a:ea typeface="+mn-ea"/>
              <a:cs typeface="+mn-cs"/>
              <a:sym typeface="Helvetica"/>
            </a:endParaRPr>
          </a:p>
          <a:p>
            <a:pPr marL="0" marR="0" indent="0" algn="l" defTabSz="914400" rtl="0" fontAlgn="auto" latinLnBrk="0" hangingPunct="0">
              <a:lnSpc>
                <a:spcPct val="100000"/>
              </a:lnSpc>
              <a:spcBef>
                <a:spcPts val="0"/>
              </a:spcBef>
              <a:spcAft>
                <a:spcPts val="0"/>
              </a:spcAft>
              <a:buClrTx/>
              <a:buSzTx/>
              <a:buFontTx/>
              <a:buNone/>
            </a:pPr>
            <a:endParaRPr kumimoji="0" lang="en-US" altLang="zh-CN" sz="1800" b="0" i="0" u="none" strike="noStrike" cap="none" spc="0" normalizeH="0" baseline="0">
              <a:ln>
                <a:noFill/>
              </a:ln>
              <a:solidFill>
                <a:srgbClr val="000000"/>
              </a:solidFill>
              <a:effectLst/>
              <a:uFillTx/>
              <a:latin typeface="+mn-lt"/>
              <a:ea typeface="+mn-ea"/>
              <a:cs typeface="+mn-cs"/>
              <a:sym typeface="Helvetica"/>
            </a:endParaRPr>
          </a:p>
        </p:txBody>
      </p:sp>
      <p:pic>
        <p:nvPicPr>
          <p:cNvPr id="2" name="图片 1"/>
          <p:cNvPicPr>
            <a:picLocks noChangeAspect="1"/>
          </p:cNvPicPr>
          <p:nvPr/>
        </p:nvPicPr>
        <p:blipFill>
          <a:blip r:embed="rId1"/>
          <a:stretch>
            <a:fillRect/>
          </a:stretch>
        </p:blipFill>
        <p:spPr>
          <a:xfrm>
            <a:off x="979805" y="1976120"/>
            <a:ext cx="10420350" cy="29051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advTm="0"/>
    </mc:Choice>
    <mc:Fallback>
      <p:transition advClick="0" advTm="0"/>
    </mc:Fallback>
  </mc:AlternateContent>
  <p:timing>
    <p:tnLst>
      <p:par>
        <p:cTn id="1" dur="indefinite" restart="never" fill="hold" nodeType="tmRoot"/>
      </p:par>
    </p:tnLst>
  </p:timing>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3073</Words>
  <Application>WPS 演示</Application>
  <PresentationFormat>自定义</PresentationFormat>
  <Paragraphs>230</Paragraphs>
  <Slides>31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Arial</vt:lpstr>
      <vt:lpstr>宋体</vt:lpstr>
      <vt:lpstr>Wingdings</vt:lpstr>
      <vt:lpstr>Helvetica</vt:lpstr>
      <vt:lpstr>Calibri</vt:lpstr>
      <vt:lpstr>微软雅黑</vt:lpstr>
      <vt:lpstr>Arial</vt:lpstr>
      <vt:lpstr>黑体</vt:lpstr>
      <vt:lpstr>Franklin Gothic Book</vt:lpstr>
      <vt:lpstr>Arial Unicode MS</vt:lpstr>
      <vt:lpstr>Franklin Gothic Medium</vt:lpstr>
      <vt:lpstr>Office 主题</vt:lpstr>
      <vt:lpstr>单例模式之终极一问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李泓蕴</dc:creator>
  <cp:lastModifiedBy>Administrator</cp:lastModifiedBy>
  <cp:revision>84</cp:revision>
  <dcterms:created xsi:type="dcterms:W3CDTF">2018-02-24T05:44:00Z</dcterms:created>
  <dcterms:modified xsi:type="dcterms:W3CDTF">2019-01-04T09:49:31Z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