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iOS软硬件架构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硬件和软件层次概述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硬件架构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处理器：A系列处理器（基于ARM架构）</a:t>
            </a:r>
          </a:p>
          <a:p>
            <a:r>
              <a:t>GPU（图形处理器）：苹果自家设计</a:t>
            </a:r>
          </a:p>
          <a:p>
            <a:r>
              <a:t>内存：RAM（随机存取存储器）</a:t>
            </a:r>
          </a:p>
          <a:p>
            <a:r>
              <a:t>存储：闪存（Flash storage）</a:t>
            </a:r>
          </a:p>
          <a:p>
            <a:r>
              <a:t>其他硬件组件：摄像头、触摸屏、陀螺仪、加速度计、指纹识别器、Face ID等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软件架构 - 层次概述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Core OS层</a:t>
            </a:r>
          </a:p>
          <a:p>
            <a:r>
              <a:t>2. Core Services层</a:t>
            </a:r>
          </a:p>
          <a:p>
            <a:r>
              <a:t>3. Media层</a:t>
            </a:r>
          </a:p>
          <a:p>
            <a:r>
              <a:t>4. Cocoa Touch层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OS层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XNU内核</a:t>
            </a:r>
          </a:p>
          <a:p>
            <a:r>
              <a:t>底层驱动程序</a:t>
            </a:r>
          </a:p>
          <a:p>
            <a:r>
              <a:t>内存管理、线程管理、文件系统</a:t>
            </a:r>
          </a:p>
          <a:p>
            <a:r>
              <a:t>与硬件的直接交互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Foundation</a:t>
            </a:r>
          </a:p>
          <a:p>
            <a:r>
              <a:t>Core Data</a:t>
            </a:r>
          </a:p>
          <a:p>
            <a:r>
              <a:t>Core Motion</a:t>
            </a:r>
          </a:p>
          <a:p>
            <a:r>
              <a:t>基本服务和框架，如数据管理、网络连接和设备传感器访问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Graphics</a:t>
            </a:r>
          </a:p>
          <a:p>
            <a:r>
              <a:t>Core Animation</a:t>
            </a:r>
          </a:p>
          <a:p>
            <a:r>
              <a:t>AVFoundation</a:t>
            </a:r>
          </a:p>
          <a:p>
            <a:r>
              <a:t>处理图像、音频和视频的框架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Cocoa Touch层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UIKit</a:t>
            </a:r>
          </a:p>
          <a:p>
            <a:r>
              <a:t>MapKit</a:t>
            </a:r>
          </a:p>
          <a:p>
            <a:r>
              <a:t>GameKit</a:t>
            </a:r>
          </a:p>
          <a:p>
            <a:r>
              <a:t>构建图形用户界面（GUI）和与用户互动的工具和框架</a:t>
            </a:r>
          </a:p>
          <a:p>
            <a:r>
              <a:t>实现多点触控、手势识别、动画以及与系统服务（如通知和定位服务）交互的高级接口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