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1" r:id="rId3"/>
    <p:sldId id="258" r:id="rId4"/>
    <p:sldId id="259" r:id="rId5"/>
    <p:sldId id="261" r:id="rId6"/>
    <p:sldId id="266" r:id="rId7"/>
    <p:sldId id="265" r:id="rId8"/>
    <p:sldId id="264" r:id="rId9"/>
    <p:sldId id="268" r:id="rId10"/>
    <p:sldId id="267" r:id="rId11"/>
    <p:sldId id="269" r:id="rId12"/>
    <p:sldId id="270" r:id="rId13"/>
    <p:sldId id="272" r:id="rId14"/>
    <p:sldId id="274" r:id="rId15"/>
    <p:sldId id="263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6DED-048A-4A6C-A6D9-F5135FAA1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D6AC1-39E1-48AF-8580-451496DC7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8356E-79B4-464E-96D2-468444E8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0C58-B42D-47ED-8E99-5EA93B7B8760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D4C0E-EE14-4959-AEA7-706F2F88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10AEA-A9BB-406E-8FBA-9BDF4AD7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B8C3-08EE-468D-A5D5-8E4A2D65B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90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6C4E-4126-4E93-930E-B4604BA5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EA221-2CE3-4D9F-889E-448CD5B24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F753A-57A4-45B9-B76D-A5CBE1F2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0C58-B42D-47ED-8E99-5EA93B7B8760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13845-1871-4519-B5CF-EFA131EC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599BA-0AF5-42E8-A192-B9A81E5E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B8C3-08EE-468D-A5D5-8E4A2D65B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17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EEA04-855C-4C1A-B3BE-502758734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1C1DA-1082-45E1-AF92-2A050CB08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566E6-3A10-4609-8285-91ADFEFE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0C58-B42D-47ED-8E99-5EA93B7B8760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20E8C-627D-448C-AE7D-A378F06B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F681F-7D4F-45DE-9BFC-9C5D6F0C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B8C3-08EE-468D-A5D5-8E4A2D65B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22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9D09-F0FB-4E58-8A2D-C2E8D1C8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9B88C-7E7A-470C-9C07-F90AAC893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0F576-56F2-4C40-AA3D-E633828A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0C58-B42D-47ED-8E99-5EA93B7B8760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EFB49-6EE8-4B92-99E2-7FF854D7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412EA-5A8D-4F84-B10E-AAB0707F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B8C3-08EE-468D-A5D5-8E4A2D65B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5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428B-BB57-41F8-B379-24A5C856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54202-835E-46AB-B860-59383B473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87283-094C-408B-ABD7-A662A82B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0C58-B42D-47ED-8E99-5EA93B7B8760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52995-F5FB-4CBE-8964-E4077AAE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94617-6B9D-4D61-BEA7-752DF1EE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B8C3-08EE-468D-A5D5-8E4A2D65B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4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7F61-ABA5-4C93-A5A6-35390206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5F042-9894-4F5F-82D5-FBC2CEC64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84FE9-CC31-48EB-81FE-4EF60D007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E59C2-227E-452C-8B8D-1DB51427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0C58-B42D-47ED-8E99-5EA93B7B8760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EABD8-9152-41ED-89C8-6632E93C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181DB-14D2-4420-86FE-4ED5226C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B8C3-08EE-468D-A5D5-8E4A2D65B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67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3A325-4F75-471F-ADD7-26726901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AEFCA-037C-4E70-BF5B-E589233D9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F9F8F-035A-4097-9A4E-8E49C525C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3266C-C883-419B-A2A6-42D433F76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6EEB6-74F1-4F86-9D1A-A923C2D53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7A31C-9A41-44CD-B4B6-65B090B0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0C58-B42D-47ED-8E99-5EA93B7B8760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6D6D1-E157-49EC-AC85-DE6D1794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5001F-F6F0-42AE-B16E-5FA6F449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B8C3-08EE-468D-A5D5-8E4A2D65B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81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DC19-0C85-44C8-9291-F072BA56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7E67C-40BE-46AC-A604-1504FC41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0C58-B42D-47ED-8E99-5EA93B7B8760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FB30F-3BDE-42CD-AEFB-299AB7D2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28CC1-FAD1-44BB-80E2-AF65C094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B8C3-08EE-468D-A5D5-8E4A2D65B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6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B226B-3134-4C13-BEB1-149EC78F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0C58-B42D-47ED-8E99-5EA93B7B8760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C3D71-DF63-4EA5-84CC-C916E832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907B0-6E90-4892-9B6A-5E56E433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B8C3-08EE-468D-A5D5-8E4A2D65B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83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2311-CC1E-407F-805F-7C9CFBF4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7B293-3EAA-485E-95CE-E9021C144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6CDF3-BD37-4991-8FF7-F49FAD601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534B2-466A-4A77-8614-09901F23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0C58-B42D-47ED-8E99-5EA93B7B8760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93D32-833C-4E21-9719-7D5FE276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E96B1-7739-4440-819D-41D4A6FE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B8C3-08EE-468D-A5D5-8E4A2D65B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26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A44E-7115-42FE-9F3F-67D0AD6C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503054-10D8-4364-93FD-625F869BF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902CE-1C92-4305-A5EB-55C45DE15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B444F-7F2F-45A9-9927-1916BC19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0C58-B42D-47ED-8E99-5EA93B7B8760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E1081-0C28-4DD5-A125-B671E381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C0009-BD83-4CF4-9EB0-1BF2CE3C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B8C3-08EE-468D-A5D5-8E4A2D65B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17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0ABCD-3E49-4B4F-A891-D55C5C432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849FA-B9F6-4BDA-8B08-0584680DD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5152E-95C6-4746-A9C1-1C42E5367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00C58-B42D-47ED-8E99-5EA93B7B8760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084E-3A31-4D19-A990-973C94D07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AA126-37D1-4CDD-AF2C-3E47B0F4E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2B8C3-08EE-468D-A5D5-8E4A2D65B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98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02C7-67CF-4E5E-9A36-7A4D2B3E5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0784"/>
            <a:ext cx="9144000" cy="951321"/>
          </a:xfrm>
        </p:spPr>
        <p:txBody>
          <a:bodyPr/>
          <a:lstStyle/>
          <a:p>
            <a:r>
              <a:rPr lang="en-US" altLang="zh-CN" dirty="0"/>
              <a:t>Docker/K8S</a:t>
            </a:r>
            <a:r>
              <a:rPr lang="zh-CN" altLang="en-US" dirty="0"/>
              <a:t>网络摸型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6535ED-4203-4AF0-9586-801774BD72E5}"/>
              </a:ext>
            </a:extLst>
          </p:cNvPr>
          <p:cNvSpPr txBox="1">
            <a:spLocks/>
          </p:cNvSpPr>
          <p:nvPr/>
        </p:nvSpPr>
        <p:spPr>
          <a:xfrm>
            <a:off x="964035" y="2203130"/>
            <a:ext cx="10515600" cy="20668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3600" b="1" dirty="0"/>
              <a:t>网络基础</a:t>
            </a:r>
            <a:endParaRPr lang="en-US" altLang="zh-CN" sz="36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3600" b="1" dirty="0"/>
              <a:t>Docker</a:t>
            </a:r>
            <a:r>
              <a:rPr lang="zh-CN" altLang="en-US" sz="3600" b="1" dirty="0"/>
              <a:t>网络模型</a:t>
            </a:r>
            <a:endParaRPr lang="en-US" altLang="zh-CN" sz="36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3600" b="1" dirty="0"/>
              <a:t>K8S</a:t>
            </a:r>
            <a:r>
              <a:rPr lang="zh-CN" altLang="en-US" sz="3600" b="1" dirty="0"/>
              <a:t>网络模型</a:t>
            </a:r>
          </a:p>
        </p:txBody>
      </p:sp>
    </p:spTree>
    <p:extLst>
      <p:ext uri="{BB962C8B-B14F-4D97-AF65-F5344CB8AC3E}">
        <p14:creationId xmlns:p14="http://schemas.microsoft.com/office/powerpoint/2010/main" val="314796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37DD-2AD8-4763-B419-115F6475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网络</a:t>
            </a:r>
            <a:r>
              <a:rPr lang="en-US" altLang="zh-CN" dirty="0"/>
              <a:t>—</a:t>
            </a:r>
            <a:r>
              <a:rPr lang="zh-CN" altLang="en-US" dirty="0"/>
              <a:t>跨主机通信：桥接模式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59C077-551A-48CE-9B25-835E47B8620D}"/>
              </a:ext>
            </a:extLst>
          </p:cNvPr>
          <p:cNvSpPr txBox="1"/>
          <p:nvPr/>
        </p:nvSpPr>
        <p:spPr>
          <a:xfrm>
            <a:off x="1391873" y="350874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桥接的容器都在一个网络段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1B5E8B-0178-4D80-8E10-BA1022DB7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552" y="1690688"/>
            <a:ext cx="5992061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2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37DD-2AD8-4763-B419-115F6475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网络</a:t>
            </a:r>
            <a:r>
              <a:rPr lang="en-US" altLang="zh-CN" dirty="0"/>
              <a:t>——</a:t>
            </a:r>
            <a:r>
              <a:rPr lang="zh-CN" altLang="en-US" dirty="0"/>
              <a:t>跨主机通信：直接路由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272134-582F-46BE-AA1A-4EEB230AD2AD}"/>
              </a:ext>
            </a:extLst>
          </p:cNvPr>
          <p:cNvSpPr txBox="1"/>
          <p:nvPr/>
        </p:nvSpPr>
        <p:spPr>
          <a:xfrm>
            <a:off x="502452" y="285945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直接路由的容器都在不同网络段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7EC74C-BAD8-40F9-BA6D-DC395C143C1C}"/>
              </a:ext>
            </a:extLst>
          </p:cNvPr>
          <p:cNvSpPr/>
          <p:nvPr/>
        </p:nvSpPr>
        <p:spPr>
          <a:xfrm>
            <a:off x="3457107" y="6121065"/>
            <a:ext cx="6892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route add -net 172.17.2.0 netmask 255.255.255.0 gw 10.10.103.92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1866EB-1B9F-4DC6-B9F4-8746A8FFD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55" y="1690688"/>
            <a:ext cx="5734850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92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37DD-2AD8-4763-B419-115F6475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71" y="164160"/>
            <a:ext cx="11515288" cy="1325563"/>
          </a:xfrm>
        </p:spPr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网络</a:t>
            </a:r>
            <a:r>
              <a:rPr lang="en-US" altLang="zh-CN" dirty="0"/>
              <a:t>—</a:t>
            </a:r>
            <a:r>
              <a:rPr lang="zh-CN" altLang="en-US" dirty="0"/>
              <a:t>跨二层网络通信：</a:t>
            </a:r>
            <a:r>
              <a:rPr lang="en-US" altLang="zh-CN" dirty="0"/>
              <a:t>OVS</a:t>
            </a:r>
            <a:r>
              <a:rPr lang="zh-CN" altLang="en-US" dirty="0"/>
              <a:t>隧道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6D96AA-004F-4D1B-8CFD-BA7E6EB3B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536" y="1715855"/>
            <a:ext cx="5411293" cy="37960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E7AF70-0C0E-4B8C-ADB2-CDF5A0F7F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71" y="1715855"/>
            <a:ext cx="5753329" cy="37960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F1EDA6-D474-4636-819F-2510608DDC69}"/>
              </a:ext>
            </a:extLst>
          </p:cNvPr>
          <p:cNvSpPr txBox="1"/>
          <p:nvPr/>
        </p:nvSpPr>
        <p:spPr>
          <a:xfrm>
            <a:off x="4626116" y="5595457"/>
            <a:ext cx="21996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vxlan</a:t>
            </a:r>
            <a:r>
              <a:rPr lang="en-US" altLang="zh-CN" sz="2800" dirty="0"/>
              <a:t>       </a:t>
            </a:r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GRE</a:t>
            </a:r>
            <a:endParaRPr lang="zh-CN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8619B-E721-4C7B-80C9-B5DE214DE137}"/>
              </a:ext>
            </a:extLst>
          </p:cNvPr>
          <p:cNvSpPr txBox="1"/>
          <p:nvPr/>
        </p:nvSpPr>
        <p:spPr>
          <a:xfrm>
            <a:off x="6364035" y="5595457"/>
            <a:ext cx="2201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、跨子网</a:t>
            </a:r>
            <a:r>
              <a:rPr lang="en-US" altLang="zh-CN" sz="2800" dirty="0"/>
              <a:t>    </a:t>
            </a:r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、多租户</a:t>
            </a:r>
          </a:p>
        </p:txBody>
      </p:sp>
    </p:spTree>
    <p:extLst>
      <p:ext uri="{BB962C8B-B14F-4D97-AF65-F5344CB8AC3E}">
        <p14:creationId xmlns:p14="http://schemas.microsoft.com/office/powerpoint/2010/main" val="312425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02C7-67CF-4E5E-9A36-7A4D2B3E5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CN" dirty="0"/>
              <a:t>K8S</a:t>
            </a:r>
            <a:r>
              <a:rPr lang="zh-CN" altLang="en-US" dirty="0"/>
              <a:t>网络模型</a:t>
            </a:r>
          </a:p>
        </p:txBody>
      </p:sp>
    </p:spTree>
    <p:extLst>
      <p:ext uri="{BB962C8B-B14F-4D97-AF65-F5344CB8AC3E}">
        <p14:creationId xmlns:p14="http://schemas.microsoft.com/office/powerpoint/2010/main" val="335564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37DD-2AD8-4763-B419-115F6475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K8S</a:t>
            </a:r>
            <a:r>
              <a:rPr lang="zh-CN" altLang="en-US" dirty="0"/>
              <a:t>网络</a:t>
            </a:r>
            <a:r>
              <a:rPr lang="en-US" altLang="zh-CN" dirty="0"/>
              <a:t>—</a:t>
            </a:r>
            <a:r>
              <a:rPr lang="en-US" altLang="zh-CN" dirty="0" err="1"/>
              <a:t>ClusterIP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E565A5-6464-4130-B269-230EAEE4B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7" y="3147446"/>
            <a:ext cx="3791824" cy="2361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8CFE0A-96EB-4DE7-998C-E83B2BA4D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772" y="2637096"/>
            <a:ext cx="3791824" cy="29428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D0B7FE-DB94-40C4-B3A7-EEDE874748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640" y="2548798"/>
            <a:ext cx="4001321" cy="30311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066DAA-E1AC-4C58-94DE-B602105AC017}"/>
              </a:ext>
            </a:extLst>
          </p:cNvPr>
          <p:cNvSpPr txBox="1"/>
          <p:nvPr/>
        </p:nvSpPr>
        <p:spPr>
          <a:xfrm>
            <a:off x="713065" y="5764957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Kube</a:t>
            </a:r>
            <a:r>
              <a:rPr lang="en-US" altLang="zh-CN" dirty="0"/>
              <a:t>-proxy</a:t>
            </a:r>
            <a:r>
              <a:rPr lang="zh-CN" altLang="en-US" dirty="0"/>
              <a:t>监听端口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D65FD3-C945-4CC9-9550-C65AFEFF60A3}"/>
              </a:ext>
            </a:extLst>
          </p:cNvPr>
          <p:cNvSpPr txBox="1"/>
          <p:nvPr/>
        </p:nvSpPr>
        <p:spPr>
          <a:xfrm>
            <a:off x="5798001" y="5764957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iptables</a:t>
            </a:r>
            <a:r>
              <a:rPr lang="zh-CN" altLang="en-US" dirty="0"/>
              <a:t>性能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119778-DE5E-4B27-AB1B-EC92D3AAC01F}"/>
              </a:ext>
            </a:extLst>
          </p:cNvPr>
          <p:cNvSpPr txBox="1"/>
          <p:nvPr/>
        </p:nvSpPr>
        <p:spPr>
          <a:xfrm>
            <a:off x="9397974" y="566484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IPVS hash</a:t>
            </a:r>
            <a:r>
              <a:rPr lang="zh-CN" altLang="en-US" dirty="0"/>
              <a:t>算法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C5FA95-8383-450D-8194-B8FDF3797AAA}"/>
              </a:ext>
            </a:extLst>
          </p:cNvPr>
          <p:cNvSpPr/>
          <p:nvPr/>
        </p:nvSpPr>
        <p:spPr>
          <a:xfrm>
            <a:off x="192947" y="1690688"/>
            <a:ext cx="95259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/>
              <a:t>Deployment -&gt; Pod -&gt; Service/</a:t>
            </a:r>
            <a:r>
              <a:rPr lang="en-US" altLang="zh-CN" sz="3200" b="1" dirty="0" err="1"/>
              <a:t>ClusterIP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571622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37DD-2AD8-4763-B419-115F6475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K8S</a:t>
            </a:r>
            <a:r>
              <a:rPr lang="zh-CN" altLang="en-US" dirty="0"/>
              <a:t>网络</a:t>
            </a:r>
            <a:r>
              <a:rPr lang="en-US" altLang="zh-CN" dirty="0"/>
              <a:t>—</a:t>
            </a:r>
            <a:r>
              <a:rPr lang="zh-CN" altLang="en-US" dirty="0"/>
              <a:t>集群外通信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7331-14EA-486F-BAA4-8CA7C8DD0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600" b="1" dirty="0"/>
          </a:p>
          <a:p>
            <a:r>
              <a:rPr lang="en-US" altLang="zh-CN" b="1" dirty="0" err="1"/>
              <a:t>NodePort</a:t>
            </a:r>
            <a:endParaRPr lang="en-US" altLang="zh-CN" b="1" dirty="0"/>
          </a:p>
          <a:p>
            <a:r>
              <a:rPr lang="en-US" altLang="zh-CN" b="1" dirty="0"/>
              <a:t>Ingress</a:t>
            </a:r>
            <a:r>
              <a:rPr lang="zh-CN" altLang="en-US" b="1" dirty="0"/>
              <a:t>、</a:t>
            </a:r>
            <a:r>
              <a:rPr lang="en-US" altLang="zh-CN" b="1" dirty="0"/>
              <a:t>Controller</a:t>
            </a:r>
          </a:p>
          <a:p>
            <a:r>
              <a:rPr lang="en-US" altLang="zh-CN" b="1" dirty="0" err="1"/>
              <a:t>LoadBalancer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531094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37DD-2AD8-4763-B419-115F6475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K8S</a:t>
            </a:r>
            <a:r>
              <a:rPr lang="zh-CN" altLang="en-US" dirty="0"/>
              <a:t>网络</a:t>
            </a:r>
            <a:r>
              <a:rPr lang="en-US" altLang="zh-CN" dirty="0"/>
              <a:t>—CNI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7331-14EA-486F-BAA4-8CA7C8DD0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Flannel</a:t>
            </a:r>
          </a:p>
          <a:p>
            <a:pPr marL="0" indent="0">
              <a:buNone/>
            </a:pPr>
            <a:r>
              <a:rPr lang="en-US" altLang="zh-CN" b="1" dirty="0"/>
              <a:t>Calico/BGP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0494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37DD-2AD8-4763-B419-115F6475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TCP/IP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CF5AA6-4D7B-4738-93F1-67D39C62A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377" y="1378496"/>
            <a:ext cx="7323520" cy="501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6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37DD-2AD8-4763-B419-115F6475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TCP/IP——</a:t>
            </a:r>
            <a:r>
              <a:rPr lang="zh-CN" altLang="en-US" dirty="0"/>
              <a:t>数据链路层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7331-14EA-486F-BAA4-8CA7C8DD0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MAC</a:t>
            </a:r>
          </a:p>
          <a:p>
            <a:pPr marL="0" indent="0">
              <a:buNone/>
            </a:pPr>
            <a:r>
              <a:rPr lang="en-US" altLang="zh-CN" b="1" dirty="0"/>
              <a:t>CSMA/CD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网桥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交换机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77537-9178-428E-BB53-85C479A7A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87" y="2298001"/>
            <a:ext cx="7192379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9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37DD-2AD8-4763-B419-115F6475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TCP/IP——</a:t>
            </a:r>
            <a:r>
              <a:rPr lang="zh-CN" altLang="en-US" dirty="0"/>
              <a:t>网络层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7331-14EA-486F-BAA4-8CA7C8DD0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路由器</a:t>
            </a:r>
            <a:r>
              <a:rPr lang="zh-CN" altLang="en-US" dirty="0"/>
              <a:t>：修改数据帧</a:t>
            </a:r>
            <a:r>
              <a:rPr lang="en-US" altLang="zh-CN" dirty="0"/>
              <a:t>MAC</a:t>
            </a:r>
            <a:r>
              <a:rPr lang="zh-CN" altLang="en-US" dirty="0"/>
              <a:t>，路由跳转</a:t>
            </a:r>
            <a:endParaRPr lang="en-US" altLang="zh-CN" dirty="0"/>
          </a:p>
          <a:p>
            <a:r>
              <a:rPr lang="en-US" altLang="zh-CN" b="1" dirty="0"/>
              <a:t>ARP/RARP</a:t>
            </a:r>
            <a:r>
              <a:rPr lang="zh-CN" altLang="en-US" dirty="0"/>
              <a:t>：</a:t>
            </a:r>
            <a:r>
              <a:rPr lang="en-US" altLang="zh-CN" dirty="0"/>
              <a:t>IP —— MAC</a:t>
            </a:r>
          </a:p>
          <a:p>
            <a:r>
              <a:rPr lang="en-US" altLang="zh-CN" b="1" dirty="0"/>
              <a:t>SNAT/DNAT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42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37DD-2AD8-4763-B419-115F6475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</a:t>
            </a:r>
            <a:r>
              <a:rPr lang="zh-CN" altLang="en-US" dirty="0"/>
              <a:t>访问腾讯官网流程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7331-14EA-486F-BAA4-8CA7C8DD0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域名 </a:t>
            </a:r>
            <a:r>
              <a:rPr lang="en-US" altLang="zh-CN" dirty="0"/>
              <a:t>-&gt; DNS -&gt; IP</a:t>
            </a:r>
          </a:p>
          <a:p>
            <a:r>
              <a:rPr lang="zh-CN" altLang="en-US" dirty="0"/>
              <a:t>子网掩码 </a:t>
            </a:r>
            <a:r>
              <a:rPr lang="en-US" altLang="zh-CN" dirty="0"/>
              <a:t>-&gt; </a:t>
            </a:r>
            <a:r>
              <a:rPr lang="zh-CN" altLang="en-US" dirty="0"/>
              <a:t>局域网通信</a:t>
            </a:r>
            <a:r>
              <a:rPr lang="en-US" altLang="zh-CN" dirty="0"/>
              <a:t> -&gt; ARP -&gt; </a:t>
            </a:r>
            <a:r>
              <a:rPr lang="zh-CN" altLang="en-US" dirty="0"/>
              <a:t>二层交换机 </a:t>
            </a:r>
            <a:r>
              <a:rPr lang="en-US" altLang="zh-CN" dirty="0"/>
              <a:t>-&gt; </a:t>
            </a:r>
            <a:r>
              <a:rPr lang="zh-CN" altLang="en-US" dirty="0"/>
              <a:t>主机</a:t>
            </a:r>
            <a:endParaRPr lang="en-US" altLang="zh-CN" dirty="0"/>
          </a:p>
          <a:p>
            <a:r>
              <a:rPr lang="zh-CN" altLang="en-US" dirty="0"/>
              <a:t>子网掩码 </a:t>
            </a:r>
            <a:r>
              <a:rPr lang="en-US" altLang="zh-CN" dirty="0"/>
              <a:t>-&gt; </a:t>
            </a:r>
            <a:r>
              <a:rPr lang="zh-CN" altLang="en-US" dirty="0"/>
              <a:t>网际通信 </a:t>
            </a:r>
            <a:r>
              <a:rPr lang="en-US" altLang="zh-CN" dirty="0"/>
              <a:t>-&gt; ARP -&gt; </a:t>
            </a:r>
            <a:r>
              <a:rPr lang="zh-CN" altLang="en-US" dirty="0"/>
              <a:t>交换机 </a:t>
            </a:r>
            <a:r>
              <a:rPr lang="en-US" altLang="zh-CN" dirty="0"/>
              <a:t>-&gt; </a:t>
            </a:r>
            <a:r>
              <a:rPr lang="zh-CN" altLang="en-US" dirty="0"/>
              <a:t>默认网关 </a:t>
            </a:r>
            <a:r>
              <a:rPr lang="en-US" altLang="zh-CN" dirty="0"/>
              <a:t>/</a:t>
            </a:r>
            <a:r>
              <a:rPr lang="zh-CN" altLang="en-US" dirty="0"/>
              <a:t>路由器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-&gt; SNAT</a:t>
            </a:r>
            <a:r>
              <a:rPr lang="zh-CN" altLang="en-US" dirty="0"/>
              <a:t> </a:t>
            </a:r>
            <a:r>
              <a:rPr lang="en-US" altLang="zh-CN" dirty="0"/>
              <a:t>-&gt; </a:t>
            </a:r>
            <a:r>
              <a:rPr lang="zh-CN" altLang="en-US" dirty="0"/>
              <a:t>数据链路帧</a:t>
            </a:r>
            <a:r>
              <a:rPr lang="en-US" altLang="zh-CN" dirty="0"/>
              <a:t>mac -&gt; </a:t>
            </a:r>
            <a:r>
              <a:rPr lang="zh-CN" altLang="en-US" dirty="0"/>
              <a:t>下一跳路由器。。。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-&gt; </a:t>
            </a:r>
            <a:r>
              <a:rPr lang="zh-CN" altLang="en-US" dirty="0"/>
              <a:t>腾讯网关</a:t>
            </a:r>
            <a:r>
              <a:rPr lang="en-US" altLang="zh-CN" dirty="0"/>
              <a:t>/</a:t>
            </a:r>
            <a:r>
              <a:rPr lang="zh-CN" altLang="en-US" dirty="0"/>
              <a:t>路由器 </a:t>
            </a:r>
            <a:r>
              <a:rPr lang="en-US" altLang="zh-CN" dirty="0"/>
              <a:t>-&gt; DNAT -&gt; </a:t>
            </a:r>
            <a:r>
              <a:rPr lang="zh-CN" altLang="en-US" dirty="0"/>
              <a:t>主机</a:t>
            </a:r>
          </a:p>
        </p:txBody>
      </p:sp>
    </p:spTree>
    <p:extLst>
      <p:ext uri="{BB962C8B-B14F-4D97-AF65-F5344CB8AC3E}">
        <p14:creationId xmlns:p14="http://schemas.microsoft.com/office/powerpoint/2010/main" val="129116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02C7-67CF-4E5E-9A36-7A4D2B3E5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0784"/>
            <a:ext cx="9144000" cy="951321"/>
          </a:xfrm>
        </p:spPr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网络模型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6535ED-4203-4AF0-9586-801774BD72E5}"/>
              </a:ext>
            </a:extLst>
          </p:cNvPr>
          <p:cNvSpPr txBox="1">
            <a:spLocks/>
          </p:cNvSpPr>
          <p:nvPr/>
        </p:nvSpPr>
        <p:spPr>
          <a:xfrm>
            <a:off x="964035" y="2203130"/>
            <a:ext cx="10515600" cy="207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3600" b="1" dirty="0"/>
              <a:t>主机内通信</a:t>
            </a:r>
            <a:endParaRPr lang="en-US" altLang="zh-CN" sz="36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3600" b="1" dirty="0"/>
              <a:t>跨主机通信</a:t>
            </a:r>
            <a:endParaRPr lang="en-US" altLang="zh-CN" sz="36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3600" b="1" dirty="0"/>
              <a:t>跨子网通信</a:t>
            </a:r>
          </a:p>
        </p:txBody>
      </p:sp>
    </p:spTree>
    <p:extLst>
      <p:ext uri="{BB962C8B-B14F-4D97-AF65-F5344CB8AC3E}">
        <p14:creationId xmlns:p14="http://schemas.microsoft.com/office/powerpoint/2010/main" val="18474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37DD-2AD8-4763-B419-115F6475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网络</a:t>
            </a:r>
            <a:r>
              <a:rPr lang="en-US" altLang="zh-CN" dirty="0"/>
              <a:t>——</a:t>
            </a:r>
            <a:r>
              <a:rPr lang="zh-CN" altLang="en-US" dirty="0"/>
              <a:t>主机内通信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7331-14EA-486F-BAA4-8CA7C8DD0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2855"/>
            <a:ext cx="10515600" cy="4818456"/>
          </a:xfrm>
        </p:spPr>
        <p:txBody>
          <a:bodyPr>
            <a:normAutofit/>
          </a:bodyPr>
          <a:lstStyle/>
          <a:p>
            <a:r>
              <a:rPr lang="en-US" altLang="zh-CN" b="1" dirty="0" err="1"/>
              <a:t>Veth</a:t>
            </a:r>
            <a:r>
              <a:rPr lang="en-US" altLang="zh-CN" b="1" dirty="0"/>
              <a:t> pair</a:t>
            </a:r>
            <a:endParaRPr lang="en-US" altLang="zh-CN" dirty="0"/>
          </a:p>
          <a:p>
            <a:r>
              <a:rPr lang="en-US" altLang="zh-CN" b="1" dirty="0"/>
              <a:t>Linux Bridge</a:t>
            </a:r>
          </a:p>
          <a:p>
            <a:r>
              <a:rPr lang="en-US" altLang="zh-CN" b="1" dirty="0"/>
              <a:t>NAT</a:t>
            </a:r>
          </a:p>
          <a:p>
            <a:pPr marL="0" indent="0">
              <a:buNone/>
            </a:pPr>
            <a:endParaRPr lang="en-US" altLang="zh-CN" b="1" dirty="0"/>
          </a:p>
          <a:p>
            <a:r>
              <a:rPr lang="zh-CN" altLang="en-US" b="1" dirty="0"/>
              <a:t>容器</a:t>
            </a:r>
            <a:r>
              <a:rPr lang="en-US" altLang="zh-CN" b="1" dirty="0"/>
              <a:t>-</a:t>
            </a:r>
            <a:r>
              <a:rPr lang="zh-CN" altLang="en-US" b="1" dirty="0"/>
              <a:t>容器</a:t>
            </a:r>
            <a:endParaRPr lang="en-US" altLang="zh-CN" b="1" dirty="0"/>
          </a:p>
          <a:p>
            <a:r>
              <a:rPr lang="zh-CN" altLang="en-US" b="1" dirty="0"/>
              <a:t>容器访问主机外</a:t>
            </a:r>
            <a:endParaRPr lang="en-US" altLang="zh-CN" b="1" dirty="0"/>
          </a:p>
          <a:p>
            <a:r>
              <a:rPr lang="zh-CN" altLang="en-US" b="1" dirty="0"/>
              <a:t>主机外访问容器</a:t>
            </a:r>
            <a:endParaRPr lang="en-US" altLang="zh-C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9B23C1-6A8C-4516-BDE2-0C47CA886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239" y="1690688"/>
            <a:ext cx="6982799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9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37DD-2AD8-4763-B419-115F6475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04" y="247259"/>
            <a:ext cx="11558900" cy="1325563"/>
          </a:xfrm>
        </p:spPr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网络</a:t>
            </a:r>
            <a:r>
              <a:rPr lang="en-US" altLang="zh-CN" dirty="0"/>
              <a:t>—</a:t>
            </a:r>
            <a:r>
              <a:rPr lang="zh-CN" altLang="en-US" dirty="0"/>
              <a:t>容器到容器、容器访问主机外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B1786-6CAB-4F7A-956E-AE8F95F53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153" y="1572822"/>
            <a:ext cx="4541965" cy="3712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54505C-4C42-439F-91D4-6BB917E2D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01" y="1572823"/>
            <a:ext cx="5384953" cy="37123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B76DFD-B9EF-4811-B161-21F554283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064" y="5572409"/>
            <a:ext cx="6820852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4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37DD-2AD8-4763-B419-115F6475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网络</a:t>
            </a:r>
            <a:r>
              <a:rPr lang="en-US" altLang="zh-CN" dirty="0"/>
              <a:t>—</a:t>
            </a:r>
            <a:r>
              <a:rPr lang="zh-CN" altLang="en-US" dirty="0"/>
              <a:t>主机外访问容器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8D8458-91C2-4560-A2B4-323EEE6449C7}"/>
              </a:ext>
            </a:extLst>
          </p:cNvPr>
          <p:cNvSpPr/>
          <p:nvPr/>
        </p:nvSpPr>
        <p:spPr>
          <a:xfrm>
            <a:off x="955026" y="1506022"/>
            <a:ext cx="5248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docker run -d -p 5000:5000 demo/nginx /bin/bash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7A1C6B-D789-4ADD-B9CC-C1682032D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416" y="2017967"/>
            <a:ext cx="5746182" cy="463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9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27859</TotalTime>
  <Words>482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Theme</vt:lpstr>
      <vt:lpstr>Docker/K8S网络摸型</vt:lpstr>
      <vt:lpstr>TCP/IP</vt:lpstr>
      <vt:lpstr>TCP/IP——数据链路层</vt:lpstr>
      <vt:lpstr>TCP/IP——网络层</vt:lpstr>
      <vt:lpstr>PC访问腾讯官网流程</vt:lpstr>
      <vt:lpstr>Docker网络模型</vt:lpstr>
      <vt:lpstr>Docker网络——主机内通信</vt:lpstr>
      <vt:lpstr>Docker网络—容器到容器、容器访问主机外</vt:lpstr>
      <vt:lpstr>Docker网络—主机外访问容器</vt:lpstr>
      <vt:lpstr>Docker网络—跨主机通信：桥接模式</vt:lpstr>
      <vt:lpstr>Docker网络——跨主机通信：直接路由</vt:lpstr>
      <vt:lpstr>Docker网络—跨二层网络通信：OVS隧道</vt:lpstr>
      <vt:lpstr>K8S网络模型</vt:lpstr>
      <vt:lpstr>K8S网络—ClusterIP</vt:lpstr>
      <vt:lpstr>K8S网络—集群外通信</vt:lpstr>
      <vt:lpstr>K8S网络—CNI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T149026</dc:creator>
  <cp:lastModifiedBy>T149026</cp:lastModifiedBy>
  <cp:revision>112</cp:revision>
  <dcterms:created xsi:type="dcterms:W3CDTF">2020-07-24T06:26:36Z</dcterms:created>
  <dcterms:modified xsi:type="dcterms:W3CDTF">2020-08-13T08:35:08Z</dcterms:modified>
</cp:coreProperties>
</file>