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550f3273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550f3273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550f327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550f327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550f3273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550f3273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550f3273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550f327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550f327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550f327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43600" y="1210150"/>
            <a:ext cx="5964000" cy="1095600"/>
          </a:xfrm>
          <a:prstGeom prst="rect">
            <a:avLst/>
          </a:prstGeom>
          <a:gradFill>
            <a:gsLst>
              <a:gs pos="0">
                <a:srgbClr val="515151"/>
              </a:gs>
              <a:gs pos="100000">
                <a:srgbClr val="101010"/>
              </a:gs>
            </a:gsLst>
            <a:lin ang="5400012" scaled="0"/>
          </a:gra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515"/>
              <a:buNone/>
            </a:pPr>
            <a:r>
              <a:rPr b="1" i="1" lang="ru" sz="3880">
                <a:latin typeface="Impact"/>
                <a:ea typeface="Impact"/>
                <a:cs typeface="Impact"/>
                <a:sym typeface="Impact"/>
              </a:rPr>
              <a:t>Мой любимый фильм</a:t>
            </a:r>
            <a:endParaRPr b="1" i="1" sz="388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515"/>
              <a:buNone/>
            </a:pPr>
            <a:r>
              <a:rPr b="1" i="1" lang="ru" sz="3880">
                <a:latin typeface="Impact"/>
                <a:ea typeface="Impact"/>
                <a:cs typeface="Impact"/>
                <a:sym typeface="Impact"/>
              </a:rPr>
              <a:t>Полтора шпиона</a:t>
            </a:r>
            <a:endParaRPr b="1" i="1" sz="388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8250" y="73900"/>
            <a:ext cx="2327700" cy="1095600"/>
          </a:xfrm>
          <a:prstGeom prst="rect">
            <a:avLst/>
          </a:prstGeom>
          <a:gradFill>
            <a:gsLst>
              <a:gs pos="0">
                <a:srgbClr val="515151"/>
              </a:gs>
              <a:gs pos="100000">
                <a:srgbClr val="101010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Comic Sans MS"/>
                <a:ea typeface="Comic Sans MS"/>
                <a:cs typeface="Comic Sans MS"/>
                <a:sym typeface="Comic Sans MS"/>
              </a:rPr>
              <a:t>Сделал </a:t>
            </a:r>
            <a:r>
              <a:rPr lang="ru" sz="1900">
                <a:latin typeface="Comic Sans MS"/>
                <a:ea typeface="Comic Sans MS"/>
                <a:cs typeface="Comic Sans MS"/>
                <a:sym typeface="Comic Sans MS"/>
              </a:rPr>
              <a:t>Жапаров</a:t>
            </a:r>
            <a:r>
              <a:rPr lang="ru" sz="1900">
                <a:latin typeface="Comic Sans MS"/>
                <a:ea typeface="Comic Sans MS"/>
                <a:cs typeface="Comic Sans MS"/>
                <a:sym typeface="Comic Sans MS"/>
              </a:rPr>
              <a:t> Дамир</a:t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225" y="2653050"/>
            <a:ext cx="3709825" cy="21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фильме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Полтора шпиона - это комедийный боевик в котором главные герои Дуэйн Джонсон и Кевин Харт.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этом фильме показывается настоящая дружба и доверие.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Стиль в этом фильме развлекательный и идет акцент на юмор и экшен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167625" y="445025"/>
            <a:ext cx="47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mpact"/>
                <a:ea typeface="Impact"/>
                <a:cs typeface="Impact"/>
                <a:sym typeface="Impact"/>
              </a:rPr>
              <a:t>Выпускной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282700" cy="28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mpact"/>
                <a:ea typeface="Impact"/>
                <a:cs typeface="Impact"/>
                <a:sym typeface="Impact"/>
              </a:rPr>
              <a:t>В фильме, Роберта одногруппники во время того как он мылся в душе, они его подняли и выкинули в спортзал голым. Перед всеми студентами и учителями. Но там был пацан которому стало жалко Роберта, и он дал ему свою спортивку.И так Роберт убежал с спортзала, и больше не появлялся в этом университете. Этого пацана который дал спортивку звали Каллум.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550" y="250900"/>
            <a:ext cx="2847975" cy="16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838" y="1956050"/>
            <a:ext cx="2819400" cy="16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382325" y="319400"/>
            <a:ext cx="45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20">
                <a:latin typeface="Impact"/>
                <a:ea typeface="Impact"/>
                <a:cs typeface="Impact"/>
                <a:sym typeface="Impact"/>
              </a:rPr>
              <a:t>Прошло 5 лет с позора</a:t>
            </a:r>
            <a:endParaRPr sz="82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717225" y="938175"/>
            <a:ext cx="529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Роберт после своего позора, решил изменить свою жизнь и начал качаться.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Став накаченным и уверенным в себе, его взяли в ЦРУ на работу шпионом.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Каллум стал обычным бухгалтером, и встретил старого друга. А точнее Роберта. И так Роберт втянул Каллума в шпионские дела. Но позже узнал что Роберт разыскивается полицией за убийство своего напарника.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217400" y="694475"/>
            <a:ext cx="3340200" cy="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40200" cy="18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25" y="2630875"/>
            <a:ext cx="3340200" cy="21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906650" y="127250"/>
            <a:ext cx="48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Задуманный план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34350" y="738600"/>
            <a:ext cx="40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Напарник Роберта подстроил свою смерть, что бы от него избавиться. И войти в ряды преступников, итак как Роберт в тот момент находился с ним, все подумали на него.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будущем Роберт и Каллум искали преступника “Гарри”. Он торговал оружием и представлял угрозу миру. И когда они его нашли, Роберт узнал о том что это его старый напарник. В перестрелке Каллум пытался укрыться, но попадал в неприятности, и Роберт старался своими навыками его спасти. Каллум пытался помогать Роберту, но из за его неуклюжести наоборот попадал в плохие ситуации.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 последней картинке старый напарник Роберта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750" y="908975"/>
            <a:ext cx="3875250" cy="15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950" y="2791650"/>
            <a:ext cx="3665475" cy="1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50" y="25863"/>
            <a:ext cx="8659950" cy="50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