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F0965-4AB3-4431-BA35-733E64BC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C4602-8160-4C60-8AF0-DEBF26756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935C74-6B56-458A-8B03-F08D563D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CA9BD-D740-44C7-B114-69F685A5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2FAECD-1186-42E7-AA11-46CEC606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0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95D69-783C-4F5D-8858-25A9F5E1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593E2-0CBA-448A-8A06-01CE8D73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92710-232D-4F48-8204-46BEADD3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1B75D-A193-44F6-A12F-2BF2B000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A97C8-604E-4F69-A31E-48611C7E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7DA0D7-5572-4D7A-9768-F5442AFCC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D0D1D7-AE05-4783-AD0C-1AE7575B4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830C2-FAEA-4554-8D72-114BCF51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FE429-6987-4D97-9162-0049BC71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FC67E-24D9-4EB0-B530-85849E2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3D9FE-C914-472A-9041-B09F6707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20003-8ECE-431E-8026-FE7E5571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523D9-C5CD-49E9-9B5A-CAD0A901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CCFF6-6640-492D-BA8F-6C0B1A25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6EA3C-C2ED-47D9-B6E7-D3BFB49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D51BC-658A-400C-8379-85AB722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6EBD-71F3-4E29-940A-5717991C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54FCC-E3CB-40DC-83F8-7A81C0CB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209A6-1BD4-4384-9B37-2188C9C9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7B224-D7F8-430A-82B8-B150D251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AC14F-DD24-4C25-9ECB-7B0D613A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E7285-A8BE-4220-BEB7-816783B2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BD2CA2-A887-4638-9E25-62B56A8BC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8C0D30-503B-403F-B355-7ABE1750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C35FF-DEF8-4F0A-97EA-7E8149CF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CD1FB-A473-421D-9F03-474E5894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1FEED-4321-48A6-8931-DD561840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84839-A5D2-47FA-A507-AEAF271A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EE98C-7DFF-4226-B4F9-D3AFD968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148D5-2E31-4A5C-A3D6-61BDB0974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4FA384-CC3E-4822-A013-739BD98A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33FB8D-C252-447E-8B7C-D3F05B4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70D70A-113F-4E9A-A4DB-6C34E6E7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093208-50EB-4E92-8240-64431E64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2A986-C8AF-4222-92CB-5A351796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A849E7-0587-4A4F-8D01-CFFFDE59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A40DAB-2167-4F8E-AB18-B18C31B2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4CB946-6FBC-409F-A53F-9A454114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9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965D2E-71FE-40E2-B9B3-F8CE6337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44402E-84AB-44E9-9F1C-C45CB469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7DC7AA-9CD1-4AD7-B8E2-0902CFD5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5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E646B-171F-4406-936D-F1566B46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4B6E5-BB55-43EE-B56E-7034D2CB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E042B-5272-43D3-B1F6-4D0E79F9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088C2-7CDA-4460-B759-9FF8FA80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8E2036-1E98-45ED-A952-65DF60DD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A0FA7-20CC-49C8-B95C-57FD1BC9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FC377-7806-47E5-A261-7EC08C5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7B782F-E46D-4619-8581-FCC6317CE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B7858D-C250-476B-BC42-81FDBA5CD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B485E-8102-4A61-98CE-2B732403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6E61D2-9FC9-467A-82C8-0C99BB33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D7BFBD-A10A-48EF-BD3C-59086DFD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1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DBF9E-F7C0-4AC2-99C1-7D4C56C8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09FE77-5E35-4E0E-AE99-8C10671D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80323-751C-4929-AEEB-05498ABC5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C22B-B1BF-4811-B115-37270644A2A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56B0E-9530-425E-B609-0231B2BBA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64108-71B6-4244-A23D-E1D61DD4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3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92494-4870-4248-B1F4-C20DD491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78F76-0F4E-4CAD-91DC-2474C8BB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D3D1AB5-0070-49EB-82E3-E824087ED9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0" b="1" u="sng" dirty="0"/>
              <a:t>УМНЫЙ ДОМ</a:t>
            </a:r>
          </a:p>
          <a:p>
            <a:pPr algn="ctr"/>
            <a:r>
              <a:rPr lang="ru-RU" sz="3800" b="1" dirty="0"/>
              <a:t>Создатели</a:t>
            </a:r>
            <a:r>
              <a:rPr lang="en-US" sz="3800" b="1" dirty="0"/>
              <a:t>:</a:t>
            </a:r>
          </a:p>
          <a:p>
            <a:pPr algn="ctr"/>
            <a:r>
              <a:rPr lang="ru-RU" sz="3800" b="1" u="sng" dirty="0"/>
              <a:t>Нурхан</a:t>
            </a:r>
          </a:p>
          <a:p>
            <a:pPr algn="ctr"/>
            <a:r>
              <a:rPr lang="ru-RU" sz="3800" b="1" u="sng" dirty="0"/>
              <a:t>Амир</a:t>
            </a:r>
          </a:p>
          <a:p>
            <a:pPr algn="ctr"/>
            <a:r>
              <a:rPr lang="ru-RU" sz="3800" b="1" u="sng" dirty="0"/>
              <a:t>Алихан</a:t>
            </a:r>
          </a:p>
          <a:p>
            <a:pPr algn="ctr"/>
            <a:r>
              <a:rPr lang="ru-RU" sz="3800" b="1" u="sng" dirty="0"/>
              <a:t>Дамир</a:t>
            </a:r>
          </a:p>
        </p:txBody>
      </p:sp>
    </p:spTree>
    <p:extLst>
      <p:ext uri="{BB962C8B-B14F-4D97-AF65-F5344CB8AC3E}">
        <p14:creationId xmlns:p14="http://schemas.microsoft.com/office/powerpoint/2010/main" val="417366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83DF5-71F4-44E1-ACEF-E6DB5C815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838091" y="1168149"/>
            <a:ext cx="8658578" cy="226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8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 flipV="1">
            <a:off x="13047913" y="1171024"/>
            <a:ext cx="2703455" cy="7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упить Умная колонка Яндекс Станция Лайт с Алисой в рассрочку, карта Халва.  С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3E1BBB3D-85F8-448C-876B-A793CEAC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90" y="3758665"/>
            <a:ext cx="395119" cy="3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4F7D5D7-2508-445C-B2FE-83A462D3263D}"/>
              </a:ext>
            </a:extLst>
          </p:cNvPr>
          <p:cNvCxnSpPr>
            <a:cxnSpLocks/>
          </p:cNvCxnSpPr>
          <p:nvPr/>
        </p:nvCxnSpPr>
        <p:spPr>
          <a:xfrm flipH="1">
            <a:off x="8267250" y="1171024"/>
            <a:ext cx="1781524" cy="256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8A0A85-439F-4CBB-854F-D1B03EE3B0FC}"/>
              </a:ext>
            </a:extLst>
          </p:cNvPr>
          <p:cNvSpPr/>
          <p:nvPr/>
        </p:nvSpPr>
        <p:spPr>
          <a:xfrm>
            <a:off x="10048774" y="470514"/>
            <a:ext cx="1453582" cy="105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Голосовой помощник</a:t>
            </a:r>
          </a:p>
          <a:p>
            <a:pPr algn="ctr"/>
            <a:r>
              <a:rPr lang="ru-RU" sz="1050" dirty="0"/>
              <a:t>С помощью него можно управлять всем умным домом</a:t>
            </a:r>
          </a:p>
          <a:p>
            <a:pPr algn="ctr"/>
            <a:endParaRPr lang="ru-RU" sz="1050" dirty="0"/>
          </a:p>
        </p:txBody>
      </p:sp>
      <p:pic>
        <p:nvPicPr>
          <p:cNvPr id="2056" name="Picture 8" descr="Робот-пылесос Xiaomi Mi Robot Vacuum-Mop 2 Pro + Black BHR4707GL купить,  цена, отзывы в интернет магазине MTA">
            <a:extLst>
              <a:ext uri="{FF2B5EF4-FFF2-40B4-BE49-F238E27FC236}">
                <a16:creationId xmlns:a16="http://schemas.microsoft.com/office/drawing/2014/main" id="{80A5F979-78F5-40D0-BAFF-6AF7E5BA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15" y="3510348"/>
            <a:ext cx="496634" cy="4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FD5448-9E5A-4B38-9805-C89753B78EAE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2178078" y="1876926"/>
            <a:ext cx="3105637" cy="188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D8E41C-AFC6-4824-BCA0-C31309054B6C}"/>
              </a:ext>
            </a:extLst>
          </p:cNvPr>
          <p:cNvSpPr/>
          <p:nvPr/>
        </p:nvSpPr>
        <p:spPr>
          <a:xfrm>
            <a:off x="50775" y="146824"/>
            <a:ext cx="2212221" cy="223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/>
              <a:t>Робопылесос</a:t>
            </a:r>
            <a:endParaRPr lang="ru-RU" sz="2800" dirty="0"/>
          </a:p>
          <a:p>
            <a:pPr algn="ctr"/>
            <a:r>
              <a:rPr lang="ru-RU" sz="1100" dirty="0" err="1"/>
              <a:t>Робопылесос</a:t>
            </a:r>
            <a:r>
              <a:rPr lang="ru-RU" sz="1100" dirty="0"/>
              <a:t> использует датчики для обнаружения препятствий, высоты и навигации, а также щетки и мотор для сбора мусора. Датчики работают, отправляя сигнал и анализируя его отражение, что помогает строить маршрут и избегать </a:t>
            </a:r>
            <a:r>
              <a:rPr lang="ru-RU" sz="1100" dirty="0" err="1"/>
              <a:t>столкновенийстолкновений</a:t>
            </a:r>
            <a:endParaRPr lang="ru-RU" sz="1100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4F0D64-4BD0-4017-BA70-7464D3BE4A21}"/>
              </a:ext>
            </a:extLst>
          </p:cNvPr>
          <p:cNvCxnSpPr/>
          <p:nvPr/>
        </p:nvCxnSpPr>
        <p:spPr>
          <a:xfrm flipH="1" flipV="1">
            <a:off x="7871420" y="2075268"/>
            <a:ext cx="1799897" cy="30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72" name="Picture 24" descr="Автоматические умные шторы Xiaomi Aqara smart curtain">
            <a:extLst>
              <a:ext uri="{FF2B5EF4-FFF2-40B4-BE49-F238E27FC236}">
                <a16:creationId xmlns:a16="http://schemas.microsoft.com/office/drawing/2014/main" id="{D78CAAF5-AA10-4B7B-B531-1CC835F5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75" y="694471"/>
            <a:ext cx="635689" cy="59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591701F-8A71-4151-B586-6E0D58A3A24C}"/>
              </a:ext>
            </a:extLst>
          </p:cNvPr>
          <p:cNvCxnSpPr>
            <a:cxnSpLocks/>
          </p:cNvCxnSpPr>
          <p:nvPr/>
        </p:nvCxnSpPr>
        <p:spPr>
          <a:xfrm flipV="1">
            <a:off x="1714408" y="1266585"/>
            <a:ext cx="2597856" cy="2729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9342E88-2C85-410A-9504-AF3EEE134CAD}"/>
              </a:ext>
            </a:extLst>
          </p:cNvPr>
          <p:cNvSpPr/>
          <p:nvPr/>
        </p:nvSpPr>
        <p:spPr>
          <a:xfrm>
            <a:off x="258151" y="3962648"/>
            <a:ext cx="2298423" cy="20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Умные Шторы</a:t>
            </a:r>
          </a:p>
          <a:p>
            <a:pPr algn="ctr"/>
            <a:r>
              <a:rPr lang="ru-RU" sz="800" dirty="0"/>
              <a:t>Умные шторы работают с помощью мотора, управляющего движением ткани, и подключаются к умным системам через </a:t>
            </a:r>
            <a:r>
              <a:rPr lang="ru-RU" sz="800" dirty="0" err="1"/>
              <a:t>Wi</a:t>
            </a:r>
            <a:r>
              <a:rPr lang="ru-RU" sz="800" dirty="0"/>
              <a:t>-Fi или Bluetooth. Сенсоры или настройки позволяют автоматически открывать или закрывать их в зависимости от времени суток, освещения или команд пользователя через приложение или голосового помощника.</a:t>
            </a:r>
          </a:p>
        </p:txBody>
      </p:sp>
      <p:pic>
        <p:nvPicPr>
          <p:cNvPr id="2074" name="Picture 26" descr="Умные датчики на официальном сайте Elektrostandard.">
            <a:extLst>
              <a:ext uri="{FF2B5EF4-FFF2-40B4-BE49-F238E27FC236}">
                <a16:creationId xmlns:a16="http://schemas.microsoft.com/office/drawing/2014/main" id="{918C960D-E87C-469B-8001-5159CC79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25" y="1293962"/>
            <a:ext cx="484072" cy="4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37F02B3-CB60-46F2-894D-AAB3EEFE4425}"/>
              </a:ext>
            </a:extLst>
          </p:cNvPr>
          <p:cNvSpPr/>
          <p:nvPr/>
        </p:nvSpPr>
        <p:spPr>
          <a:xfrm>
            <a:off x="9671315" y="1940942"/>
            <a:ext cx="2319401" cy="201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Умный датчик освещения</a:t>
            </a:r>
          </a:p>
          <a:p>
            <a:pPr algn="ctr"/>
            <a:r>
              <a:rPr lang="ru-RU" sz="1050" dirty="0"/>
              <a:t>Умный датчик освещения автоматически регулирует яркость света в зависимости от уровня освещенности в помещении или времени суток. Он работает с помощью фотодатчиков и может быть интегрирован с другими умными устройствами для управления через приложение.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EB7938B-BB1E-4D59-8D86-0E243CFF4AD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367075" y="1618232"/>
            <a:ext cx="2304240" cy="1331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6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 flipV="1">
            <a:off x="13047913" y="1171024"/>
            <a:ext cx="2703455" cy="7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Установка видеодомофона с видеонаблюдением под ключ Москва">
            <a:extLst>
              <a:ext uri="{FF2B5EF4-FFF2-40B4-BE49-F238E27FC236}">
                <a16:creationId xmlns:a16="http://schemas.microsoft.com/office/drawing/2014/main" id="{5F624C53-58F5-4858-8F10-BD833782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875" y="5610726"/>
            <a:ext cx="587900" cy="3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C75FE9-9435-4719-B4C5-A6E129003653}"/>
              </a:ext>
            </a:extLst>
          </p:cNvPr>
          <p:cNvSpPr/>
          <p:nvPr/>
        </p:nvSpPr>
        <p:spPr>
          <a:xfrm>
            <a:off x="9813621" y="195602"/>
            <a:ext cx="2330383" cy="201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Домофон с видеокамерой</a:t>
            </a:r>
          </a:p>
          <a:p>
            <a:pPr algn="ctr"/>
            <a:r>
              <a:rPr lang="ru-RU" sz="1050" dirty="0"/>
              <a:t>Домофон с видеокамерой позволяет видеть и общаться с посетителями. Камера передает видео на экран или смартфон, а микрофон и динамик обеспечивают двустороннюю связь. Управляется через кнопки или приложение, часто оснащен функцией записи и удаленного доступа.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0445D98-5709-4C6E-A2C1-DA7C60133E8A}"/>
              </a:ext>
            </a:extLst>
          </p:cNvPr>
          <p:cNvCxnSpPr>
            <a:cxnSpLocks/>
            <a:endCxn id="2050" idx="0"/>
          </p:cNvCxnSpPr>
          <p:nvPr/>
        </p:nvCxnSpPr>
        <p:spPr>
          <a:xfrm flipH="1">
            <a:off x="6930825" y="2210400"/>
            <a:ext cx="2898280" cy="3400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Страница 8. автоматический освежитель воздуха бишкек: Бишкек ᐈ  Климатическая техника ▷ 2347 объявлений ➤ lalafo.kg">
            <a:extLst>
              <a:ext uri="{FF2B5EF4-FFF2-40B4-BE49-F238E27FC236}">
                <a16:creationId xmlns:a16="http://schemas.microsoft.com/office/drawing/2014/main" id="{1D06D0E2-6776-4776-B511-5FC533E0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1" y="1523975"/>
            <a:ext cx="254718" cy="5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4F0D64-4BD0-4017-BA70-7464D3BE4A21}"/>
              </a:ext>
            </a:extLst>
          </p:cNvPr>
          <p:cNvCxnSpPr>
            <a:cxnSpLocks/>
          </p:cNvCxnSpPr>
          <p:nvPr/>
        </p:nvCxnSpPr>
        <p:spPr>
          <a:xfrm flipH="1" flipV="1">
            <a:off x="7904562" y="2121819"/>
            <a:ext cx="1799897" cy="30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1F6021F-8912-4B8B-B9A5-B0756DBDB5C5}"/>
              </a:ext>
            </a:extLst>
          </p:cNvPr>
          <p:cNvSpPr/>
          <p:nvPr/>
        </p:nvSpPr>
        <p:spPr>
          <a:xfrm>
            <a:off x="9671318" y="4081228"/>
            <a:ext cx="2520682" cy="229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Электронный очиститель воздуха</a:t>
            </a:r>
          </a:p>
          <a:p>
            <a:pPr algn="ctr"/>
            <a:r>
              <a:rPr lang="ru-RU" sz="1050" dirty="0"/>
              <a:t>Электронный очиститель воздуха фильтрует воздух с помощью вентиляторов и систем фильтров (HEPA, угольных или ионизаторов). Он улавливает пыль, аллергены, бактерии и неприятные запахи, улучшая качество воздуха в помещении. Некоторые модели оснащены датчиками качества воздуха для автоматической регулировки работы.</a:t>
            </a:r>
          </a:p>
          <a:p>
            <a:pPr algn="ctr"/>
            <a:endParaRPr lang="ru-RU" dirty="0"/>
          </a:p>
        </p:txBody>
      </p:sp>
      <p:pic>
        <p:nvPicPr>
          <p:cNvPr id="5122" name="Picture 2" descr="Умное зеркало для фитнеса. Lululemon Studio Mirror купить в Москве по  приятной цене">
            <a:extLst>
              <a:ext uri="{FF2B5EF4-FFF2-40B4-BE49-F238E27FC236}">
                <a16:creationId xmlns:a16="http://schemas.microsoft.com/office/drawing/2014/main" id="{D903EBF8-0CDA-4719-B51C-AA346F9F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23" y="5251726"/>
            <a:ext cx="540453" cy="54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DF0BCAB-7F0E-4A10-9FB1-5F666CC51F91}"/>
              </a:ext>
            </a:extLst>
          </p:cNvPr>
          <p:cNvCxnSpPr/>
          <p:nvPr/>
        </p:nvCxnSpPr>
        <p:spPr>
          <a:xfrm flipV="1">
            <a:off x="1776137" y="5524180"/>
            <a:ext cx="3932412" cy="176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61BD6C-5D61-4598-81FE-2CE8DCC6C1CF}"/>
              </a:ext>
            </a:extLst>
          </p:cNvPr>
          <p:cNvSpPr/>
          <p:nvPr/>
        </p:nvSpPr>
        <p:spPr>
          <a:xfrm>
            <a:off x="134091" y="4664574"/>
            <a:ext cx="1784835" cy="171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Умное зеркало</a:t>
            </a:r>
          </a:p>
          <a:p>
            <a:pPr algn="ctr"/>
            <a:r>
              <a:rPr lang="ru-RU" sz="1050" dirty="0"/>
              <a:t>Умное зеркало отображает время, погоду и уведомления, подключается к интернету и может работать с голосовыми помощниками.</a:t>
            </a:r>
          </a:p>
        </p:txBody>
      </p:sp>
      <p:pic>
        <p:nvPicPr>
          <p:cNvPr id="5124" name="Picture 4" descr="Умная удобная кровать 8H Smart Electric Bed Pro Max">
            <a:extLst>
              <a:ext uri="{FF2B5EF4-FFF2-40B4-BE49-F238E27FC236}">
                <a16:creationId xmlns:a16="http://schemas.microsoft.com/office/drawing/2014/main" id="{3C413ACC-61FA-4AF5-8DD0-031F140D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10" y="2397780"/>
            <a:ext cx="1432307" cy="107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78A253F-A403-4843-9ABD-5D87AF9DDBC7}"/>
              </a:ext>
            </a:extLst>
          </p:cNvPr>
          <p:cNvCxnSpPr>
            <a:cxnSpLocks/>
            <a:endCxn id="5124" idx="1"/>
          </p:cNvCxnSpPr>
          <p:nvPr/>
        </p:nvCxnSpPr>
        <p:spPr>
          <a:xfrm>
            <a:off x="2168072" y="1815666"/>
            <a:ext cx="4696038" cy="1118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35D979-68C4-42F5-8027-99D5CDA0C5B6}"/>
              </a:ext>
            </a:extLst>
          </p:cNvPr>
          <p:cNvSpPr/>
          <p:nvPr/>
        </p:nvSpPr>
        <p:spPr>
          <a:xfrm>
            <a:off x="142687" y="927518"/>
            <a:ext cx="2025677" cy="12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Умная кровать</a:t>
            </a:r>
          </a:p>
          <a:p>
            <a:pPr algn="ctr"/>
            <a:r>
              <a:rPr lang="ru-RU" sz="1050" dirty="0"/>
              <a:t>Умная кровать работает с помощью встроенных датчиков, моторчиков и систем управления, которые регулируют параметры через приложение или пульт.</a:t>
            </a:r>
          </a:p>
        </p:txBody>
      </p:sp>
    </p:spTree>
    <p:extLst>
      <p:ext uri="{BB962C8B-B14F-4D97-AF65-F5344CB8AC3E}">
        <p14:creationId xmlns:p14="http://schemas.microsoft.com/office/powerpoint/2010/main" val="2344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20ED3-F904-474D-BF96-6E91B15D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E5CE8A6F-5428-43C7-A888-C907E88B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132" y="4182533"/>
            <a:ext cx="3894667" cy="199443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AutoShape 14" descr="Спасибо за внимание фиолетовый фон — 77 шт">
            <a:extLst>
              <a:ext uri="{FF2B5EF4-FFF2-40B4-BE49-F238E27FC236}">
                <a16:creationId xmlns:a16="http://schemas.microsoft.com/office/drawing/2014/main" id="{4967A7A5-59FD-4951-9B04-1E4E16DF45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52" name="Picture 28" descr="Пнг Спасибо за внимание 23 фото">
            <a:extLst>
              <a:ext uri="{FF2B5EF4-FFF2-40B4-BE49-F238E27FC236}">
                <a16:creationId xmlns:a16="http://schemas.microsoft.com/office/drawing/2014/main" id="{DCA0D496-8F47-4A5B-B846-E994E7E0B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98425"/>
            <a:ext cx="8881533" cy="66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38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279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2024-11-18T05:46:09Z</dcterms:created>
  <dcterms:modified xsi:type="dcterms:W3CDTF">2024-11-20T06:12:56Z</dcterms:modified>
</cp:coreProperties>
</file>