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cb5f5e02b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cb5f5e02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cb5f5e02b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cb5f5e02b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cb5f5e02b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cb5f5e02b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cb5f5e3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cb5f5e3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cb5f5e02b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cb5f5e02b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cb5f5e02b_1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cb5f5e02b_1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cb5f5e02b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cb5f5e02b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cb5f5e02b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cb5f5e02b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cb5f5e3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cb5f5e3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cb5f5e3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cb5f5e3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cb5f5e02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cb5f5e02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cb5f5e3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cb5f5e3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cb5f5e3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cb5f5e3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cb5f5e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cb5f5e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cb5f5e02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cb5f5e02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cb5f5e02b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cb5f5e02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cb5f5e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cb5f5e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cb5f5e02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cb5f5e02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cb5f5e02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cb5f5e02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cb5f5e02b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cb5f5e02b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cb5f5e02b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cb5f5e02b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52575" y="541075"/>
            <a:ext cx="6537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Exploration of Mental Health in the Tech Industry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70475" y="2265750"/>
            <a:ext cx="45849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Presented by: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Bryan Alcazar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Jenie Nam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Quaid Scrivens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QinQin Zha</a:t>
            </a:r>
            <a:endParaRPr b="1" sz="1800"/>
          </a:p>
        </p:txBody>
      </p:sp>
      <p:pic>
        <p:nvPicPr>
          <p:cNvPr descr=":star:"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250" y="58475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2236000" y="3986225"/>
            <a:ext cx="312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January 23th, 2020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UCI Bootcamp Project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mental disorders on Productivity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75" y="1597875"/>
            <a:ext cx="8334299" cy="293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88" y="73025"/>
            <a:ext cx="7605712" cy="50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ctrTitle"/>
          </p:nvPr>
        </p:nvSpPr>
        <p:spPr>
          <a:xfrm>
            <a:off x="683100" y="874013"/>
            <a:ext cx="7772100" cy="37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</a:t>
            </a:r>
            <a:r>
              <a:rPr lang="en" sz="3000"/>
              <a:t>as the perception of mental health changed in the workplace?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125" y="2571750"/>
            <a:ext cx="3202500" cy="25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9875"/>
            <a:ext cx="6613683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200" y="3742549"/>
            <a:ext cx="2621773" cy="12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61275"/>
            <a:ext cx="5562446" cy="6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 txBox="1"/>
          <p:nvPr/>
        </p:nvSpPr>
        <p:spPr>
          <a:xfrm>
            <a:off x="399275" y="46975"/>
            <a:ext cx="86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How much importance did your previous employer place on mental health?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ctrTitle"/>
          </p:nvPr>
        </p:nvSpPr>
        <p:spPr>
          <a:xfrm>
            <a:off x="683100" y="645413"/>
            <a:ext cx="7772100" cy="37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does the perception of mental health compare to that of physical health in the workplace?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321101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901" y="1826475"/>
            <a:ext cx="4321101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>
            <p:ph type="title"/>
          </p:nvPr>
        </p:nvSpPr>
        <p:spPr>
          <a:xfrm>
            <a:off x="1453800" y="394975"/>
            <a:ext cx="7086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</a:t>
            </a:r>
            <a:r>
              <a:rPr lang="en"/>
              <a:t> with Mental Health vs physical health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113600" y="399250"/>
            <a:ext cx="6916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much importance did your previous employer place on mental  vs physical health?</a:t>
            </a:r>
            <a:endParaRPr sz="1800"/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100"/>
            <a:ext cx="8839200" cy="57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1044"/>
            <a:ext cx="333874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550" y="2041051"/>
            <a:ext cx="4512750" cy="3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ctrTitle"/>
          </p:nvPr>
        </p:nvSpPr>
        <p:spPr>
          <a:xfrm>
            <a:off x="683100" y="874013"/>
            <a:ext cx="7772100" cy="37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</a:t>
            </a:r>
            <a:r>
              <a:rPr lang="en" sz="3000"/>
              <a:t>as the awareness of mental health changed over time?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Employer discussion for mental Health</a:t>
            </a:r>
            <a:endParaRPr/>
          </a:p>
        </p:txBody>
      </p: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5" y="15406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675" y="1668151"/>
            <a:ext cx="4785125" cy="1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975" y="3407825"/>
            <a:ext cx="4714850" cy="16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title"/>
          </p:nvPr>
        </p:nvSpPr>
        <p:spPr>
          <a:xfrm>
            <a:off x="0" y="0"/>
            <a:ext cx="898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Employee Awareness of Mental Health options on Employer’s plan</a:t>
            </a:r>
            <a:endParaRPr sz="1800"/>
          </a:p>
        </p:txBody>
      </p:sp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8" y="489225"/>
            <a:ext cx="7192927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 rotWithShape="1">
          <a:blip r:embed="rId4">
            <a:alphaModFix/>
          </a:blip>
          <a:srcRect b="39831" l="0" r="39831" t="0"/>
          <a:stretch/>
        </p:blipFill>
        <p:spPr>
          <a:xfrm>
            <a:off x="0" y="3918225"/>
            <a:ext cx="7330992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07125" y="266400"/>
            <a:ext cx="920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Mental Health issues are common in the United States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27" y="831150"/>
            <a:ext cx="4200574" cy="40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5840000" y="2914650"/>
            <a:ext cx="3175500" cy="110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E2E"/>
                </a:solidFill>
                <a:highlight>
                  <a:srgbClr val="F7F7F7"/>
                </a:highlight>
                <a:latin typeface="Georgia"/>
                <a:ea typeface="Georgia"/>
                <a:cs typeface="Georgia"/>
                <a:sym typeface="Georgia"/>
              </a:rPr>
              <a:t>10 million adults in American live with a serious mental illness, according to the National Alliance on Mental Illness.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376" y="598900"/>
            <a:ext cx="6179250" cy="41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7" name="Google Shape;417;p33"/>
          <p:cNvSpPr txBox="1"/>
          <p:nvPr>
            <p:ph idx="1" type="body"/>
          </p:nvPr>
        </p:nvSpPr>
        <p:spPr>
          <a:xfrm>
            <a:off x="632225" y="1275150"/>
            <a:ext cx="80688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 plotting the top 5 surveyed countries, United States of America and United Kingdom remain the top 2. Then the order of Canada, Germany, Netherlands, Ireland, Brazil, Portugal during different years have changed slightly. 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Mood disorder (depression, bipolar) are the most common type of metal health issue. 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male participant count is much higher than female participant count (73.3 % vs 23.6% in 2016).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Middle to big company have more counts to take the survey.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effect of mental disorder to work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productivity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huge between the treated and non-treated group.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scale 1-10, the score of the employer place the importance on mental health is around 3.3~3.5, on the contrary, the score of the employer place the importance on physical health is around 5.3~5.6. (p value =0.000425).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employer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discussion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rate has slightly improved with no significance (~32%-33%). The awareness of mental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option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remains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47%-50%.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ctrTitle"/>
          </p:nvPr>
        </p:nvSpPr>
        <p:spPr>
          <a:xfrm>
            <a:off x="824000" y="932250"/>
            <a:ext cx="7598400" cy="322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 need increase the perception and awareness of mental health and support those who are struggling!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ctrTitle"/>
          </p:nvPr>
        </p:nvSpPr>
        <p:spPr>
          <a:xfrm>
            <a:off x="310750" y="578650"/>
            <a:ext cx="8336700" cy="4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Questions: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 the perception of mental health changed in the workplace?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does the perception of mental health compare to that of physical health in the workplace?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 the awareness of mental health changed over time?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548975" y="427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 chart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1328775" y="1683525"/>
            <a:ext cx="5936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Each team member focus on different year’s csv to clean up the data based on the specific survey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questions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asked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1339500" y="1096550"/>
            <a:ext cx="59364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Team discussion about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interested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topic and source dataset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328775" y="2597925"/>
            <a:ext cx="5936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plot based on the cleaned dataset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1328775" y="3283725"/>
            <a:ext cx="5936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analysis, discussion and draw conclusion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2" name="Google Shape;302;p16"/>
          <p:cNvCxnSpPr/>
          <p:nvPr/>
        </p:nvCxnSpPr>
        <p:spPr>
          <a:xfrm>
            <a:off x="4079075" y="1394225"/>
            <a:ext cx="0" cy="28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6"/>
          <p:cNvCxnSpPr/>
          <p:nvPr/>
        </p:nvCxnSpPr>
        <p:spPr>
          <a:xfrm>
            <a:off x="4068359" y="2232425"/>
            <a:ext cx="0" cy="28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6"/>
          <p:cNvCxnSpPr/>
          <p:nvPr/>
        </p:nvCxnSpPr>
        <p:spPr>
          <a:xfrm>
            <a:off x="4068359" y="2994425"/>
            <a:ext cx="0" cy="28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ctrTitle"/>
          </p:nvPr>
        </p:nvSpPr>
        <p:spPr>
          <a:xfrm>
            <a:off x="824000" y="87225"/>
            <a:ext cx="67737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Survey csv from Kaggle</a:t>
            </a:r>
            <a:endParaRPr/>
          </a:p>
        </p:txBody>
      </p:sp>
      <p:sp>
        <p:nvSpPr>
          <p:cNvPr id="310" name="Google Shape;310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25" y="1345025"/>
            <a:ext cx="7535202" cy="371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975125"/>
            <a:ext cx="4868724" cy="37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900" y="889400"/>
            <a:ext cx="4265100" cy="36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>
            <p:ph type="title"/>
          </p:nvPr>
        </p:nvSpPr>
        <p:spPr>
          <a:xfrm>
            <a:off x="1142725" y="76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countries by number of responds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types of mental illness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5" y="1597875"/>
            <a:ext cx="5000425" cy="26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75" y="1597875"/>
            <a:ext cx="4294250" cy="28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2834950" y="268775"/>
            <a:ext cx="431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Counts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125" y="1343075"/>
            <a:ext cx="4318325" cy="28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100" y="1343075"/>
            <a:ext cx="4812499" cy="27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582425" y="436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size of the companies</a:t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0" y="1435900"/>
            <a:ext cx="4323750" cy="2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50" y="1597875"/>
            <a:ext cx="4323748" cy="245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