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T4fp2e3p+3WGW1xPzmA91+AG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3af6a960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363af6a960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363af6a960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3af6a960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363af6a960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363af6a960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3af6a960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363af6a960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363af6a960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" name="Google Shape;29;p15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3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3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591300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13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34" name="Google Shape;34;p1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Gill Sans"/>
              <a:buNone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grpSp>
        <p:nvGrpSpPr>
          <p:cNvPr id="41" name="Google Shape;41;p1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42" name="Google Shape;42;p16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" name="Google Shape;43;p16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8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73" name="Google Shape;73;p2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Google Shape;77;p2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5" name="Google Shape;15;p10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10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w1lvH7YRKjV_P_Bn5hd7FbZkNhqPMYVO/edit?usp=drivesdk&amp;ouid=108603815207056557058&amp;rtpof=true&amp;sd=true" TargetMode="External"/><Relationship Id="rId4" Type="http://schemas.openxmlformats.org/officeDocument/2006/relationships/hyperlink" Target="https://docs.google.com/document/d/1ly1dxWvb0Q2xt3kXQpcuNO6QvkJY-z7t/edit?usp=drivesdk&amp;ouid=108603815207056557058&amp;rtpof=true&amp;sd=true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docs.google.com/document/d/1-crL1_2dkpfTcBMsQsj1QztQvEongBkZ/edit?usp=drivesdk&amp;ouid=108603815207056557058&amp;rtpof=true&amp;sd=true" TargetMode="External"/><Relationship Id="rId6" Type="http://schemas.openxmlformats.org/officeDocument/2006/relationships/hyperlink" Target="https://docs.google.com/document/d/1qEiB0nS1XF5GLn21nVOp2KK1FT4M3MrM/edit?usp=drivesdk&amp;ouid=108603815207056557058&amp;rtpof=true&amp;sd=true" TargetMode="External"/><Relationship Id="rId7" Type="http://schemas.openxmlformats.org/officeDocument/2006/relationships/hyperlink" Target="https://docs.google.com/document/d/1lVE6lLu0u7lT4ZaE8o7mUXcrH-CD2D-h/edit?usp=drivesdk&amp;ouid=108603815207056557058&amp;rtpof=true&amp;sd=true" TargetMode="External"/><Relationship Id="rId8" Type="http://schemas.openxmlformats.org/officeDocument/2006/relationships/hyperlink" Target="https://food01time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od01time.herokuapp.com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0" Type="http://schemas.openxmlformats.org/officeDocument/2006/relationships/image" Target="../media/image1.png"/><Relationship Id="rId9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"/>
          <p:cNvSpPr txBox="1"/>
          <p:nvPr>
            <p:ph idx="4294967295" type="ctrTitle"/>
          </p:nvPr>
        </p:nvSpPr>
        <p:spPr>
          <a:xfrm>
            <a:off x="2895600" y="382385"/>
            <a:ext cx="8534399" cy="1413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CRONOGRAMA DE CAPACITACIÓN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" y="0"/>
            <a:ext cx="2275119" cy="6858000"/>
          </a:xfrm>
          <a:custGeom>
            <a:rect b="b" l="l" r="r" t="t"/>
            <a:pathLst>
              <a:path extrusionOk="0" h="6858000" w="2275119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85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 txBox="1"/>
          <p:nvPr>
            <p:ph idx="4294967295" type="subTitle"/>
          </p:nvPr>
        </p:nvSpPr>
        <p:spPr>
          <a:xfrm>
            <a:off x="2895600" y="2178528"/>
            <a:ext cx="8534400" cy="370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s-CO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FOOD TIME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s-CO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Oscar Humberto Marin Molina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s-CO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Valeria Vasquez Triana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s-CO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Zharick katiuzca Martinez Rodriguez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BACK-END</a:t>
            </a:r>
            <a:endParaRPr/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1802850" y="2347800"/>
            <a:ext cx="5159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rPr lang="es-CO">
                <a:solidFill>
                  <a:srgbClr val="000000"/>
                </a:solidFill>
              </a:rPr>
              <a:t>Python es un lenguaje de alto nivel y es dinámicamente tipado, python ofrece grandes frameworks como Django y Flask. Además, se puede utilizar para scripts web, desarrollo de GUI de escritorio o data science.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900" y="1690688"/>
            <a:ext cx="4165150" cy="380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4665539" y="1467634"/>
            <a:ext cx="1760100" cy="858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9" name="Google Shape;219;p9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9"/>
          <p:cNvSpPr txBox="1"/>
          <p:nvPr>
            <p:ph idx="4294967295" type="ctrTitle"/>
          </p:nvPr>
        </p:nvSpPr>
        <p:spPr>
          <a:xfrm>
            <a:off x="2824628" y="2233171"/>
            <a:ext cx="8534399" cy="1413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TERCERA FASE</a:t>
            </a:r>
            <a:endParaRPr b="0" i="0" sz="44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1" y="0"/>
            <a:ext cx="2275119" cy="6858000"/>
          </a:xfrm>
          <a:custGeom>
            <a:rect b="b" l="l" r="r" t="t"/>
            <a:pathLst>
              <a:path extrusionOk="0" h="6858000" w="2275119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3" name="Google Shape;223;p9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85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/>
              <a:t>CAPACITACIÓN A EMPLEADOS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838200" y="1825625"/>
            <a:ext cx="5257800" cy="47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1B1B"/>
              </a:buClr>
              <a:buSzPts val="2400"/>
              <a:buChar char="○"/>
            </a:pPr>
            <a:r>
              <a:rPr lang="es-CO" sz="24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de administrador</a:t>
            </a:r>
            <a:endParaRPr sz="2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1B1B"/>
              </a:buClr>
              <a:buSzPts val="2400"/>
              <a:buChar char="○"/>
            </a:pPr>
            <a:r>
              <a:rPr lang="es-CO" sz="24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de caja</a:t>
            </a:r>
            <a:endParaRPr sz="2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1B1B"/>
              </a:buClr>
              <a:buSzPts val="2400"/>
              <a:buChar char="○"/>
            </a:pPr>
            <a:r>
              <a:rPr lang="es-CO" sz="24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de cocina</a:t>
            </a:r>
            <a:endParaRPr sz="2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1B1B"/>
              </a:buClr>
              <a:buSzPts val="2400"/>
              <a:buChar char="○"/>
            </a:pPr>
            <a:r>
              <a:rPr lang="es-CO" sz="24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de restaurante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514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1B1B"/>
              </a:buClr>
              <a:buSzPts val="2400"/>
              <a:buChar char="○"/>
            </a:pPr>
            <a:r>
              <a:rPr lang="es-CO" sz="2400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Manual de mesero</a:t>
            </a:r>
            <a:endParaRPr sz="2400">
              <a:solidFill>
                <a:srgbClr val="000000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1" name="Google Shape;231;p13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48400" y="1843099"/>
            <a:ext cx="5386026" cy="3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ITINERARIO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1259896" y="3280853"/>
            <a:ext cx="10161156" cy="1604393"/>
            <a:chOff x="8946" y="994853"/>
            <a:chExt cx="10161156" cy="1604393"/>
          </a:xfrm>
        </p:grpSpPr>
        <p:sp>
          <p:nvSpPr>
            <p:cNvPr id="113" name="Google Shape;113;p2"/>
            <p:cNvSpPr/>
            <p:nvPr/>
          </p:nvSpPr>
          <p:spPr>
            <a:xfrm>
              <a:off x="8946" y="994853"/>
              <a:ext cx="2673988" cy="16043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55937" y="1041844"/>
              <a:ext cx="2580006" cy="1510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b="0" i="0" lang="es-CO" sz="2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Primera Fase</a:t>
              </a:r>
              <a:endPara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¿Qué es FOOD TIME?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Arquitectura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Explorando el sistema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918246" y="1465475"/>
              <a:ext cx="566885" cy="66314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5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918246" y="1598105"/>
              <a:ext cx="396820" cy="397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752530" y="994853"/>
              <a:ext cx="2673988" cy="16043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799521" y="1041844"/>
              <a:ext cx="2580006" cy="1510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b="0" i="0" lang="es-CO" sz="2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Segunda Fase</a:t>
              </a:r>
              <a:endPara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Tecnologías utilizadas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Front-End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Back-End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661830" y="1465475"/>
              <a:ext cx="566885" cy="66314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5AA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6661830" y="1598105"/>
              <a:ext cx="396820" cy="3978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496114" y="994853"/>
              <a:ext cx="2673988" cy="16043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7543105" y="1041844"/>
              <a:ext cx="2580006" cy="1510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Gill Sans"/>
                <a:buNone/>
              </a:pPr>
              <a:r>
                <a:rPr b="0" i="0" lang="es-CO" sz="2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Tercera Fase</a:t>
              </a:r>
              <a:endPara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Char char="•"/>
              </a:pPr>
              <a:r>
                <a:rPr b="0" i="0" lang="es-CO" sz="19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Capacitación  empleados</a:t>
              </a:r>
              <a:endParaRPr b="0" i="0" sz="19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762850" y="3802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      ¿QUÉ ES FOOD TIME?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2373000" y="1855775"/>
            <a:ext cx="7446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rPr lang="es-CO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plataforma web que ofrece los servicios de gestión de pedidos en los restaurantes y un control maestro, que ayuda a los restaurantes a llevar una mejor organización con su menú, sus mesas, sus facturas y sus pedidos, también ofrece la posibilidad que los restaurantes ofrezcan ofertas de empleo (vacantes) a los meseros y estos puedan postularse a estas.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555759" y="1353471"/>
            <a:ext cx="3280800" cy="858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3af6a960_0_143"/>
          <p:cNvSpPr txBox="1"/>
          <p:nvPr/>
        </p:nvSpPr>
        <p:spPr>
          <a:xfrm>
            <a:off x="759297" y="601754"/>
            <a:ext cx="4230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O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363af6a960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100" y="2515200"/>
            <a:ext cx="1907967" cy="190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363af6a960_0_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770" y="3675967"/>
            <a:ext cx="1907966" cy="143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363af6a960_0_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0234" y="5106933"/>
            <a:ext cx="1431601" cy="143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363af6a960_0_1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19417" y="3511417"/>
            <a:ext cx="1760035" cy="176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363af6a960_0_1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0984" y="677133"/>
            <a:ext cx="1190001" cy="1190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g1363af6a960_0_143"/>
          <p:cNvCxnSpPr>
            <a:stCxn id="138" idx="1"/>
          </p:cNvCxnSpPr>
          <p:nvPr/>
        </p:nvCxnSpPr>
        <p:spPr>
          <a:xfrm flipH="1">
            <a:off x="3688500" y="3469202"/>
            <a:ext cx="1431600" cy="48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g1363af6a960_0_143"/>
          <p:cNvCxnSpPr>
            <a:stCxn id="139" idx="3"/>
          </p:cNvCxnSpPr>
          <p:nvPr/>
        </p:nvCxnSpPr>
        <p:spPr>
          <a:xfrm flipH="1" rot="10800000">
            <a:off x="3828736" y="3867950"/>
            <a:ext cx="1328100" cy="52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g1363af6a960_0_143"/>
          <p:cNvCxnSpPr/>
          <p:nvPr/>
        </p:nvCxnSpPr>
        <p:spPr>
          <a:xfrm>
            <a:off x="3437967" y="4888333"/>
            <a:ext cx="2132400" cy="93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g1363af6a960_0_143"/>
          <p:cNvCxnSpPr>
            <a:stCxn id="142" idx="2"/>
          </p:cNvCxnSpPr>
          <p:nvPr/>
        </p:nvCxnSpPr>
        <p:spPr>
          <a:xfrm>
            <a:off x="6095985" y="1867164"/>
            <a:ext cx="7200" cy="7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g1363af6a960_0_143"/>
          <p:cNvCxnSpPr>
            <a:stCxn id="138" idx="3"/>
          </p:cNvCxnSpPr>
          <p:nvPr/>
        </p:nvCxnSpPr>
        <p:spPr>
          <a:xfrm>
            <a:off x="7028067" y="3469202"/>
            <a:ext cx="1316100" cy="43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g1363af6a960_0_143"/>
          <p:cNvCxnSpPr/>
          <p:nvPr/>
        </p:nvCxnSpPr>
        <p:spPr>
          <a:xfrm>
            <a:off x="6195900" y="4067217"/>
            <a:ext cx="35100" cy="89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g1363af6a960_0_143"/>
          <p:cNvSpPr/>
          <p:nvPr/>
        </p:nvSpPr>
        <p:spPr>
          <a:xfrm>
            <a:off x="759304" y="1377850"/>
            <a:ext cx="1760100" cy="858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363af6a960_0_1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1363af6a960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616" y="838200"/>
            <a:ext cx="86487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363af6a960_0_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63af6a960_0_171">
            <a:hlinkClick r:id="rId3"/>
          </p:cNvPr>
          <p:cNvSpPr/>
          <p:nvPr/>
        </p:nvSpPr>
        <p:spPr>
          <a:xfrm>
            <a:off x="4468200" y="2780850"/>
            <a:ext cx="3255600" cy="1055100"/>
          </a:xfrm>
          <a:prstGeom prst="roundRect">
            <a:avLst>
              <a:gd fmla="val 16667" name="adj"/>
            </a:avLst>
          </a:prstGeom>
          <a:solidFill>
            <a:srgbClr val="991B1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37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FOOD TIME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g1363af6a960_0_171"/>
          <p:cNvSpPr txBox="1"/>
          <p:nvPr/>
        </p:nvSpPr>
        <p:spPr>
          <a:xfrm>
            <a:off x="915004" y="851350"/>
            <a:ext cx="68883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s-CO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al aplicativo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363af6a960_0_171"/>
          <p:cNvSpPr/>
          <p:nvPr/>
        </p:nvSpPr>
        <p:spPr>
          <a:xfrm>
            <a:off x="915004" y="1504183"/>
            <a:ext cx="1760100" cy="858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363af6a960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2" name="Google Shape;172;p4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4"/>
          <p:cNvSpPr txBox="1"/>
          <p:nvPr>
            <p:ph idx="4294967295" type="ctrTitle"/>
          </p:nvPr>
        </p:nvSpPr>
        <p:spPr>
          <a:xfrm>
            <a:off x="2824628" y="2233171"/>
            <a:ext cx="8534399" cy="1413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</a:pPr>
            <a:r>
              <a:rPr b="0" i="0" lang="es-CO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SEGUNDA FASE</a:t>
            </a:r>
            <a:endParaRPr b="0" i="0" sz="4400" u="none" cap="none" strike="noStrik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1" y="0"/>
            <a:ext cx="2275119" cy="6858000"/>
          </a:xfrm>
          <a:custGeom>
            <a:rect b="b" l="l" r="r" t="t"/>
            <a:pathLst>
              <a:path extrusionOk="0" h="6858000" w="2275119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6" name="Google Shape;176;p4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85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TECNOLOGÍAS UTILIZADAS</a:t>
            </a:r>
            <a:endParaRPr/>
          </a:p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1216225" y="183355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s-CO" sz="2000"/>
              <a:t>Las tecnologías que hemos usados para desarrollar la aplicación fueron:</a:t>
            </a:r>
            <a:endParaRPr sz="2000"/>
          </a:p>
        </p:txBody>
      </p:sp>
      <p:sp>
        <p:nvSpPr>
          <p:cNvPr id="184" name="Google Shape;184;p6"/>
          <p:cNvSpPr txBox="1"/>
          <p:nvPr/>
        </p:nvSpPr>
        <p:spPr>
          <a:xfrm>
            <a:off x="4051585" y="3069308"/>
            <a:ext cx="1261239" cy="49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2033603" y="3043033"/>
            <a:ext cx="1051033" cy="49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5969724" y="2927418"/>
            <a:ext cx="1277004" cy="890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8090170" y="3039671"/>
            <a:ext cx="1361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Tecnologías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8888" y="4457775"/>
            <a:ext cx="1361075" cy="81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6475" y="3638976"/>
            <a:ext cx="1471450" cy="740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2713" y="3952975"/>
            <a:ext cx="1051026" cy="102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2113" y="3638963"/>
            <a:ext cx="1693979" cy="4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 b="8264" l="4137" r="4127" t="0"/>
          <a:stretch/>
        </p:blipFill>
        <p:spPr>
          <a:xfrm>
            <a:off x="1712125" y="4066956"/>
            <a:ext cx="1471450" cy="14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90188" y="3328625"/>
            <a:ext cx="1361075" cy="13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9">
            <a:alphaModFix/>
          </a:blip>
          <a:srcRect b="0" l="-12917" r="0" t="0"/>
          <a:stretch/>
        </p:blipFill>
        <p:spPr>
          <a:xfrm>
            <a:off x="8385013" y="4280950"/>
            <a:ext cx="922150" cy="8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FRONT-END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838200" y="2031273"/>
            <a:ext cx="5257800" cy="414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el diseño de la aplicación se utilizó el patrón MTV de Django, ya que  la que la capa de interfaz de usuario, lógica de negocios y la capa de acceso a datos están combinadas en un mismo programa y sobre una misma plataforma.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el desarrollo de las interfaces de usuario se utilizó Html, Css y Tailwind CSS.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850" y="1856500"/>
            <a:ext cx="4812081" cy="41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4578750" y="1390416"/>
            <a:ext cx="1760100" cy="858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0263" y="5880100"/>
            <a:ext cx="1581574" cy="10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tintivo">
  <a:themeElements>
    <a:clrScheme name="Personalizado 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B22600"/>
      </a:accent1>
      <a:accent2>
        <a:srgbClr val="FFBD47"/>
      </a:accent2>
      <a:accent3>
        <a:srgbClr val="B22600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2022-06-02T16:40:25Z</dcterms:created>
  <dc:creator>Alexander</dc:creator>
</cp:coreProperties>
</file>