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PjukBYsSkt9iTh47snCVMIW/v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289af085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289af0851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e289af0851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289af085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289af085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e289af085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5021c10f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5021c10f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245021c10f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5"/>
          <p:cNvPicPr preferRelativeResize="0"/>
          <p:nvPr/>
        </p:nvPicPr>
        <p:blipFill rotWithShape="1">
          <a:blip r:embed="rId2">
            <a:alphaModFix amt="30000"/>
          </a:blip>
          <a:srcRect b="0" l="0" r="0" t="0"/>
          <a:stretch/>
        </p:blipFill>
        <p:spPr>
          <a:xfrm>
            <a:off x="0" y="-1"/>
            <a:ext cx="12192005" cy="6858000"/>
          </a:xfrm>
          <a:prstGeom prst="rect">
            <a:avLst/>
          </a:prstGeom>
          <a:noFill/>
          <a:ln>
            <a:noFill/>
          </a:ln>
        </p:spPr>
      </p:pic>
      <p:grpSp>
        <p:nvGrpSpPr>
          <p:cNvPr id="58" name="Google Shape;58;p15"/>
          <p:cNvGrpSpPr/>
          <p:nvPr/>
        </p:nvGrpSpPr>
        <p:grpSpPr>
          <a:xfrm>
            <a:off x="0" y="0"/>
            <a:ext cx="2305051" cy="6858001"/>
            <a:chOff x="0" y="0"/>
            <a:chExt cx="2305051" cy="6858001"/>
          </a:xfrm>
        </p:grpSpPr>
        <p:sp>
          <p:nvSpPr>
            <p:cNvPr id="59" name="Google Shape;59;p15"/>
            <p:cNvSpPr/>
            <p:nvPr/>
          </p:nvSpPr>
          <p:spPr>
            <a:xfrm>
              <a:off x="1209675" y="4763"/>
              <a:ext cx="23700" cy="21813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414338" y="9525"/>
              <a:ext cx="28500" cy="44814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12" scaled="0"/>
            </a:gradFill>
            <a:ln>
              <a:noFill/>
            </a:ln>
          </p:spPr>
        </p:sp>
        <p:sp>
          <p:nvSpPr>
            <p:cNvPr id="65" name="Google Shape;65;p1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12" scaled="0"/>
            </a:gradFill>
            <a:ln>
              <a:noFill/>
            </a:ln>
          </p:spPr>
        </p:sp>
        <p:sp>
          <p:nvSpPr>
            <p:cNvPr id="66" name="Google Shape;66;p1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12" scaled="0"/>
            </a:gradFill>
            <a:ln>
              <a:noFill/>
            </a:ln>
          </p:spPr>
        </p:sp>
        <p:sp>
          <p:nvSpPr>
            <p:cNvPr id="68" name="Google Shape;68;p1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12" scaled="0"/>
            </a:gradFill>
            <a:ln>
              <a:noFill/>
            </a:ln>
          </p:spPr>
        </p:sp>
        <p:sp>
          <p:nvSpPr>
            <p:cNvPr id="69" name="Google Shape;69;p1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12" scaled="0"/>
            </a:gradFill>
            <a:ln>
              <a:noFill/>
            </a:ln>
          </p:spPr>
        </p:sp>
        <p:sp>
          <p:nvSpPr>
            <p:cNvPr id="72" name="Google Shape;72;p1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12" scaled="0"/>
            </a:gradFill>
            <a:ln>
              <a:noFill/>
            </a:ln>
          </p:spPr>
        </p:sp>
        <p:sp>
          <p:nvSpPr>
            <p:cNvPr id="74" name="Google Shape;74;p1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12" scaled="0"/>
            </a:gradFill>
            <a:ln>
              <a:noFill/>
            </a:ln>
          </p:spPr>
        </p:sp>
        <p:sp>
          <p:nvSpPr>
            <p:cNvPr id="77" name="Google Shape;77;p1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12" scaled="0"/>
            </a:gradFill>
            <a:ln>
              <a:noFill/>
            </a:ln>
          </p:spPr>
        </p:sp>
        <p:sp>
          <p:nvSpPr>
            <p:cNvPr id="80" name="Google Shape;80;p1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12" scaled="0"/>
            </a:gradFill>
            <a:ln>
              <a:noFill/>
            </a:ln>
          </p:spPr>
        </p:sp>
        <p:sp>
          <p:nvSpPr>
            <p:cNvPr id="82" name="Google Shape;82;p1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12" scaled="0"/>
            </a:gradFill>
            <a:ln>
              <a:noFill/>
            </a:ln>
          </p:spPr>
        </p:sp>
        <p:sp>
          <p:nvSpPr>
            <p:cNvPr id="84" name="Google Shape;84;p1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12" scaled="0"/>
            </a:gradFill>
            <a:ln>
              <a:noFill/>
            </a:ln>
          </p:spPr>
        </p:sp>
        <p:sp>
          <p:nvSpPr>
            <p:cNvPr id="86" name="Google Shape;86;p1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42938" y="6610350"/>
              <a:ext cx="23700" cy="2430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12" scaled="0"/>
            </a:gradFill>
            <a:ln>
              <a:noFill/>
            </a:ln>
          </p:spPr>
        </p:sp>
        <p:sp>
          <p:nvSpPr>
            <p:cNvPr id="90" name="Google Shape;90;p1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12" scaled="0"/>
            </a:gradFill>
            <a:ln>
              <a:noFill/>
            </a:ln>
          </p:spPr>
        </p:sp>
        <p:sp>
          <p:nvSpPr>
            <p:cNvPr id="91" name="Google Shape;91;p1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12" scaled="0"/>
            </a:gradFill>
            <a:ln>
              <a:noFill/>
            </a:ln>
          </p:spPr>
        </p:sp>
        <p:sp>
          <p:nvSpPr>
            <p:cNvPr id="93" name="Google Shape;93;p1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12" scaled="0"/>
            </a:gradFill>
            <a:ln>
              <a:noFill/>
            </a:ln>
          </p:spPr>
        </p:sp>
        <p:sp>
          <p:nvSpPr>
            <p:cNvPr id="94" name="Google Shape;94;p1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12" scaled="0"/>
            </a:gradFill>
            <a:ln>
              <a:noFill/>
            </a:ln>
          </p:spPr>
        </p:sp>
        <p:sp>
          <p:nvSpPr>
            <p:cNvPr id="96" name="Google Shape;96;p1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12" scaled="0"/>
            </a:gradFill>
            <a:ln>
              <a:noFill/>
            </a:ln>
          </p:spPr>
        </p:sp>
        <p:sp>
          <p:nvSpPr>
            <p:cNvPr id="98" name="Google Shape;98;p1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1228725" y="4662488"/>
              <a:ext cx="23700" cy="21813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12" scaled="0"/>
            </a:gradFill>
            <a:ln>
              <a:noFill/>
            </a:ln>
          </p:spPr>
        </p:sp>
        <p:sp>
          <p:nvSpPr>
            <p:cNvPr id="101" name="Google Shape;101;p1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12" scaled="0"/>
            </a:gradFill>
            <a:ln>
              <a:noFill/>
            </a:ln>
          </p:spPr>
        </p:sp>
        <p:sp>
          <p:nvSpPr>
            <p:cNvPr id="103" name="Google Shape;103;p1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12" scaled="0"/>
            </a:gradFill>
            <a:ln>
              <a:noFill/>
            </a:ln>
          </p:spPr>
        </p:sp>
        <p:sp>
          <p:nvSpPr>
            <p:cNvPr id="106" name="Google Shape;106;p1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12" scaled="0"/>
            </a:gradFill>
            <a:ln>
              <a:noFill/>
            </a:ln>
          </p:spPr>
        </p:sp>
        <p:sp>
          <p:nvSpPr>
            <p:cNvPr id="107" name="Google Shape;107;p1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12" scaled="0"/>
            </a:gradFill>
            <a:ln>
              <a:noFill/>
            </a:ln>
          </p:spPr>
        </p:sp>
        <p:sp>
          <p:nvSpPr>
            <p:cNvPr id="110" name="Google Shape;110;p1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12" scaled="0"/>
            </a:gradFill>
            <a:ln>
              <a:noFill/>
            </a:ln>
          </p:spPr>
        </p:sp>
        <p:sp>
          <p:nvSpPr>
            <p:cNvPr id="112" name="Google Shape;112;p1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ph type="ctrTitle"/>
          </p:nvPr>
        </p:nvSpPr>
        <p:spPr>
          <a:xfrm>
            <a:off x="1876424" y="1122363"/>
            <a:ext cx="8791500" cy="2387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4800"/>
              <a:buFont typeface="Twentieth Century"/>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5"/>
          <p:cNvSpPr txBox="1"/>
          <p:nvPr>
            <p:ph idx="1" type="subTitle"/>
          </p:nvPr>
        </p:nvSpPr>
        <p:spPr>
          <a:xfrm>
            <a:off x="1876424" y="3602038"/>
            <a:ext cx="8791500" cy="1655700"/>
          </a:xfrm>
          <a:prstGeom prst="rect">
            <a:avLst/>
          </a:prstGeom>
          <a:noFill/>
          <a:ln>
            <a:noFill/>
          </a:ln>
        </p:spPr>
        <p:txBody>
          <a:bodyPr anchorCtr="0" anchor="t" bIns="45700" lIns="91425" spcFirstLastPara="1" rIns="91425" wrap="square" tIns="45700">
            <a:normAutofit/>
          </a:bodyPr>
          <a:lstStyle>
            <a:lvl1pPr lvl="0" rtl="0" algn="l">
              <a:lnSpc>
                <a:spcPct val="120000"/>
              </a:lnSpc>
              <a:spcBef>
                <a:spcPts val="1000"/>
              </a:spcBef>
              <a:spcAft>
                <a:spcPts val="0"/>
              </a:spcAft>
              <a:buClr>
                <a:schemeClr val="lt2"/>
              </a:buClr>
              <a:buSzPts val="2500"/>
              <a:buNone/>
              <a:defRPr sz="2000" cap="none">
                <a:solidFill>
                  <a:schemeClr val="lt2"/>
                </a:solidFill>
              </a:defRPr>
            </a:lvl1pPr>
            <a:lvl2pPr lvl="1" rtl="0" algn="ctr">
              <a:lnSpc>
                <a:spcPct val="120000"/>
              </a:lnSpc>
              <a:spcBef>
                <a:spcPts val="500"/>
              </a:spcBef>
              <a:spcAft>
                <a:spcPts val="0"/>
              </a:spcAft>
              <a:buClr>
                <a:schemeClr val="lt1"/>
              </a:buClr>
              <a:buSzPts val="2500"/>
              <a:buNone/>
              <a:defRPr sz="2000"/>
            </a:lvl2pPr>
            <a:lvl3pPr lvl="2" rtl="0" algn="ctr">
              <a:lnSpc>
                <a:spcPct val="120000"/>
              </a:lnSpc>
              <a:spcBef>
                <a:spcPts val="500"/>
              </a:spcBef>
              <a:spcAft>
                <a:spcPts val="0"/>
              </a:spcAft>
              <a:buClr>
                <a:schemeClr val="lt1"/>
              </a:buClr>
              <a:buSzPts val="2250"/>
              <a:buNone/>
              <a:defRPr sz="1800"/>
            </a:lvl3pPr>
            <a:lvl4pPr lvl="3" rtl="0" algn="ctr">
              <a:lnSpc>
                <a:spcPct val="120000"/>
              </a:lnSpc>
              <a:spcBef>
                <a:spcPts val="500"/>
              </a:spcBef>
              <a:spcAft>
                <a:spcPts val="0"/>
              </a:spcAft>
              <a:buClr>
                <a:schemeClr val="lt1"/>
              </a:buClr>
              <a:buSzPts val="2000"/>
              <a:buNone/>
              <a:defRPr sz="1600"/>
            </a:lvl4pPr>
            <a:lvl5pPr lvl="4" rtl="0" algn="ctr">
              <a:lnSpc>
                <a:spcPct val="120000"/>
              </a:lnSpc>
              <a:spcBef>
                <a:spcPts val="500"/>
              </a:spcBef>
              <a:spcAft>
                <a:spcPts val="0"/>
              </a:spcAft>
              <a:buClr>
                <a:schemeClr val="lt1"/>
              </a:buClr>
              <a:buSzPts val="2000"/>
              <a:buNone/>
              <a:defRPr sz="1600"/>
            </a:lvl5pPr>
            <a:lvl6pPr lvl="5" rtl="0" algn="ctr">
              <a:lnSpc>
                <a:spcPct val="120000"/>
              </a:lnSpc>
              <a:spcBef>
                <a:spcPts val="500"/>
              </a:spcBef>
              <a:spcAft>
                <a:spcPts val="0"/>
              </a:spcAft>
              <a:buClr>
                <a:schemeClr val="lt1"/>
              </a:buClr>
              <a:buSzPts val="2000"/>
              <a:buNone/>
              <a:defRPr sz="1600"/>
            </a:lvl6pPr>
            <a:lvl7pPr lvl="6" rtl="0" algn="ctr">
              <a:lnSpc>
                <a:spcPct val="120000"/>
              </a:lnSpc>
              <a:spcBef>
                <a:spcPts val="500"/>
              </a:spcBef>
              <a:spcAft>
                <a:spcPts val="0"/>
              </a:spcAft>
              <a:buClr>
                <a:schemeClr val="lt1"/>
              </a:buClr>
              <a:buSzPts val="2000"/>
              <a:buNone/>
              <a:defRPr sz="1600"/>
            </a:lvl7pPr>
            <a:lvl8pPr lvl="7" rtl="0" algn="ctr">
              <a:lnSpc>
                <a:spcPct val="120000"/>
              </a:lnSpc>
              <a:spcBef>
                <a:spcPts val="500"/>
              </a:spcBef>
              <a:spcAft>
                <a:spcPts val="0"/>
              </a:spcAft>
              <a:buClr>
                <a:schemeClr val="lt1"/>
              </a:buClr>
              <a:buSzPts val="2000"/>
              <a:buNone/>
              <a:defRPr sz="1600"/>
            </a:lvl8pPr>
            <a:lvl9pPr lvl="8" rtl="0" algn="ctr">
              <a:lnSpc>
                <a:spcPct val="120000"/>
              </a:lnSpc>
              <a:spcBef>
                <a:spcPts val="500"/>
              </a:spcBef>
              <a:spcAft>
                <a:spcPts val="0"/>
              </a:spcAft>
              <a:buClr>
                <a:schemeClr val="lt1"/>
              </a:buClr>
              <a:buSzPts val="2000"/>
              <a:buNone/>
              <a:defRPr sz="1600"/>
            </a:lvl9pPr>
          </a:lstStyle>
          <a:p/>
        </p:txBody>
      </p:sp>
      <p:sp>
        <p:nvSpPr>
          <p:cNvPr id="115" name="Google Shape;115;p15"/>
          <p:cNvSpPr txBox="1"/>
          <p:nvPr>
            <p:ph idx="10" type="dt"/>
          </p:nvPr>
        </p:nvSpPr>
        <p:spPr>
          <a:xfrm>
            <a:off x="7077511" y="5410201"/>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5"/>
          <p:cNvSpPr txBox="1"/>
          <p:nvPr>
            <p:ph idx="11" type="ftr"/>
          </p:nvPr>
        </p:nvSpPr>
        <p:spPr>
          <a:xfrm>
            <a:off x="1876424" y="5410201"/>
            <a:ext cx="512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5"/>
          <p:cNvSpPr txBox="1"/>
          <p:nvPr>
            <p:ph idx="12" type="sldNum"/>
          </p:nvPr>
        </p:nvSpPr>
        <p:spPr>
          <a:xfrm>
            <a:off x="9896911" y="5410199"/>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leyenda">
  <p:cSld name="Imagen panorámica con leyenda">
    <p:spTree>
      <p:nvGrpSpPr>
        <p:cNvPr id="169" name="Shape 169"/>
        <p:cNvGrpSpPr/>
        <p:nvPr/>
      </p:nvGrpSpPr>
      <p:grpSpPr>
        <a:xfrm>
          <a:off x="0" y="0"/>
          <a:ext cx="0" cy="0"/>
          <a:chOff x="0" y="0"/>
          <a:chExt cx="0" cy="0"/>
        </a:xfrm>
      </p:grpSpPr>
      <p:sp>
        <p:nvSpPr>
          <p:cNvPr id="170" name="Google Shape;170;p24"/>
          <p:cNvSpPr txBox="1"/>
          <p:nvPr>
            <p:ph type="title"/>
          </p:nvPr>
        </p:nvSpPr>
        <p:spPr>
          <a:xfrm>
            <a:off x="1141410" y="4304664"/>
            <a:ext cx="9912300" cy="819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24"/>
          <p:cNvSpPr/>
          <p:nvPr>
            <p:ph idx="2" type="pic"/>
          </p:nvPr>
        </p:nvSpPr>
        <p:spPr>
          <a:xfrm>
            <a:off x="1141411" y="606426"/>
            <a:ext cx="9912300" cy="3299700"/>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4"/>
          <p:cNvSpPr txBox="1"/>
          <p:nvPr>
            <p:ph idx="1" type="body"/>
          </p:nvPr>
        </p:nvSpPr>
        <p:spPr>
          <a:xfrm>
            <a:off x="1141364" y="5124020"/>
            <a:ext cx="9910800" cy="6825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73" name="Google Shape;173;p2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2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2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leyenda">
  <p:cSld name="Título y leyenda">
    <p:spTree>
      <p:nvGrpSpPr>
        <p:cNvPr id="176" name="Shape 176"/>
        <p:cNvGrpSpPr/>
        <p:nvPr/>
      </p:nvGrpSpPr>
      <p:grpSpPr>
        <a:xfrm>
          <a:off x="0" y="0"/>
          <a:ext cx="0" cy="0"/>
          <a:chOff x="0" y="0"/>
          <a:chExt cx="0" cy="0"/>
        </a:xfrm>
      </p:grpSpPr>
      <p:sp>
        <p:nvSpPr>
          <p:cNvPr id="177" name="Google Shape;177;p25"/>
          <p:cNvSpPr txBox="1"/>
          <p:nvPr>
            <p:ph type="title"/>
          </p:nvPr>
        </p:nvSpPr>
        <p:spPr>
          <a:xfrm>
            <a:off x="1141456" y="609600"/>
            <a:ext cx="9906000" cy="3429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5"/>
          <p:cNvSpPr txBox="1"/>
          <p:nvPr>
            <p:ph idx="1" type="body"/>
          </p:nvPr>
        </p:nvSpPr>
        <p:spPr>
          <a:xfrm>
            <a:off x="1141410" y="4419599"/>
            <a:ext cx="9904500" cy="13716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79" name="Google Shape;179;p25"/>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25"/>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25"/>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leyenda">
  <p:cSld name="Cita con leyenda">
    <p:spTree>
      <p:nvGrpSpPr>
        <p:cNvPr id="182" name="Shape 182"/>
        <p:cNvGrpSpPr/>
        <p:nvPr/>
      </p:nvGrpSpPr>
      <p:grpSpPr>
        <a:xfrm>
          <a:off x="0" y="0"/>
          <a:ext cx="0" cy="0"/>
          <a:chOff x="0" y="0"/>
          <a:chExt cx="0" cy="0"/>
        </a:xfrm>
      </p:grpSpPr>
      <p:sp>
        <p:nvSpPr>
          <p:cNvPr id="183" name="Google Shape;183;p26"/>
          <p:cNvSpPr txBox="1"/>
          <p:nvPr>
            <p:ph type="title"/>
          </p:nvPr>
        </p:nvSpPr>
        <p:spPr>
          <a:xfrm>
            <a:off x="1446212" y="609599"/>
            <a:ext cx="9302700" cy="2748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26"/>
          <p:cNvSpPr txBox="1"/>
          <p:nvPr>
            <p:ph idx="1" type="body"/>
          </p:nvPr>
        </p:nvSpPr>
        <p:spPr>
          <a:xfrm>
            <a:off x="1720644" y="3365557"/>
            <a:ext cx="8752200" cy="5490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85" name="Google Shape;185;p26"/>
          <p:cNvSpPr txBox="1"/>
          <p:nvPr>
            <p:ph idx="2" type="body"/>
          </p:nvPr>
        </p:nvSpPr>
        <p:spPr>
          <a:xfrm>
            <a:off x="1141411" y="4309919"/>
            <a:ext cx="9906000" cy="14895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86" name="Google Shape;186;p26"/>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26"/>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p26"/>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89" name="Google Shape;189;p26"/>
          <p:cNvSpPr txBox="1"/>
          <p:nvPr/>
        </p:nvSpPr>
        <p:spPr>
          <a:xfrm>
            <a:off x="903512" y="732394"/>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s-E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6"/>
          <p:cNvSpPr txBox="1"/>
          <p:nvPr/>
        </p:nvSpPr>
        <p:spPr>
          <a:xfrm>
            <a:off x="10537370" y="2764972"/>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s-E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91" name="Shape 191"/>
        <p:cNvGrpSpPr/>
        <p:nvPr/>
      </p:nvGrpSpPr>
      <p:grpSpPr>
        <a:xfrm>
          <a:off x="0" y="0"/>
          <a:ext cx="0" cy="0"/>
          <a:chOff x="0" y="0"/>
          <a:chExt cx="0" cy="0"/>
        </a:xfrm>
      </p:grpSpPr>
      <p:sp>
        <p:nvSpPr>
          <p:cNvPr id="192" name="Google Shape;192;p27"/>
          <p:cNvSpPr txBox="1"/>
          <p:nvPr>
            <p:ph type="title"/>
          </p:nvPr>
        </p:nvSpPr>
        <p:spPr>
          <a:xfrm>
            <a:off x="1141410" y="2134041"/>
            <a:ext cx="9906000" cy="2511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27"/>
          <p:cNvSpPr txBox="1"/>
          <p:nvPr>
            <p:ph idx="1" type="body"/>
          </p:nvPr>
        </p:nvSpPr>
        <p:spPr>
          <a:xfrm>
            <a:off x="1141364" y="4657655"/>
            <a:ext cx="99045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94" name="Google Shape;194;p27"/>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p27"/>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27"/>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97" name="Shape 197"/>
        <p:cNvGrpSpPr/>
        <p:nvPr/>
      </p:nvGrpSpPr>
      <p:grpSpPr>
        <a:xfrm>
          <a:off x="0" y="0"/>
          <a:ext cx="0" cy="0"/>
          <a:chOff x="0" y="0"/>
          <a:chExt cx="0" cy="0"/>
        </a:xfrm>
      </p:grpSpPr>
      <p:sp>
        <p:nvSpPr>
          <p:cNvPr id="198" name="Google Shape;198;p28"/>
          <p:cNvSpPr txBox="1"/>
          <p:nvPr>
            <p:ph type="title"/>
          </p:nvPr>
        </p:nvSpPr>
        <p:spPr>
          <a:xfrm>
            <a:off x="1141413" y="609600"/>
            <a:ext cx="9906000" cy="1905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28"/>
          <p:cNvSpPr txBox="1"/>
          <p:nvPr>
            <p:ph idx="1" type="body"/>
          </p:nvPr>
        </p:nvSpPr>
        <p:spPr>
          <a:xfrm>
            <a:off x="1141410" y="2674463"/>
            <a:ext cx="31968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0" name="Google Shape;200;p28"/>
          <p:cNvSpPr txBox="1"/>
          <p:nvPr>
            <p:ph idx="2" type="body"/>
          </p:nvPr>
        </p:nvSpPr>
        <p:spPr>
          <a:xfrm>
            <a:off x="1127918" y="3360263"/>
            <a:ext cx="32088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1" name="Google Shape;201;p28"/>
          <p:cNvSpPr txBox="1"/>
          <p:nvPr>
            <p:ph idx="3" type="body"/>
          </p:nvPr>
        </p:nvSpPr>
        <p:spPr>
          <a:xfrm>
            <a:off x="4514766" y="2677635"/>
            <a:ext cx="31845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2" name="Google Shape;202;p28"/>
          <p:cNvSpPr txBox="1"/>
          <p:nvPr>
            <p:ph idx="4" type="body"/>
          </p:nvPr>
        </p:nvSpPr>
        <p:spPr>
          <a:xfrm>
            <a:off x="4504213" y="3363435"/>
            <a:ext cx="31959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3" name="Google Shape;203;p28"/>
          <p:cNvSpPr txBox="1"/>
          <p:nvPr>
            <p:ph idx="5" type="body"/>
          </p:nvPr>
        </p:nvSpPr>
        <p:spPr>
          <a:xfrm>
            <a:off x="7852442" y="2674463"/>
            <a:ext cx="3195000" cy="685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04" name="Google Shape;204;p28"/>
          <p:cNvSpPr txBox="1"/>
          <p:nvPr>
            <p:ph idx="6" type="body"/>
          </p:nvPr>
        </p:nvSpPr>
        <p:spPr>
          <a:xfrm>
            <a:off x="7852442" y="3360263"/>
            <a:ext cx="3195000" cy="2430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05" name="Google Shape;205;p28"/>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p28"/>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 name="Google Shape;207;p28"/>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208" name="Shape 208"/>
        <p:cNvGrpSpPr/>
        <p:nvPr/>
      </p:nvGrpSpPr>
      <p:grpSpPr>
        <a:xfrm>
          <a:off x="0" y="0"/>
          <a:ext cx="0" cy="0"/>
          <a:chOff x="0" y="0"/>
          <a:chExt cx="0" cy="0"/>
        </a:xfrm>
      </p:grpSpPr>
      <p:sp>
        <p:nvSpPr>
          <p:cNvPr id="209" name="Google Shape;209;p29"/>
          <p:cNvSpPr txBox="1"/>
          <p:nvPr>
            <p:ph type="title"/>
          </p:nvPr>
        </p:nvSpPr>
        <p:spPr>
          <a:xfrm>
            <a:off x="1141411" y="609600"/>
            <a:ext cx="9906000" cy="1905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29"/>
          <p:cNvSpPr txBox="1"/>
          <p:nvPr>
            <p:ph idx="1" type="body"/>
          </p:nvPr>
        </p:nvSpPr>
        <p:spPr>
          <a:xfrm>
            <a:off x="1141413" y="4404596"/>
            <a:ext cx="31953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1" name="Google Shape;211;p29"/>
          <p:cNvSpPr/>
          <p:nvPr>
            <p:ph idx="2" type="pic"/>
          </p:nvPr>
        </p:nvSpPr>
        <p:spPr>
          <a:xfrm>
            <a:off x="1141413" y="2666998"/>
            <a:ext cx="319530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9"/>
          <p:cNvSpPr txBox="1"/>
          <p:nvPr>
            <p:ph idx="3" type="body"/>
          </p:nvPr>
        </p:nvSpPr>
        <p:spPr>
          <a:xfrm>
            <a:off x="1141413" y="4980858"/>
            <a:ext cx="3195300" cy="817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3" name="Google Shape;213;p29"/>
          <p:cNvSpPr txBox="1"/>
          <p:nvPr>
            <p:ph idx="4" type="body"/>
          </p:nvPr>
        </p:nvSpPr>
        <p:spPr>
          <a:xfrm>
            <a:off x="4489053" y="4404596"/>
            <a:ext cx="32004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4" name="Google Shape;214;p29"/>
          <p:cNvSpPr/>
          <p:nvPr>
            <p:ph idx="5" type="pic"/>
          </p:nvPr>
        </p:nvSpPr>
        <p:spPr>
          <a:xfrm>
            <a:off x="4489053" y="2666998"/>
            <a:ext cx="319890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9"/>
          <p:cNvSpPr txBox="1"/>
          <p:nvPr>
            <p:ph idx="6" type="body"/>
          </p:nvPr>
        </p:nvSpPr>
        <p:spPr>
          <a:xfrm>
            <a:off x="4487593" y="4980857"/>
            <a:ext cx="3200400" cy="81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6" name="Google Shape;216;p29"/>
          <p:cNvSpPr txBox="1"/>
          <p:nvPr>
            <p:ph idx="7" type="body"/>
          </p:nvPr>
        </p:nvSpPr>
        <p:spPr>
          <a:xfrm>
            <a:off x="7852567" y="4404595"/>
            <a:ext cx="3190800" cy="5763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500"/>
              <a:buNone/>
              <a:defRPr b="0" sz="20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217" name="Google Shape;217;p29"/>
          <p:cNvSpPr/>
          <p:nvPr>
            <p:ph idx="8" type="pic"/>
          </p:nvPr>
        </p:nvSpPr>
        <p:spPr>
          <a:xfrm>
            <a:off x="7852442" y="2666998"/>
            <a:ext cx="319500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9"/>
          <p:cNvSpPr txBox="1"/>
          <p:nvPr>
            <p:ph idx="9" type="body"/>
          </p:nvPr>
        </p:nvSpPr>
        <p:spPr>
          <a:xfrm>
            <a:off x="7852442" y="4980854"/>
            <a:ext cx="3195000" cy="81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1750"/>
              <a:buNone/>
              <a:defRPr sz="1400"/>
            </a:lvl1pPr>
            <a:lvl2pPr indent="-228600" lvl="1" marL="914400" rtl="0" algn="l">
              <a:lnSpc>
                <a:spcPct val="120000"/>
              </a:lnSpc>
              <a:spcBef>
                <a:spcPts val="500"/>
              </a:spcBef>
              <a:spcAft>
                <a:spcPts val="0"/>
              </a:spcAft>
              <a:buClr>
                <a:schemeClr val="lt1"/>
              </a:buClr>
              <a:buSzPts val="1500"/>
              <a:buNone/>
              <a:defRPr sz="1200"/>
            </a:lvl2pPr>
            <a:lvl3pPr indent="-228600" lvl="2" marL="1371600" rtl="0" algn="l">
              <a:lnSpc>
                <a:spcPct val="120000"/>
              </a:lnSpc>
              <a:spcBef>
                <a:spcPts val="500"/>
              </a:spcBef>
              <a:spcAft>
                <a:spcPts val="0"/>
              </a:spcAft>
              <a:buClr>
                <a:schemeClr val="lt1"/>
              </a:buClr>
              <a:buSzPts val="1250"/>
              <a:buNone/>
              <a:defRPr sz="1000"/>
            </a:lvl3pPr>
            <a:lvl4pPr indent="-228600" lvl="3" marL="1828800" rtl="0" algn="l">
              <a:lnSpc>
                <a:spcPct val="120000"/>
              </a:lnSpc>
              <a:spcBef>
                <a:spcPts val="500"/>
              </a:spcBef>
              <a:spcAft>
                <a:spcPts val="0"/>
              </a:spcAft>
              <a:buClr>
                <a:schemeClr val="lt1"/>
              </a:buClr>
              <a:buSzPts val="1125"/>
              <a:buNone/>
              <a:defRPr sz="900"/>
            </a:lvl4pPr>
            <a:lvl5pPr indent="-228600" lvl="4" marL="2286000" rtl="0" algn="l">
              <a:lnSpc>
                <a:spcPct val="120000"/>
              </a:lnSpc>
              <a:spcBef>
                <a:spcPts val="500"/>
              </a:spcBef>
              <a:spcAft>
                <a:spcPts val="0"/>
              </a:spcAft>
              <a:buClr>
                <a:schemeClr val="lt1"/>
              </a:buClr>
              <a:buSzPts val="1125"/>
              <a:buNone/>
              <a:defRPr sz="900"/>
            </a:lvl5pPr>
            <a:lvl6pPr indent="-228600" lvl="5" marL="2743200" rtl="0" algn="l">
              <a:lnSpc>
                <a:spcPct val="120000"/>
              </a:lnSpc>
              <a:spcBef>
                <a:spcPts val="500"/>
              </a:spcBef>
              <a:spcAft>
                <a:spcPts val="0"/>
              </a:spcAft>
              <a:buClr>
                <a:schemeClr val="lt1"/>
              </a:buClr>
              <a:buSzPts val="1125"/>
              <a:buNone/>
              <a:defRPr sz="900"/>
            </a:lvl6pPr>
            <a:lvl7pPr indent="-228600" lvl="6" marL="3200400" rtl="0" algn="l">
              <a:lnSpc>
                <a:spcPct val="120000"/>
              </a:lnSpc>
              <a:spcBef>
                <a:spcPts val="500"/>
              </a:spcBef>
              <a:spcAft>
                <a:spcPts val="0"/>
              </a:spcAft>
              <a:buClr>
                <a:schemeClr val="lt1"/>
              </a:buClr>
              <a:buSzPts val="1125"/>
              <a:buNone/>
              <a:defRPr sz="900"/>
            </a:lvl7pPr>
            <a:lvl8pPr indent="-228600" lvl="7" marL="3657600" rtl="0" algn="l">
              <a:lnSpc>
                <a:spcPct val="120000"/>
              </a:lnSpc>
              <a:spcBef>
                <a:spcPts val="500"/>
              </a:spcBef>
              <a:spcAft>
                <a:spcPts val="0"/>
              </a:spcAft>
              <a:buClr>
                <a:schemeClr val="lt1"/>
              </a:buClr>
              <a:buSzPts val="1125"/>
              <a:buNone/>
              <a:defRPr sz="900"/>
            </a:lvl8pPr>
            <a:lvl9pPr indent="-228600" lvl="8" marL="4114800" rtl="0" algn="l">
              <a:lnSpc>
                <a:spcPct val="120000"/>
              </a:lnSpc>
              <a:spcBef>
                <a:spcPts val="500"/>
              </a:spcBef>
              <a:spcAft>
                <a:spcPts val="0"/>
              </a:spcAft>
              <a:buClr>
                <a:schemeClr val="lt1"/>
              </a:buClr>
              <a:buSzPts val="1125"/>
              <a:buNone/>
              <a:defRPr sz="900"/>
            </a:lvl9pPr>
          </a:lstStyle>
          <a:p/>
        </p:txBody>
      </p:sp>
      <p:sp>
        <p:nvSpPr>
          <p:cNvPr id="219" name="Google Shape;219;p29"/>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p29"/>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29"/>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22" name="Shape 222"/>
        <p:cNvGrpSpPr/>
        <p:nvPr/>
      </p:nvGrpSpPr>
      <p:grpSpPr>
        <a:xfrm>
          <a:off x="0" y="0"/>
          <a:ext cx="0" cy="0"/>
          <a:chOff x="0" y="0"/>
          <a:chExt cx="0" cy="0"/>
        </a:xfrm>
      </p:grpSpPr>
      <p:sp>
        <p:nvSpPr>
          <p:cNvPr id="223" name="Google Shape;223;p30"/>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30"/>
          <p:cNvSpPr txBox="1"/>
          <p:nvPr>
            <p:ph idx="1" type="body"/>
          </p:nvPr>
        </p:nvSpPr>
        <p:spPr>
          <a:xfrm rot="5400000">
            <a:off x="4323511" y="-932613"/>
            <a:ext cx="3541800" cy="99060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225" name="Google Shape;225;p30"/>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p30"/>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3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28" name="Shape 228"/>
        <p:cNvGrpSpPr/>
        <p:nvPr/>
      </p:nvGrpSpPr>
      <p:grpSpPr>
        <a:xfrm>
          <a:off x="0" y="0"/>
          <a:ext cx="0" cy="0"/>
          <a:chOff x="0" y="0"/>
          <a:chExt cx="0" cy="0"/>
        </a:xfrm>
      </p:grpSpPr>
      <p:sp>
        <p:nvSpPr>
          <p:cNvPr id="229" name="Google Shape;229;p31"/>
          <p:cNvSpPr txBox="1"/>
          <p:nvPr>
            <p:ph type="title"/>
          </p:nvPr>
        </p:nvSpPr>
        <p:spPr>
          <a:xfrm rot="5400000">
            <a:off x="7454161" y="2197949"/>
            <a:ext cx="5181600" cy="2004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31"/>
          <p:cNvSpPr txBox="1"/>
          <p:nvPr>
            <p:ph idx="1" type="body"/>
          </p:nvPr>
        </p:nvSpPr>
        <p:spPr>
          <a:xfrm rot="5400000">
            <a:off x="2424850" y="-673951"/>
            <a:ext cx="5181600" cy="7748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231" name="Google Shape;231;p31"/>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31"/>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31"/>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type="twoObj">
  <p:cSld name="TWO_OBJECTS">
    <p:spTree>
      <p:nvGrpSpPr>
        <p:cNvPr id="118" name="Shape 118"/>
        <p:cNvGrpSpPr/>
        <p:nvPr/>
      </p:nvGrpSpPr>
      <p:grpSpPr>
        <a:xfrm>
          <a:off x="0" y="0"/>
          <a:ext cx="0" cy="0"/>
          <a:chOff x="0" y="0"/>
          <a:chExt cx="0" cy="0"/>
        </a:xfrm>
      </p:grpSpPr>
      <p:sp>
        <p:nvSpPr>
          <p:cNvPr id="119" name="Google Shape;119;p16"/>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6"/>
          <p:cNvSpPr txBox="1"/>
          <p:nvPr>
            <p:ph idx="1" type="body"/>
          </p:nvPr>
        </p:nvSpPr>
        <p:spPr>
          <a:xfrm>
            <a:off x="1141410" y="2249486"/>
            <a:ext cx="48783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21" name="Google Shape;121;p16"/>
          <p:cNvSpPr txBox="1"/>
          <p:nvPr>
            <p:ph idx="2" type="body"/>
          </p:nvPr>
        </p:nvSpPr>
        <p:spPr>
          <a:xfrm>
            <a:off x="6172200" y="2249486"/>
            <a:ext cx="48753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22" name="Google Shape;122;p16"/>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6"/>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6"/>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7"/>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28" name="Google Shape;128;p17"/>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7"/>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7"/>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131" name="Shape 131"/>
        <p:cNvGrpSpPr/>
        <p:nvPr/>
      </p:nvGrpSpPr>
      <p:grpSpPr>
        <a:xfrm>
          <a:off x="0" y="0"/>
          <a:ext cx="0" cy="0"/>
          <a:chOff x="0" y="0"/>
          <a:chExt cx="0" cy="0"/>
        </a:xfrm>
      </p:grpSpPr>
      <p:sp>
        <p:nvSpPr>
          <p:cNvPr id="132" name="Google Shape;132;p18"/>
          <p:cNvSpPr txBox="1"/>
          <p:nvPr>
            <p:ph type="title"/>
          </p:nvPr>
        </p:nvSpPr>
        <p:spPr>
          <a:xfrm>
            <a:off x="1141413" y="609600"/>
            <a:ext cx="5934600" cy="163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8"/>
          <p:cNvSpPr/>
          <p:nvPr>
            <p:ph idx="2" type="pic"/>
          </p:nvPr>
        </p:nvSpPr>
        <p:spPr>
          <a:xfrm>
            <a:off x="7380721" y="609601"/>
            <a:ext cx="3666600" cy="5181600"/>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34" name="Google Shape;134;p18"/>
          <p:cNvSpPr txBox="1"/>
          <p:nvPr>
            <p:ph idx="1" type="body"/>
          </p:nvPr>
        </p:nvSpPr>
        <p:spPr>
          <a:xfrm>
            <a:off x="1141410" y="2249486"/>
            <a:ext cx="5934600" cy="3541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35" name="Google Shape;135;p18"/>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8"/>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8"/>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type="secHead">
  <p:cSld name="SECTION_HEADER">
    <p:spTree>
      <p:nvGrpSpPr>
        <p:cNvPr id="138" name="Shape 138"/>
        <p:cNvGrpSpPr/>
        <p:nvPr/>
      </p:nvGrpSpPr>
      <p:grpSpPr>
        <a:xfrm>
          <a:off x="0" y="0"/>
          <a:ext cx="0" cy="0"/>
          <a:chOff x="0" y="0"/>
          <a:chExt cx="0" cy="0"/>
        </a:xfrm>
      </p:grpSpPr>
      <p:sp>
        <p:nvSpPr>
          <p:cNvPr id="139" name="Google Shape;139;p19"/>
          <p:cNvSpPr txBox="1"/>
          <p:nvPr>
            <p:ph type="title"/>
          </p:nvPr>
        </p:nvSpPr>
        <p:spPr>
          <a:xfrm>
            <a:off x="1141411" y="1419226"/>
            <a:ext cx="99060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600"/>
              <a:buFont typeface="Twentieth Century"/>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9"/>
          <p:cNvSpPr txBox="1"/>
          <p:nvPr>
            <p:ph idx="1" type="body"/>
          </p:nvPr>
        </p:nvSpPr>
        <p:spPr>
          <a:xfrm>
            <a:off x="1141411" y="4424362"/>
            <a:ext cx="9906000" cy="137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250"/>
              <a:buNone/>
              <a:defRPr sz="1800" cap="none">
                <a:solidFill>
                  <a:schemeClr val="lt1"/>
                </a:solidFill>
              </a:defRPr>
            </a:lvl1pPr>
            <a:lvl2pPr indent="-228600" lvl="1" marL="914400" rtl="0" algn="l">
              <a:lnSpc>
                <a:spcPct val="120000"/>
              </a:lnSpc>
              <a:spcBef>
                <a:spcPts val="500"/>
              </a:spcBef>
              <a:spcAft>
                <a:spcPts val="0"/>
              </a:spcAft>
              <a:buClr>
                <a:schemeClr val="lt1"/>
              </a:buClr>
              <a:buSzPts val="2250"/>
              <a:buNone/>
              <a:defRPr sz="1800">
                <a:solidFill>
                  <a:schemeClr val="lt1"/>
                </a:solidFill>
              </a:defRPr>
            </a:lvl2pPr>
            <a:lvl3pPr indent="-228600" lvl="2" marL="1371600" rtl="0" algn="l">
              <a:lnSpc>
                <a:spcPct val="120000"/>
              </a:lnSpc>
              <a:spcBef>
                <a:spcPts val="500"/>
              </a:spcBef>
              <a:spcAft>
                <a:spcPts val="0"/>
              </a:spcAft>
              <a:buClr>
                <a:schemeClr val="lt1"/>
              </a:buClr>
              <a:buSzPts val="2250"/>
              <a:buNone/>
              <a:defRPr sz="1800">
                <a:solidFill>
                  <a:schemeClr val="lt1"/>
                </a:solidFill>
              </a:defRPr>
            </a:lvl3pPr>
            <a:lvl4pPr indent="-228600" lvl="3" marL="1828800" rtl="0" algn="l">
              <a:lnSpc>
                <a:spcPct val="120000"/>
              </a:lnSpc>
              <a:spcBef>
                <a:spcPts val="500"/>
              </a:spcBef>
              <a:spcAft>
                <a:spcPts val="0"/>
              </a:spcAft>
              <a:buClr>
                <a:schemeClr val="lt1"/>
              </a:buClr>
              <a:buSzPts val="2000"/>
              <a:buNone/>
              <a:defRPr sz="1600">
                <a:solidFill>
                  <a:schemeClr val="lt1"/>
                </a:solidFill>
              </a:defRPr>
            </a:lvl4pPr>
            <a:lvl5pPr indent="-228600" lvl="4" marL="2286000" rtl="0" algn="l">
              <a:lnSpc>
                <a:spcPct val="120000"/>
              </a:lnSpc>
              <a:spcBef>
                <a:spcPts val="500"/>
              </a:spcBef>
              <a:spcAft>
                <a:spcPts val="0"/>
              </a:spcAft>
              <a:buClr>
                <a:schemeClr val="lt1"/>
              </a:buClr>
              <a:buSzPts val="2000"/>
              <a:buNone/>
              <a:defRPr sz="1600">
                <a:solidFill>
                  <a:schemeClr val="lt1"/>
                </a:solidFill>
              </a:defRPr>
            </a:lvl5pPr>
            <a:lvl6pPr indent="-228600" lvl="5" marL="2743200" rtl="0" algn="l">
              <a:lnSpc>
                <a:spcPct val="120000"/>
              </a:lnSpc>
              <a:spcBef>
                <a:spcPts val="500"/>
              </a:spcBef>
              <a:spcAft>
                <a:spcPts val="0"/>
              </a:spcAft>
              <a:buClr>
                <a:schemeClr val="lt1"/>
              </a:buClr>
              <a:buSzPts val="2000"/>
              <a:buNone/>
              <a:defRPr sz="1600">
                <a:solidFill>
                  <a:schemeClr val="lt1"/>
                </a:solidFill>
              </a:defRPr>
            </a:lvl6pPr>
            <a:lvl7pPr indent="-228600" lvl="6" marL="3200400" rtl="0" algn="l">
              <a:lnSpc>
                <a:spcPct val="120000"/>
              </a:lnSpc>
              <a:spcBef>
                <a:spcPts val="500"/>
              </a:spcBef>
              <a:spcAft>
                <a:spcPts val="0"/>
              </a:spcAft>
              <a:buClr>
                <a:schemeClr val="lt1"/>
              </a:buClr>
              <a:buSzPts val="2000"/>
              <a:buNone/>
              <a:defRPr sz="1600">
                <a:solidFill>
                  <a:schemeClr val="lt1"/>
                </a:solidFill>
              </a:defRPr>
            </a:lvl7pPr>
            <a:lvl8pPr indent="-228600" lvl="7" marL="3657600" rtl="0" algn="l">
              <a:lnSpc>
                <a:spcPct val="120000"/>
              </a:lnSpc>
              <a:spcBef>
                <a:spcPts val="500"/>
              </a:spcBef>
              <a:spcAft>
                <a:spcPts val="0"/>
              </a:spcAft>
              <a:buClr>
                <a:schemeClr val="lt1"/>
              </a:buClr>
              <a:buSzPts val="2000"/>
              <a:buNone/>
              <a:defRPr sz="1600">
                <a:solidFill>
                  <a:schemeClr val="lt1"/>
                </a:solidFill>
              </a:defRPr>
            </a:lvl8pPr>
            <a:lvl9pPr indent="-228600" lvl="8" marL="4114800" rtl="0" algn="l">
              <a:lnSpc>
                <a:spcPct val="120000"/>
              </a:lnSpc>
              <a:spcBef>
                <a:spcPts val="500"/>
              </a:spcBef>
              <a:spcAft>
                <a:spcPts val="0"/>
              </a:spcAft>
              <a:buClr>
                <a:schemeClr val="lt1"/>
              </a:buClr>
              <a:buSzPts val="2000"/>
              <a:buNone/>
              <a:defRPr sz="1600">
                <a:solidFill>
                  <a:schemeClr val="lt1"/>
                </a:solidFill>
              </a:defRPr>
            </a:lvl9pPr>
          </a:lstStyle>
          <a:p/>
        </p:txBody>
      </p:sp>
      <p:sp>
        <p:nvSpPr>
          <p:cNvPr id="141" name="Google Shape;141;p19"/>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9"/>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9"/>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44" name="Shape 144"/>
        <p:cNvGrpSpPr/>
        <p:nvPr/>
      </p:nvGrpSpPr>
      <p:grpSpPr>
        <a:xfrm>
          <a:off x="0" y="0"/>
          <a:ext cx="0" cy="0"/>
          <a:chOff x="0" y="0"/>
          <a:chExt cx="0" cy="0"/>
        </a:xfrm>
      </p:grpSpPr>
      <p:sp>
        <p:nvSpPr>
          <p:cNvPr id="145" name="Google Shape;145;p20"/>
          <p:cNvSpPr txBox="1"/>
          <p:nvPr>
            <p:ph type="title"/>
          </p:nvPr>
        </p:nvSpPr>
        <p:spPr>
          <a:xfrm>
            <a:off x="1141411" y="619126"/>
            <a:ext cx="9906000" cy="1478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0"/>
          <p:cNvSpPr txBox="1"/>
          <p:nvPr>
            <p:ph idx="1" type="body"/>
          </p:nvPr>
        </p:nvSpPr>
        <p:spPr>
          <a:xfrm>
            <a:off x="1370019" y="2249486"/>
            <a:ext cx="4649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147" name="Google Shape;147;p20"/>
          <p:cNvSpPr txBox="1"/>
          <p:nvPr>
            <p:ph idx="2" type="body"/>
          </p:nvPr>
        </p:nvSpPr>
        <p:spPr>
          <a:xfrm>
            <a:off x="1141410" y="3073397"/>
            <a:ext cx="4878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48" name="Google Shape;148;p20"/>
          <p:cNvSpPr txBox="1"/>
          <p:nvPr>
            <p:ph idx="3" type="body"/>
          </p:nvPr>
        </p:nvSpPr>
        <p:spPr>
          <a:xfrm>
            <a:off x="6400808" y="2249485"/>
            <a:ext cx="46467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3000"/>
              <a:buNone/>
              <a:defRPr b="0" sz="2400" cap="none">
                <a:solidFill>
                  <a:schemeClr val="lt1"/>
                </a:solidFill>
              </a:defRPr>
            </a:lvl1pPr>
            <a:lvl2pPr indent="-228600" lvl="1" marL="914400" rtl="0" algn="l">
              <a:lnSpc>
                <a:spcPct val="120000"/>
              </a:lnSpc>
              <a:spcBef>
                <a:spcPts val="500"/>
              </a:spcBef>
              <a:spcAft>
                <a:spcPts val="0"/>
              </a:spcAft>
              <a:buClr>
                <a:schemeClr val="lt1"/>
              </a:buClr>
              <a:buSzPts val="2500"/>
              <a:buNone/>
              <a:defRPr b="1" sz="2000"/>
            </a:lvl2pPr>
            <a:lvl3pPr indent="-228600" lvl="2" marL="1371600" rtl="0" algn="l">
              <a:lnSpc>
                <a:spcPct val="120000"/>
              </a:lnSpc>
              <a:spcBef>
                <a:spcPts val="500"/>
              </a:spcBef>
              <a:spcAft>
                <a:spcPts val="0"/>
              </a:spcAft>
              <a:buClr>
                <a:schemeClr val="lt1"/>
              </a:buClr>
              <a:buSzPts val="2250"/>
              <a:buNone/>
              <a:defRPr b="1" sz="1800"/>
            </a:lvl3pPr>
            <a:lvl4pPr indent="-228600" lvl="3" marL="1828800" rtl="0" algn="l">
              <a:lnSpc>
                <a:spcPct val="120000"/>
              </a:lnSpc>
              <a:spcBef>
                <a:spcPts val="500"/>
              </a:spcBef>
              <a:spcAft>
                <a:spcPts val="0"/>
              </a:spcAft>
              <a:buClr>
                <a:schemeClr val="lt1"/>
              </a:buClr>
              <a:buSzPts val="2000"/>
              <a:buNone/>
              <a:defRPr b="1" sz="1600"/>
            </a:lvl4pPr>
            <a:lvl5pPr indent="-228600" lvl="4" marL="2286000" rtl="0" algn="l">
              <a:lnSpc>
                <a:spcPct val="120000"/>
              </a:lnSpc>
              <a:spcBef>
                <a:spcPts val="500"/>
              </a:spcBef>
              <a:spcAft>
                <a:spcPts val="0"/>
              </a:spcAft>
              <a:buClr>
                <a:schemeClr val="lt1"/>
              </a:buClr>
              <a:buSzPts val="2000"/>
              <a:buNone/>
              <a:defRPr b="1" sz="1600"/>
            </a:lvl5pPr>
            <a:lvl6pPr indent="-228600" lvl="5" marL="2743200" rtl="0" algn="l">
              <a:lnSpc>
                <a:spcPct val="120000"/>
              </a:lnSpc>
              <a:spcBef>
                <a:spcPts val="500"/>
              </a:spcBef>
              <a:spcAft>
                <a:spcPts val="0"/>
              </a:spcAft>
              <a:buClr>
                <a:schemeClr val="lt1"/>
              </a:buClr>
              <a:buSzPts val="2000"/>
              <a:buNone/>
              <a:defRPr b="1" sz="1600"/>
            </a:lvl6pPr>
            <a:lvl7pPr indent="-228600" lvl="6" marL="3200400" rtl="0" algn="l">
              <a:lnSpc>
                <a:spcPct val="120000"/>
              </a:lnSpc>
              <a:spcBef>
                <a:spcPts val="500"/>
              </a:spcBef>
              <a:spcAft>
                <a:spcPts val="0"/>
              </a:spcAft>
              <a:buClr>
                <a:schemeClr val="lt1"/>
              </a:buClr>
              <a:buSzPts val="2000"/>
              <a:buNone/>
              <a:defRPr b="1" sz="1600"/>
            </a:lvl7pPr>
            <a:lvl8pPr indent="-228600" lvl="7" marL="3657600" rtl="0" algn="l">
              <a:lnSpc>
                <a:spcPct val="120000"/>
              </a:lnSpc>
              <a:spcBef>
                <a:spcPts val="500"/>
              </a:spcBef>
              <a:spcAft>
                <a:spcPts val="0"/>
              </a:spcAft>
              <a:buClr>
                <a:schemeClr val="lt1"/>
              </a:buClr>
              <a:buSzPts val="2000"/>
              <a:buNone/>
              <a:defRPr b="1" sz="1600"/>
            </a:lvl8pPr>
            <a:lvl9pPr indent="-228600" lvl="8" marL="4114800" rtl="0" algn="l">
              <a:lnSpc>
                <a:spcPct val="120000"/>
              </a:lnSpc>
              <a:spcBef>
                <a:spcPts val="500"/>
              </a:spcBef>
              <a:spcAft>
                <a:spcPts val="0"/>
              </a:spcAft>
              <a:buClr>
                <a:schemeClr val="lt1"/>
              </a:buClr>
              <a:buSzPts val="2000"/>
              <a:buNone/>
              <a:defRPr b="1" sz="1600"/>
            </a:lvl9pPr>
          </a:lstStyle>
          <a:p/>
        </p:txBody>
      </p:sp>
      <p:sp>
        <p:nvSpPr>
          <p:cNvPr id="149" name="Google Shape;149;p20"/>
          <p:cNvSpPr txBox="1"/>
          <p:nvPr>
            <p:ph idx="4" type="body"/>
          </p:nvPr>
        </p:nvSpPr>
        <p:spPr>
          <a:xfrm>
            <a:off x="6172200" y="3073397"/>
            <a:ext cx="4875300" cy="27177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50" name="Google Shape;150;p20"/>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0"/>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0"/>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3" name="Shape 153"/>
        <p:cNvGrpSpPr/>
        <p:nvPr/>
      </p:nvGrpSpPr>
      <p:grpSpPr>
        <a:xfrm>
          <a:off x="0" y="0"/>
          <a:ext cx="0" cy="0"/>
          <a:chOff x="0" y="0"/>
          <a:chExt cx="0" cy="0"/>
        </a:xfrm>
      </p:grpSpPr>
      <p:sp>
        <p:nvSpPr>
          <p:cNvPr id="154" name="Google Shape;154;p21"/>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1"/>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1"/>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1"/>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8" name="Shape 158"/>
        <p:cNvGrpSpPr/>
        <p:nvPr/>
      </p:nvGrpSpPr>
      <p:grpSpPr>
        <a:xfrm>
          <a:off x="0" y="0"/>
          <a:ext cx="0" cy="0"/>
          <a:chOff x="0" y="0"/>
          <a:chExt cx="0" cy="0"/>
        </a:xfrm>
      </p:grpSpPr>
      <p:sp>
        <p:nvSpPr>
          <p:cNvPr id="159" name="Google Shape;159;p22"/>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22"/>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2"/>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62" name="Shape 162"/>
        <p:cNvGrpSpPr/>
        <p:nvPr/>
      </p:nvGrpSpPr>
      <p:grpSpPr>
        <a:xfrm>
          <a:off x="0" y="0"/>
          <a:ext cx="0" cy="0"/>
          <a:chOff x="0" y="0"/>
          <a:chExt cx="0" cy="0"/>
        </a:xfrm>
      </p:grpSpPr>
      <p:sp>
        <p:nvSpPr>
          <p:cNvPr id="163" name="Google Shape;163;p23"/>
          <p:cNvSpPr txBox="1"/>
          <p:nvPr>
            <p:ph type="title"/>
          </p:nvPr>
        </p:nvSpPr>
        <p:spPr>
          <a:xfrm>
            <a:off x="1146705" y="609601"/>
            <a:ext cx="3855900" cy="163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23"/>
          <p:cNvSpPr txBox="1"/>
          <p:nvPr>
            <p:ph idx="1" type="body"/>
          </p:nvPr>
        </p:nvSpPr>
        <p:spPr>
          <a:xfrm>
            <a:off x="5156200" y="592666"/>
            <a:ext cx="5891100" cy="5198400"/>
          </a:xfrm>
          <a:prstGeom prst="rect">
            <a:avLst/>
          </a:prstGeom>
          <a:noFill/>
          <a:ln>
            <a:noFill/>
          </a:ln>
        </p:spPr>
        <p:txBody>
          <a:bodyPr anchorCtr="0" anchor="ctr"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500"/>
              </a:spcBef>
              <a:spcAft>
                <a:spcPts val="0"/>
              </a:spcAft>
              <a:buClr>
                <a:schemeClr val="lt1"/>
              </a:buClr>
              <a:buSzPts val="2250"/>
              <a:buChar char="•"/>
              <a:defRPr/>
            </a:lvl2pPr>
            <a:lvl3pPr indent="-371475" lvl="2" marL="1371600" rtl="0" algn="l">
              <a:lnSpc>
                <a:spcPct val="120000"/>
              </a:lnSpc>
              <a:spcBef>
                <a:spcPts val="500"/>
              </a:spcBef>
              <a:spcAft>
                <a:spcPts val="0"/>
              </a:spcAft>
              <a:buClr>
                <a:schemeClr val="lt1"/>
              </a:buClr>
              <a:buSzPts val="2250"/>
              <a:buChar char="•"/>
              <a:defRPr/>
            </a:lvl3pPr>
            <a:lvl4pPr indent="-371475" lvl="3" marL="1828800" rtl="0" algn="l">
              <a:lnSpc>
                <a:spcPct val="120000"/>
              </a:lnSpc>
              <a:spcBef>
                <a:spcPts val="500"/>
              </a:spcBef>
              <a:spcAft>
                <a:spcPts val="0"/>
              </a:spcAft>
              <a:buClr>
                <a:schemeClr val="lt1"/>
              </a:buClr>
              <a:buSzPts val="2250"/>
              <a:buChar char="•"/>
              <a:defRPr/>
            </a:lvl4pPr>
            <a:lvl5pPr indent="-371475" lvl="4" marL="2286000" rtl="0" algn="l">
              <a:lnSpc>
                <a:spcPct val="120000"/>
              </a:lnSpc>
              <a:spcBef>
                <a:spcPts val="500"/>
              </a:spcBef>
              <a:spcAft>
                <a:spcPts val="0"/>
              </a:spcAft>
              <a:buClr>
                <a:schemeClr val="lt1"/>
              </a:buClr>
              <a:buSzPts val="2250"/>
              <a:buChar char="•"/>
              <a:defRPr/>
            </a:lvl5pPr>
            <a:lvl6pPr indent="-371475" lvl="5" marL="2743200" rtl="0" algn="l">
              <a:lnSpc>
                <a:spcPct val="120000"/>
              </a:lnSpc>
              <a:spcBef>
                <a:spcPts val="500"/>
              </a:spcBef>
              <a:spcAft>
                <a:spcPts val="0"/>
              </a:spcAft>
              <a:buClr>
                <a:schemeClr val="lt1"/>
              </a:buClr>
              <a:buSzPts val="2250"/>
              <a:buChar char="•"/>
              <a:defRPr/>
            </a:lvl6pPr>
            <a:lvl7pPr indent="-371475" lvl="6" marL="3200400" rtl="0" algn="l">
              <a:lnSpc>
                <a:spcPct val="120000"/>
              </a:lnSpc>
              <a:spcBef>
                <a:spcPts val="500"/>
              </a:spcBef>
              <a:spcAft>
                <a:spcPts val="0"/>
              </a:spcAft>
              <a:buClr>
                <a:schemeClr val="lt1"/>
              </a:buClr>
              <a:buSzPts val="2250"/>
              <a:buChar char="•"/>
              <a:defRPr/>
            </a:lvl7pPr>
            <a:lvl8pPr indent="-371475" lvl="7" marL="3657600" rtl="0" algn="l">
              <a:lnSpc>
                <a:spcPct val="120000"/>
              </a:lnSpc>
              <a:spcBef>
                <a:spcPts val="500"/>
              </a:spcBef>
              <a:spcAft>
                <a:spcPts val="0"/>
              </a:spcAft>
              <a:buClr>
                <a:schemeClr val="lt1"/>
              </a:buClr>
              <a:buSzPts val="2250"/>
              <a:buChar char="•"/>
              <a:defRPr/>
            </a:lvl8pPr>
            <a:lvl9pPr indent="-371475" lvl="8" marL="4114800" rtl="0" algn="l">
              <a:lnSpc>
                <a:spcPct val="120000"/>
              </a:lnSpc>
              <a:spcBef>
                <a:spcPts val="500"/>
              </a:spcBef>
              <a:spcAft>
                <a:spcPts val="0"/>
              </a:spcAft>
              <a:buClr>
                <a:schemeClr val="lt1"/>
              </a:buClr>
              <a:buSzPts val="2250"/>
              <a:buChar char="•"/>
              <a:defRPr/>
            </a:lvl9pPr>
          </a:lstStyle>
          <a:p/>
        </p:txBody>
      </p:sp>
      <p:sp>
        <p:nvSpPr>
          <p:cNvPr id="165" name="Google Shape;165;p23"/>
          <p:cNvSpPr txBox="1"/>
          <p:nvPr>
            <p:ph idx="2" type="body"/>
          </p:nvPr>
        </p:nvSpPr>
        <p:spPr>
          <a:xfrm>
            <a:off x="1146705" y="2249486"/>
            <a:ext cx="3855900" cy="35418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Clr>
                <a:schemeClr val="lt1"/>
              </a:buClr>
              <a:buSzPts val="2000"/>
              <a:buNone/>
              <a:defRPr sz="1600"/>
            </a:lvl1pPr>
            <a:lvl2pPr indent="-228600" lvl="1" marL="914400" rtl="0" algn="l">
              <a:lnSpc>
                <a:spcPct val="120000"/>
              </a:lnSpc>
              <a:spcBef>
                <a:spcPts val="500"/>
              </a:spcBef>
              <a:spcAft>
                <a:spcPts val="0"/>
              </a:spcAft>
              <a:buClr>
                <a:schemeClr val="lt1"/>
              </a:buClr>
              <a:buSzPts val="1750"/>
              <a:buNone/>
              <a:defRPr sz="1400"/>
            </a:lvl2pPr>
            <a:lvl3pPr indent="-228600" lvl="2" marL="1371600" rtl="0" algn="l">
              <a:lnSpc>
                <a:spcPct val="120000"/>
              </a:lnSpc>
              <a:spcBef>
                <a:spcPts val="500"/>
              </a:spcBef>
              <a:spcAft>
                <a:spcPts val="0"/>
              </a:spcAft>
              <a:buClr>
                <a:schemeClr val="lt1"/>
              </a:buClr>
              <a:buSzPts val="1500"/>
              <a:buNone/>
              <a:defRPr sz="1200"/>
            </a:lvl3pPr>
            <a:lvl4pPr indent="-228600" lvl="3" marL="1828800" rtl="0" algn="l">
              <a:lnSpc>
                <a:spcPct val="120000"/>
              </a:lnSpc>
              <a:spcBef>
                <a:spcPts val="500"/>
              </a:spcBef>
              <a:spcAft>
                <a:spcPts val="0"/>
              </a:spcAft>
              <a:buClr>
                <a:schemeClr val="lt1"/>
              </a:buClr>
              <a:buSzPts val="1250"/>
              <a:buNone/>
              <a:defRPr sz="1000"/>
            </a:lvl4pPr>
            <a:lvl5pPr indent="-228600" lvl="4" marL="2286000" rtl="0" algn="l">
              <a:lnSpc>
                <a:spcPct val="120000"/>
              </a:lnSpc>
              <a:spcBef>
                <a:spcPts val="500"/>
              </a:spcBef>
              <a:spcAft>
                <a:spcPts val="0"/>
              </a:spcAft>
              <a:buClr>
                <a:schemeClr val="lt1"/>
              </a:buClr>
              <a:buSzPts val="1250"/>
              <a:buNone/>
              <a:defRPr sz="1000"/>
            </a:lvl5pPr>
            <a:lvl6pPr indent="-228600" lvl="5" marL="2743200" rtl="0" algn="l">
              <a:lnSpc>
                <a:spcPct val="120000"/>
              </a:lnSpc>
              <a:spcBef>
                <a:spcPts val="500"/>
              </a:spcBef>
              <a:spcAft>
                <a:spcPts val="0"/>
              </a:spcAft>
              <a:buClr>
                <a:schemeClr val="lt1"/>
              </a:buClr>
              <a:buSzPts val="1250"/>
              <a:buNone/>
              <a:defRPr sz="1000"/>
            </a:lvl6pPr>
            <a:lvl7pPr indent="-228600" lvl="6" marL="3200400" rtl="0" algn="l">
              <a:lnSpc>
                <a:spcPct val="120000"/>
              </a:lnSpc>
              <a:spcBef>
                <a:spcPts val="500"/>
              </a:spcBef>
              <a:spcAft>
                <a:spcPts val="0"/>
              </a:spcAft>
              <a:buClr>
                <a:schemeClr val="lt1"/>
              </a:buClr>
              <a:buSzPts val="1250"/>
              <a:buNone/>
              <a:defRPr sz="1000"/>
            </a:lvl7pPr>
            <a:lvl8pPr indent="-228600" lvl="7" marL="3657600" rtl="0" algn="l">
              <a:lnSpc>
                <a:spcPct val="120000"/>
              </a:lnSpc>
              <a:spcBef>
                <a:spcPts val="500"/>
              </a:spcBef>
              <a:spcAft>
                <a:spcPts val="0"/>
              </a:spcAft>
              <a:buClr>
                <a:schemeClr val="lt1"/>
              </a:buClr>
              <a:buSzPts val="1250"/>
              <a:buNone/>
              <a:defRPr sz="1000"/>
            </a:lvl8pPr>
            <a:lvl9pPr indent="-228600" lvl="8" marL="4114800" rtl="0" algn="l">
              <a:lnSpc>
                <a:spcPct val="120000"/>
              </a:lnSpc>
              <a:spcBef>
                <a:spcPts val="500"/>
              </a:spcBef>
              <a:spcAft>
                <a:spcPts val="0"/>
              </a:spcAft>
              <a:buClr>
                <a:schemeClr val="lt1"/>
              </a:buClr>
              <a:buSzPts val="1250"/>
              <a:buNone/>
              <a:defRPr sz="1000"/>
            </a:lvl9pPr>
          </a:lstStyle>
          <a:p/>
        </p:txBody>
      </p:sp>
      <p:sp>
        <p:nvSpPr>
          <p:cNvPr id="166" name="Google Shape;166;p2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4"/>
          <p:cNvPicPr preferRelativeResize="0"/>
          <p:nvPr/>
        </p:nvPicPr>
        <p:blipFill rotWithShape="1">
          <a:blip r:embed="rId2">
            <a:alphaModFix amt="30000"/>
          </a:blip>
          <a:srcRect b="0" l="0" r="0" t="0"/>
          <a:stretch/>
        </p:blipFill>
        <p:spPr>
          <a:xfrm>
            <a:off x="0" y="-1"/>
            <a:ext cx="12192005" cy="6858000"/>
          </a:xfrm>
          <a:prstGeom prst="rect">
            <a:avLst/>
          </a:prstGeom>
          <a:noFill/>
          <a:ln>
            <a:noFill/>
          </a:ln>
        </p:spPr>
      </p:pic>
      <p:grpSp>
        <p:nvGrpSpPr>
          <p:cNvPr id="11" name="Google Shape;11;p14"/>
          <p:cNvGrpSpPr/>
          <p:nvPr/>
        </p:nvGrpSpPr>
        <p:grpSpPr>
          <a:xfrm>
            <a:off x="-14288" y="0"/>
            <a:ext cx="12053888" cy="6858001"/>
            <a:chOff x="-14288" y="0"/>
            <a:chExt cx="12053888" cy="6858001"/>
          </a:xfrm>
        </p:grpSpPr>
        <p:grpSp>
          <p:nvGrpSpPr>
            <p:cNvPr id="12" name="Google Shape;12;p14"/>
            <p:cNvGrpSpPr/>
            <p:nvPr/>
          </p:nvGrpSpPr>
          <p:grpSpPr>
            <a:xfrm>
              <a:off x="-14288" y="0"/>
              <a:ext cx="1220788" cy="6858001"/>
              <a:chOff x="-14288" y="0"/>
              <a:chExt cx="1220788" cy="6858001"/>
            </a:xfrm>
          </p:grpSpPr>
          <p:sp>
            <p:nvSpPr>
              <p:cNvPr id="13" name="Google Shape;13;p14"/>
              <p:cNvSpPr/>
              <p:nvPr/>
            </p:nvSpPr>
            <p:spPr>
              <a:xfrm>
                <a:off x="114300" y="4763"/>
                <a:ext cx="23700" cy="21813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12" scaled="0"/>
              </a:gradFill>
              <a:ln>
                <a:noFill/>
              </a:ln>
            </p:spPr>
          </p:sp>
          <p:sp>
            <p:nvSpPr>
              <p:cNvPr id="17" name="Google Shape;17;p1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12" scaled="0"/>
              </a:gradFill>
              <a:ln>
                <a:noFill/>
              </a:ln>
            </p:spPr>
          </p:sp>
          <p:sp>
            <p:nvSpPr>
              <p:cNvPr id="19" name="Google Shape;19;p1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12" scaled="0"/>
              </a:gradFill>
              <a:ln>
                <a:noFill/>
              </a:ln>
            </p:spPr>
          </p:sp>
          <p:sp>
            <p:nvSpPr>
              <p:cNvPr id="20" name="Google Shape;20;p1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12" scaled="0"/>
              </a:gradFill>
              <a:ln>
                <a:noFill/>
              </a:ln>
            </p:spPr>
          </p:sp>
          <p:sp>
            <p:nvSpPr>
              <p:cNvPr id="23" name="Google Shape;23;p1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4"/>
              <p:cNvCxnSpPr/>
              <p:nvPr/>
            </p:nvCxnSpPr>
            <p:spPr>
              <a:xfrm>
                <a:off x="-4763" y="9525"/>
                <a:ext cx="0" cy="0"/>
              </a:xfrm>
              <a:prstGeom prst="straightConnector1">
                <a:avLst/>
              </a:prstGeom>
              <a:gradFill>
                <a:gsLst>
                  <a:gs pos="0">
                    <a:schemeClr val="lt2"/>
                  </a:gs>
                  <a:gs pos="100000">
                    <a:srgbClr val="3B4B54"/>
                  </a:gs>
                </a:gsLst>
                <a:lin ang="5400012" scaled="0"/>
              </a:gradFill>
              <a:ln cap="flat" cmpd="sng" w="9525">
                <a:solidFill>
                  <a:srgbClr val="FFFFFF"/>
                </a:solidFill>
                <a:prstDash val="solid"/>
                <a:miter lim="800000"/>
                <a:headEnd len="med" w="med" type="none"/>
                <a:tailEnd len="med" w="med" type="none"/>
              </a:ln>
            </p:spPr>
          </p:cxnSp>
          <p:sp>
            <p:nvSpPr>
              <p:cNvPr id="25" name="Google Shape;25;p1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12" scaled="0"/>
              </a:gradFill>
              <a:ln>
                <a:noFill/>
              </a:ln>
            </p:spPr>
          </p:sp>
          <p:sp>
            <p:nvSpPr>
              <p:cNvPr id="26" name="Google Shape;26;p1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12" scaled="0"/>
              </a:gradFill>
              <a:ln>
                <a:noFill/>
              </a:ln>
            </p:spPr>
          </p:sp>
          <p:sp>
            <p:nvSpPr>
              <p:cNvPr id="27" name="Google Shape;27;p1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12" scaled="0"/>
              </a:gradFill>
              <a:ln>
                <a:noFill/>
              </a:ln>
            </p:spPr>
          </p:sp>
          <p:sp>
            <p:nvSpPr>
              <p:cNvPr id="28" name="Google Shape;28;p1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133350" y="4662488"/>
                <a:ext cx="23700" cy="21813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12" scaled="0"/>
              </a:gradFill>
              <a:ln>
                <a:noFill/>
              </a:ln>
            </p:spPr>
          </p:sp>
          <p:sp>
            <p:nvSpPr>
              <p:cNvPr id="31" name="Google Shape;31;p1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12" scaled="0"/>
              </a:gradFill>
              <a:ln>
                <a:noFill/>
              </a:ln>
            </p:spPr>
          </p:sp>
          <p:sp>
            <p:nvSpPr>
              <p:cNvPr id="33" name="Google Shape;33;p1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12" scaled="0"/>
              </a:gradFill>
              <a:ln>
                <a:noFill/>
              </a:ln>
            </p:spPr>
          </p:sp>
          <p:sp>
            <p:nvSpPr>
              <p:cNvPr id="35" name="Google Shape;35;p1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12" scaled="0"/>
              </a:gradFill>
              <a:ln>
                <a:noFill/>
              </a:ln>
            </p:spPr>
          </p:sp>
          <p:sp>
            <p:nvSpPr>
              <p:cNvPr id="36" name="Google Shape;36;p1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12" scaled="0"/>
              </a:gradFill>
              <a:ln>
                <a:noFill/>
              </a:ln>
            </p:spPr>
          </p:sp>
          <p:sp>
            <p:nvSpPr>
              <p:cNvPr id="39" name="Google Shape;39;p1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4"/>
            <p:cNvGrpSpPr/>
            <p:nvPr/>
          </p:nvGrpSpPr>
          <p:grpSpPr>
            <a:xfrm>
              <a:off x="11364912" y="0"/>
              <a:ext cx="674688" cy="6848476"/>
              <a:chOff x="11364912" y="0"/>
              <a:chExt cx="674688" cy="6848476"/>
            </a:xfrm>
          </p:grpSpPr>
          <p:sp>
            <p:nvSpPr>
              <p:cNvPr id="41" name="Google Shape;41;p1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12" scaled="0"/>
              </a:gradFill>
              <a:ln>
                <a:noFill/>
              </a:ln>
            </p:spPr>
          </p:sp>
          <p:sp>
            <p:nvSpPr>
              <p:cNvPr id="42" name="Google Shape;42;p1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12" scaled="0"/>
              </a:gradFill>
              <a:ln>
                <a:noFill/>
              </a:ln>
            </p:spPr>
          </p:sp>
          <p:sp>
            <p:nvSpPr>
              <p:cNvPr id="45" name="Google Shape;45;p1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12" scaled="0"/>
              </a:gradFill>
              <a:ln>
                <a:noFill/>
              </a:ln>
            </p:spPr>
          </p:sp>
          <p:sp>
            <p:nvSpPr>
              <p:cNvPr id="47" name="Google Shape;47;p1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12" scaled="0"/>
              </a:gradFill>
              <a:ln>
                <a:noFill/>
              </a:ln>
            </p:spPr>
          </p:sp>
          <p:sp>
            <p:nvSpPr>
              <p:cNvPr id="49" name="Google Shape;49;p1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4"/>
              <p:cNvSpPr/>
              <p:nvPr/>
            </p:nvSpPr>
            <p:spPr>
              <a:xfrm>
                <a:off x="11939587" y="6596063"/>
                <a:ext cx="23700" cy="252300"/>
              </a:xfrm>
              <a:prstGeom prst="rect">
                <a:avLst/>
              </a:prstGeom>
              <a:gradFill>
                <a:gsLst>
                  <a:gs pos="0">
                    <a:schemeClr val="lt2"/>
                  </a:gs>
                  <a:gs pos="100000">
                    <a:srgbClr val="3B4B5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4"/>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prometal.com.ar/sabes-la-historia-los-tornillos-las-tuercas/" TargetMode="External"/><Relationship Id="rId4" Type="http://schemas.openxmlformats.org/officeDocument/2006/relationships/hyperlink" Target="https://www.facebook.com/TorniaceroRD/photos/a.325589397490137/4679216525460714/?paipv=0&amp;eav=AfZnEjBKKG8kgNak48ScXPWmZzyENBBrIfTjNMYLbwwocnTEbAzIMoLa7sT785kpOcM&amp;_rdr" TargetMode="External"/><Relationship Id="rId5" Type="http://schemas.openxmlformats.org/officeDocument/2006/relationships/hyperlink" Target="https://www.republica.com/quecomoquien/la-invencion-de-la-tuerca-y-del-tornillo-20101003-21541552067/" TargetMode="External"/><Relationship Id="rId6" Type="http://schemas.openxmlformats.org/officeDocument/2006/relationships/hyperlink" Target="http://www.mitsubishicarbide.com/permanent/courses/132/history.html#:~:text=Las%20tuercas%20y%20los%20pernos,que%20era%20de%20manera%20laboriosa." TargetMode="External"/><Relationship Id="rId7" Type="http://schemas.openxmlformats.org/officeDocument/2006/relationships/hyperlink" Target="https://ele.chaco.gob.ar/pluginfile.php/926910/mod_resource/content/1/TUERCA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grpSp>
        <p:nvGrpSpPr>
          <p:cNvPr id="239" name="Google Shape;239;p1"/>
          <p:cNvGrpSpPr/>
          <p:nvPr/>
        </p:nvGrpSpPr>
        <p:grpSpPr>
          <a:xfrm>
            <a:off x="0" y="-1"/>
            <a:ext cx="12192003" cy="6858001"/>
            <a:chOff x="0" y="-1"/>
            <a:chExt cx="12192003" cy="6858001"/>
          </a:xfrm>
        </p:grpSpPr>
        <p:sp>
          <p:nvSpPr>
            <p:cNvPr id="240" name="Google Shape;240;p1"/>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41" name="Google Shape;241;p1"/>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descr="Bombilla" id="242" name="Google Shape;242;p1"/>
          <p:cNvPicPr preferRelativeResize="0"/>
          <p:nvPr/>
        </p:nvPicPr>
        <p:blipFill rotWithShape="1">
          <a:blip r:embed="rId5">
            <a:alphaModFix/>
          </a:blip>
          <a:srcRect b="0" l="0" r="0" t="0"/>
          <a:stretch/>
        </p:blipFill>
        <p:spPr>
          <a:xfrm>
            <a:off x="3611" y="10"/>
            <a:ext cx="12188389" cy="6857990"/>
          </a:xfrm>
          <a:prstGeom prst="rect">
            <a:avLst/>
          </a:prstGeom>
          <a:noFill/>
          <a:ln>
            <a:noFill/>
          </a:ln>
        </p:spPr>
      </p:pic>
      <p:grpSp>
        <p:nvGrpSpPr>
          <p:cNvPr id="243" name="Google Shape;243;p1"/>
          <p:cNvGrpSpPr/>
          <p:nvPr/>
        </p:nvGrpSpPr>
        <p:grpSpPr>
          <a:xfrm>
            <a:off x="605895" y="2235200"/>
            <a:ext cx="10982062" cy="2396067"/>
            <a:chOff x="605895" y="2235200"/>
            <a:chExt cx="10982062" cy="2396067"/>
          </a:xfrm>
        </p:grpSpPr>
        <p:sp>
          <p:nvSpPr>
            <p:cNvPr id="244" name="Google Shape;244;p1"/>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45" name="Google Shape;245;p1"/>
            <p:cNvGrpSpPr/>
            <p:nvPr/>
          </p:nvGrpSpPr>
          <p:grpSpPr>
            <a:xfrm>
              <a:off x="605895" y="2900097"/>
              <a:ext cx="10982062" cy="1211524"/>
              <a:chOff x="605895" y="2900097"/>
              <a:chExt cx="10982062" cy="1211524"/>
            </a:xfrm>
          </p:grpSpPr>
          <p:sp>
            <p:nvSpPr>
              <p:cNvPr id="246" name="Google Shape;246;p1"/>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47" name="Google Shape;247;p1"/>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0" name="Google Shape;250;p1"/>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1" name="Google Shape;251;p1"/>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4" name="Google Shape;254;p1"/>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7" name="Google Shape;257;p1"/>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0" name="Google Shape;260;p1"/>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1" name="Google Shape;261;p1"/>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4" name="Google Shape;264;p1"/>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6" name="Google Shape;266;p1"/>
          <p:cNvSpPr txBox="1"/>
          <p:nvPr>
            <p:ph type="ctrTitle"/>
          </p:nvPr>
        </p:nvSpPr>
        <p:spPr>
          <a:xfrm>
            <a:off x="2667000" y="2328334"/>
            <a:ext cx="6858000" cy="13678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rial"/>
              <a:buNone/>
            </a:pPr>
            <a:r>
              <a:rPr lang="es-ES">
                <a:latin typeface="Arial"/>
                <a:ea typeface="Arial"/>
                <a:cs typeface="Arial"/>
                <a:sym typeface="Arial"/>
              </a:rPr>
              <a:t>LA TUERCA</a:t>
            </a:r>
            <a:endParaRPr/>
          </a:p>
        </p:txBody>
      </p:sp>
      <p:sp>
        <p:nvSpPr>
          <p:cNvPr id="267" name="Google Shape;267;p1"/>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2000">
                <a:solidFill>
                  <a:schemeClr val="lt1"/>
                </a:solidFill>
                <a:latin typeface="Twentieth Century"/>
                <a:ea typeface="Twentieth Century"/>
                <a:cs typeface="Twentieth Century"/>
                <a:sym typeface="Twentieth Century"/>
              </a:rPr>
              <a:t>COMO OBJETO </a:t>
            </a:r>
            <a:r>
              <a:rPr lang="es-ES" sz="2000">
                <a:solidFill>
                  <a:schemeClr val="lt1"/>
                </a:solidFill>
                <a:latin typeface="Twentieth Century"/>
                <a:ea typeface="Twentieth Century"/>
                <a:cs typeface="Twentieth Century"/>
                <a:sym typeface="Twentieth Century"/>
              </a:rPr>
              <a:t>TÉCNICO</a:t>
            </a:r>
            <a:r>
              <a:rPr lang="es-ES" sz="2000">
                <a:solidFill>
                  <a:schemeClr val="lt1"/>
                </a:solidFill>
                <a:latin typeface="Twentieth Century"/>
                <a:ea typeface="Twentieth Century"/>
                <a:cs typeface="Twentieth Century"/>
                <a:sym typeface="Twentieth Century"/>
              </a:rPr>
              <a:t> Y  ARTEFACTO </a:t>
            </a:r>
            <a:r>
              <a:rPr lang="es-ES" sz="2000">
                <a:solidFill>
                  <a:schemeClr val="lt1"/>
                </a:solidFill>
                <a:latin typeface="Twentieth Century"/>
                <a:ea typeface="Twentieth Century"/>
                <a:cs typeface="Twentieth Century"/>
                <a:sym typeface="Twentieth Century"/>
              </a:rPr>
              <a:t>TECNOLÓGICO</a:t>
            </a:r>
            <a:r>
              <a:rPr lang="es-ES" sz="2000">
                <a:solidFill>
                  <a:schemeClr val="lt1"/>
                </a:solidFill>
                <a:latin typeface="Twentieth Century"/>
                <a:ea typeface="Twentieth Century"/>
                <a:cs typeface="Twentieth Century"/>
                <a:sym typeface="Twentieth Century"/>
              </a:rPr>
              <a:t> </a:t>
            </a:r>
            <a:endParaRPr b="0" i="0" sz="20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idx="1" type="body"/>
          </p:nvPr>
        </p:nvSpPr>
        <p:spPr>
          <a:xfrm>
            <a:off x="1141411" y="544403"/>
            <a:ext cx="9905999" cy="532631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3000"/>
              <a:buNone/>
            </a:pPr>
            <a:r>
              <a:rPr lang="es-ES"/>
              <a:t>En la Revolución Industrial (1760) se desarrollaron técnicas de fabricación más avanzadas para producir tuercas y otros componentes de manera más eficiente. Una técnica comúnmente utilizada era la laminación en frío, en la que se pasaba una barra de metal a través de una serie de rodillos para darle la forma deseada.</a:t>
            </a:r>
            <a:endParaRPr/>
          </a:p>
        </p:txBody>
      </p:sp>
      <p:pic>
        <p:nvPicPr>
          <p:cNvPr descr="Historia del tornillo - Tornillos Medellín PROTOR - Ferretería, herramienta,  seguridad industrial" id="321" name="Google Shape;321;p10"/>
          <p:cNvPicPr preferRelativeResize="0"/>
          <p:nvPr/>
        </p:nvPicPr>
        <p:blipFill rotWithShape="1">
          <a:blip r:embed="rId3">
            <a:alphaModFix/>
          </a:blip>
          <a:srcRect b="0" l="0" r="0" t="0"/>
          <a:stretch/>
        </p:blipFill>
        <p:spPr>
          <a:xfrm>
            <a:off x="2818530" y="2822775"/>
            <a:ext cx="1895475" cy="2690605"/>
          </a:xfrm>
          <a:prstGeom prst="rect">
            <a:avLst/>
          </a:prstGeom>
          <a:noFill/>
          <a:ln>
            <a:noFill/>
          </a:ln>
        </p:spPr>
      </p:pic>
      <p:pic>
        <p:nvPicPr>
          <p:cNvPr descr="Evolución técnica de la máquina-herramienta. Reseña histórica. -  Metalmecánica" id="322" name="Google Shape;322;p10"/>
          <p:cNvPicPr preferRelativeResize="0"/>
          <p:nvPr/>
        </p:nvPicPr>
        <p:blipFill rotWithShape="1">
          <a:blip r:embed="rId4">
            <a:alphaModFix/>
          </a:blip>
          <a:srcRect b="0" l="0" r="0" t="0"/>
          <a:stretch/>
        </p:blipFill>
        <p:spPr>
          <a:xfrm>
            <a:off x="7276106" y="2822775"/>
            <a:ext cx="3330934" cy="29290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ph idx="1" type="body"/>
          </p:nvPr>
        </p:nvSpPr>
        <p:spPr>
          <a:xfrm>
            <a:off x="797175" y="742350"/>
            <a:ext cx="11238600" cy="10866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lt1"/>
              </a:buClr>
              <a:buSzPts val="2000"/>
              <a:buNone/>
            </a:pPr>
            <a:r>
              <a:rPr lang="es-ES" sz="2400"/>
              <a:t>En el siglo XIX, la mayoría de las fábricas que necesitaban tornillos de fijación creaban su propio sistema. Esto dio como resultado todo tipo de problemas de compatibilidad.</a:t>
            </a:r>
            <a:endParaRPr sz="2400"/>
          </a:p>
          <a:p>
            <a:pPr indent="0" lvl="0" marL="0" rtl="0" algn="l">
              <a:lnSpc>
                <a:spcPct val="120000"/>
              </a:lnSpc>
              <a:spcBef>
                <a:spcPts val="1000"/>
              </a:spcBef>
              <a:spcAft>
                <a:spcPts val="0"/>
              </a:spcAft>
              <a:buClr>
                <a:schemeClr val="lt1"/>
              </a:buClr>
              <a:buSzPts val="2000"/>
              <a:buNone/>
            </a:pPr>
            <a:r>
              <a:t/>
            </a:r>
            <a:endParaRPr sz="2300"/>
          </a:p>
        </p:txBody>
      </p:sp>
      <p:pic>
        <p:nvPicPr>
          <p:cNvPr id="328" name="Google Shape;328;p8"/>
          <p:cNvPicPr preferRelativeResize="0"/>
          <p:nvPr>
            <p:ph idx="2" type="pic"/>
          </p:nvPr>
        </p:nvPicPr>
        <p:blipFill rotWithShape="1">
          <a:blip r:embed="rId3">
            <a:alphaModFix/>
          </a:blip>
          <a:srcRect b="60331" l="0" r="0" t="0"/>
          <a:stretch/>
        </p:blipFill>
        <p:spPr>
          <a:xfrm>
            <a:off x="7438175" y="2783850"/>
            <a:ext cx="4041300" cy="2562000"/>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329" name="Google Shape;329;p8"/>
          <p:cNvSpPr txBox="1"/>
          <p:nvPr/>
        </p:nvSpPr>
        <p:spPr>
          <a:xfrm>
            <a:off x="984750" y="2131950"/>
            <a:ext cx="6158400" cy="3213900"/>
          </a:xfrm>
          <a:prstGeom prst="rect">
            <a:avLst/>
          </a:prstGeom>
          <a:noFill/>
          <a:ln>
            <a:noFill/>
          </a:ln>
        </p:spPr>
        <p:txBody>
          <a:bodyPr anchorCtr="0" anchor="t" bIns="91425" lIns="91425" spcFirstLastPara="1" rIns="91425" wrap="square" tIns="91425">
            <a:spAutoFit/>
          </a:bodyPr>
          <a:lstStyle/>
          <a:p>
            <a:pPr indent="-381000" lvl="0" marL="457200" rtl="0" algn="l">
              <a:lnSpc>
                <a:spcPct val="120000"/>
              </a:lnSpc>
              <a:spcBef>
                <a:spcPts val="1000"/>
              </a:spcBef>
              <a:spcAft>
                <a:spcPts val="0"/>
              </a:spcAft>
              <a:buClr>
                <a:schemeClr val="lt1"/>
              </a:buClr>
              <a:buSzPts val="2400"/>
              <a:buChar char="●"/>
            </a:pPr>
            <a:r>
              <a:rPr lang="es-ES" sz="2400">
                <a:solidFill>
                  <a:schemeClr val="lt1"/>
                </a:solidFill>
                <a:latin typeface="Twentieth Century"/>
                <a:ea typeface="Twentieth Century"/>
                <a:cs typeface="Twentieth Century"/>
                <a:sym typeface="Twentieth Century"/>
              </a:rPr>
              <a:t>No fue hasta en 1841 que se creó un sistema estandarizado que abarcaba todos los tipos  y en seguida se convirtió en un estándar universal: se le llamó British Standard Whitworth o BSW. La rosca Whitworth se basó en un ángulo de rosca de 55 grados, crestas y  valles redondos.</a:t>
            </a:r>
            <a:endParaRPr>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e289af0851_0_15"/>
          <p:cNvSpPr txBox="1"/>
          <p:nvPr>
            <p:ph idx="1" type="body"/>
          </p:nvPr>
        </p:nvSpPr>
        <p:spPr>
          <a:xfrm>
            <a:off x="625600" y="358950"/>
            <a:ext cx="6517800" cy="6018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s-ES" sz="2400"/>
              <a:t>Veinte años después, una forma de rosca llamada Sellers se convirtió en estándar en los Estados Unidos siendo más tarde conocida como rosca americana nacional estándar  (ANC) y rosca nacional fina (NF). La rosca Sellers tenía un ángulo de 60 grados y crestas y valles planos.</a:t>
            </a:r>
            <a:endParaRPr sz="24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None/>
            </a:pPr>
            <a:r>
              <a:rPr lang="es-ES" sz="2400"/>
              <a:t>Finalmente, en 1946 la Organización Internacional de Normalización (ISO) definió el sistema de rosca métrica, adoptado actualmente en prácticamente todos los países.</a:t>
            </a:r>
            <a:endParaRPr sz="2400"/>
          </a:p>
          <a:p>
            <a:pPr indent="0" lvl="0" marL="0" rtl="0" algn="l">
              <a:spcBef>
                <a:spcPts val="1000"/>
              </a:spcBef>
              <a:spcAft>
                <a:spcPts val="0"/>
              </a:spcAft>
              <a:buNone/>
            </a:pPr>
            <a:r>
              <a:t/>
            </a:r>
            <a:endParaRPr sz="2400"/>
          </a:p>
        </p:txBody>
      </p:sp>
      <p:pic>
        <p:nvPicPr>
          <p:cNvPr id="336" name="Google Shape;336;g1e289af0851_0_15"/>
          <p:cNvPicPr preferRelativeResize="0"/>
          <p:nvPr>
            <p:ph idx="2" type="pic"/>
          </p:nvPr>
        </p:nvPicPr>
        <p:blipFill rotWithShape="1">
          <a:blip r:embed="rId3">
            <a:alphaModFix/>
          </a:blip>
          <a:srcRect b="19217" l="0" r="0" t="38182"/>
          <a:stretch/>
        </p:blipFill>
        <p:spPr>
          <a:xfrm>
            <a:off x="7485050" y="750250"/>
            <a:ext cx="4041300" cy="2751000"/>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1"/>
          <p:cNvSpPr txBox="1"/>
          <p:nvPr>
            <p:ph type="title"/>
          </p:nvPr>
        </p:nvSpPr>
        <p:spPr>
          <a:xfrm>
            <a:off x="1143001" y="2526832"/>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s-ES"/>
              <a:t>LA TUERCA COMO ARTEFACTO TECNOLÓGICO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ph idx="1" type="body"/>
          </p:nvPr>
        </p:nvSpPr>
        <p:spPr>
          <a:xfrm>
            <a:off x="1141412" y="1280160"/>
            <a:ext cx="9905999" cy="4511041"/>
          </a:xfrm>
          <a:prstGeom prst="rect">
            <a:avLst/>
          </a:prstGeom>
          <a:noFill/>
          <a:ln>
            <a:noFill/>
          </a:ln>
        </p:spPr>
        <p:txBody>
          <a:bodyPr anchorCtr="0" anchor="t" bIns="45700" lIns="91425" spcFirstLastPara="1" rIns="91425" wrap="square" tIns="45700">
            <a:normAutofit fontScale="95830" lnSpcReduction="20000"/>
          </a:bodyPr>
          <a:lstStyle/>
          <a:p>
            <a:pPr indent="-228673" lvl="0" marL="228600" rtl="0" algn="l">
              <a:lnSpc>
                <a:spcPct val="120000"/>
              </a:lnSpc>
              <a:spcBef>
                <a:spcPts val="0"/>
              </a:spcBef>
              <a:spcAft>
                <a:spcPts val="0"/>
              </a:spcAft>
              <a:buClr>
                <a:schemeClr val="lt1"/>
              </a:buClr>
              <a:buSzPct val="125000"/>
              <a:buChar char="•"/>
            </a:pPr>
            <a:r>
              <a:rPr lang="es-ES"/>
              <a:t>Para la fabricación de la tuerca con el tiempo, se desarrollaron técnicas más avanzadas para fabricar tuercas, como el torneado y el fresado, que permitían producir tuercas más precisas y en mayor cantidad. El torneado implica el uso de un torno mecánico para girar la pieza de metal mientras se corta la rosca con una herramienta de corte, mientras que el fresado implica el uso de una herramienta rotativa para cortar la rosca en la pieza de metal. Hoy en día, la mayoría de las tuercas se fabrican a través de procesos automatizados, utilizando máquinas de control numérico por computadora (CNC) que pueden producir tuercas de alta calidad y en grandes cantidades de forma eficiente.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e289af0851_0_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Referencias</a:t>
            </a:r>
            <a:endParaRPr/>
          </a:p>
        </p:txBody>
      </p:sp>
      <p:sp>
        <p:nvSpPr>
          <p:cNvPr id="353" name="Google Shape;353;g1e289af0851_0_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a:t>
            </a:r>
            <a:r>
              <a:rPr lang="es-ES" u="sng">
                <a:solidFill>
                  <a:schemeClr val="hlink"/>
                </a:solidFill>
                <a:hlinkClick r:id="rId3"/>
              </a:rPr>
              <a:t>Referencia 1</a:t>
            </a:r>
            <a:endParaRPr/>
          </a:p>
          <a:p>
            <a:pPr indent="0" lvl="0" marL="0" rtl="0" algn="l">
              <a:spcBef>
                <a:spcPts val="1000"/>
              </a:spcBef>
              <a:spcAft>
                <a:spcPts val="0"/>
              </a:spcAft>
              <a:buNone/>
            </a:pPr>
            <a:r>
              <a:rPr lang="es-ES"/>
              <a:t>-</a:t>
            </a:r>
            <a:r>
              <a:rPr lang="es-ES" u="sng">
                <a:solidFill>
                  <a:schemeClr val="hlink"/>
                </a:solidFill>
                <a:hlinkClick r:id="rId4"/>
              </a:rPr>
              <a:t>Referencia 2 </a:t>
            </a:r>
            <a:endParaRPr/>
          </a:p>
          <a:p>
            <a:pPr indent="0" lvl="0" marL="0" rtl="0" algn="l">
              <a:spcBef>
                <a:spcPts val="1000"/>
              </a:spcBef>
              <a:spcAft>
                <a:spcPts val="0"/>
              </a:spcAft>
              <a:buNone/>
            </a:pPr>
            <a:r>
              <a:rPr lang="es-ES"/>
              <a:t>-</a:t>
            </a:r>
            <a:r>
              <a:rPr lang="es-ES" u="sng">
                <a:solidFill>
                  <a:schemeClr val="hlink"/>
                </a:solidFill>
                <a:hlinkClick r:id="rId5"/>
              </a:rPr>
              <a:t>Referencia 3</a:t>
            </a:r>
            <a:endParaRPr/>
          </a:p>
          <a:p>
            <a:pPr indent="0" lvl="0" marL="0" rtl="0" algn="l">
              <a:spcBef>
                <a:spcPts val="1000"/>
              </a:spcBef>
              <a:spcAft>
                <a:spcPts val="0"/>
              </a:spcAft>
              <a:buNone/>
            </a:pPr>
            <a:r>
              <a:rPr lang="es-ES"/>
              <a:t>-</a:t>
            </a:r>
            <a:r>
              <a:rPr lang="es-ES" u="sng">
                <a:solidFill>
                  <a:schemeClr val="hlink"/>
                </a:solidFill>
                <a:hlinkClick r:id="rId6"/>
              </a:rPr>
              <a:t>Referencia 4</a:t>
            </a:r>
            <a:endParaRPr/>
          </a:p>
          <a:p>
            <a:pPr indent="0" lvl="0" marL="0" rtl="0" algn="l">
              <a:spcBef>
                <a:spcPts val="1000"/>
              </a:spcBef>
              <a:spcAft>
                <a:spcPts val="0"/>
              </a:spcAft>
              <a:buNone/>
            </a:pPr>
            <a:r>
              <a:rPr lang="es-ES" u="sng">
                <a:solidFill>
                  <a:schemeClr val="hlink"/>
                </a:solidFill>
                <a:hlinkClick r:id="rId7"/>
              </a:rPr>
              <a:t>Referencia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
          <p:cNvSpPr txBox="1"/>
          <p:nvPr>
            <p:ph type="title"/>
          </p:nvPr>
        </p:nvSpPr>
        <p:spPr>
          <a:xfrm>
            <a:off x="1072838" y="1213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b="0" lang="es-ES" strike="noStrike"/>
              <a:t>               ¿</a:t>
            </a:r>
            <a:r>
              <a:rPr lang="es-ES"/>
              <a:t>QUÉ</a:t>
            </a:r>
            <a:r>
              <a:rPr b="0" lang="es-ES" strike="noStrike"/>
              <a:t> ES LA TUERCA ?</a:t>
            </a:r>
            <a:endParaRPr/>
          </a:p>
        </p:txBody>
      </p:sp>
      <p:pic>
        <p:nvPicPr>
          <p:cNvPr id="273" name="Google Shape;273;p2"/>
          <p:cNvPicPr preferRelativeResize="0"/>
          <p:nvPr/>
        </p:nvPicPr>
        <p:blipFill rotWithShape="1">
          <a:blip r:embed="rId3">
            <a:alphaModFix/>
          </a:blip>
          <a:srcRect b="6494" l="9440" r="9659" t="6442"/>
          <a:stretch/>
        </p:blipFill>
        <p:spPr>
          <a:xfrm>
            <a:off x="872125" y="2199975"/>
            <a:ext cx="2688500" cy="2610350"/>
          </a:xfrm>
          <a:prstGeom prst="rect">
            <a:avLst/>
          </a:prstGeom>
          <a:noFill/>
          <a:ln>
            <a:noFill/>
          </a:ln>
        </p:spPr>
      </p:pic>
      <p:sp>
        <p:nvSpPr>
          <p:cNvPr id="274" name="Google Shape;274;p2"/>
          <p:cNvSpPr txBox="1"/>
          <p:nvPr>
            <p:ph idx="2" type="body"/>
          </p:nvPr>
        </p:nvSpPr>
        <p:spPr>
          <a:xfrm>
            <a:off x="4080525" y="1291300"/>
            <a:ext cx="7338000" cy="5103900"/>
          </a:xfrm>
          <a:prstGeom prst="rect">
            <a:avLst/>
          </a:prstGeom>
          <a:noFill/>
          <a:ln>
            <a:noFill/>
          </a:ln>
        </p:spPr>
        <p:txBody>
          <a:bodyPr anchorCtr="0" anchor="t" bIns="45700" lIns="91425" spcFirstLastPara="1" rIns="91425" wrap="square" tIns="45700">
            <a:normAutofit/>
          </a:bodyPr>
          <a:lstStyle/>
          <a:p>
            <a:pPr indent="-241300" lvl="0" marL="228600" rtl="0" algn="l">
              <a:lnSpc>
                <a:spcPct val="120000"/>
              </a:lnSpc>
              <a:spcBef>
                <a:spcPts val="0"/>
              </a:spcBef>
              <a:spcAft>
                <a:spcPts val="0"/>
              </a:spcAft>
              <a:buClr>
                <a:schemeClr val="lt1"/>
              </a:buClr>
              <a:buSzPts val="3200"/>
              <a:buChar char="•"/>
            </a:pPr>
            <a:r>
              <a:rPr lang="es-ES" sz="2600"/>
              <a:t>La tuerca es un prisma que en su centro tiene un orificio redondo que en el interior tiene tallado un surco helicoidal que se utiliza para acoplar a un tornillo para realizar la sujeción en forma fija o deslizante de elementos desmontables. Las tuercas deben de tener el mismo diámetro y características geométricas que el tornillo para que su cierre quede fijo, en ocasiones se acopla a la tuerca una arandela para que la unión cierre mejor y quede más fija.</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s-ES"/>
              <a:t>HISTORIA DE LA TUERCA</a:t>
            </a:r>
            <a:endParaRPr/>
          </a:p>
        </p:txBody>
      </p:sp>
      <p:sp>
        <p:nvSpPr>
          <p:cNvPr id="280" name="Google Shape;280;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1670" lnSpcReduction="20000"/>
          </a:bodyPr>
          <a:lstStyle/>
          <a:p>
            <a:pPr indent="0" lvl="0" marL="0" rtl="0" algn="l">
              <a:lnSpc>
                <a:spcPct val="120000"/>
              </a:lnSpc>
              <a:spcBef>
                <a:spcPts val="0"/>
              </a:spcBef>
              <a:spcAft>
                <a:spcPts val="0"/>
              </a:spcAft>
              <a:buClr>
                <a:schemeClr val="lt1"/>
              </a:buClr>
              <a:buSzPct val="125000"/>
              <a:buNone/>
            </a:pPr>
            <a:r>
              <a:rPr lang="es-ES"/>
              <a:t>La invención de la tuerca se remonta a la Edad de Bronce, aunque no se sabe con certeza quién la inventó ni en qué lugar. La tuerca más antigua conocida se encontró en el sitio arqueológico de Qijia en China y data del siglo XV a.C. También se han encontrado tuercas en la antigua Grecia y en la Roma antigua.</a:t>
            </a:r>
            <a:endParaRPr/>
          </a:p>
          <a:p>
            <a:pPr indent="0" lvl="0" marL="0" rtl="0" algn="l">
              <a:lnSpc>
                <a:spcPct val="120000"/>
              </a:lnSpc>
              <a:spcBef>
                <a:spcPts val="1000"/>
              </a:spcBef>
              <a:spcAft>
                <a:spcPts val="0"/>
              </a:spcAft>
              <a:buClr>
                <a:schemeClr val="lt1"/>
              </a:buClr>
              <a:buSzPct val="125000"/>
              <a:buNone/>
            </a:pPr>
            <a:r>
              <a:rPr lang="es-ES"/>
              <a:t>Algunos datos dicen que las tuercas ya eran utilizadas alrededor del año 2500 a.C en Egipto y estas eran usadas principalmente en las prensas y en sistemas de riegos</a:t>
            </a:r>
            <a:endParaRPr/>
          </a:p>
          <a:p>
            <a:pPr indent="0" lvl="0" marL="0" rtl="0" algn="l">
              <a:lnSpc>
                <a:spcPct val="120000"/>
              </a:lnSpc>
              <a:spcBef>
                <a:spcPts val="1000"/>
              </a:spcBef>
              <a:spcAft>
                <a:spcPts val="0"/>
              </a:spcAft>
              <a:buClr>
                <a:schemeClr val="lt1"/>
              </a:buClr>
              <a:buSzPct val="125000"/>
              <a:buNone/>
            </a:pPr>
            <a:r>
              <a:rPr lang="es-ES"/>
              <a:t>En Europa, las tuercas se usaban comúnmente en la Edad Media para sujetar las piezas de armadura. La tuerca es una pieza mecánica que se utiliza para unir dos o más objetos mediante la fijación de un perno o tornillo en su interior.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Mapa  Descripción generada automáticamente" id="285" name="Google Shape;285;p4"/>
          <p:cNvPicPr preferRelativeResize="0"/>
          <p:nvPr>
            <p:ph idx="1" type="body"/>
          </p:nvPr>
        </p:nvPicPr>
        <p:blipFill rotWithShape="1">
          <a:blip r:embed="rId3">
            <a:alphaModFix/>
          </a:blip>
          <a:srcRect b="0" l="0" r="0" t="0"/>
          <a:stretch/>
        </p:blipFill>
        <p:spPr>
          <a:xfrm>
            <a:off x="1056852" y="835378"/>
            <a:ext cx="5039147" cy="4842933"/>
          </a:xfrm>
          <a:prstGeom prst="rect">
            <a:avLst/>
          </a:prstGeom>
          <a:noFill/>
          <a:ln>
            <a:noFill/>
          </a:ln>
        </p:spPr>
      </p:pic>
      <p:pic>
        <p:nvPicPr>
          <p:cNvPr descr="Página 26 | Imágenes de Rusted Pipes - Descarga gratuita en Freepik" id="286" name="Google Shape;286;p4"/>
          <p:cNvPicPr preferRelativeResize="0"/>
          <p:nvPr/>
        </p:nvPicPr>
        <p:blipFill rotWithShape="1">
          <a:blip r:embed="rId4">
            <a:alphaModFix/>
          </a:blip>
          <a:srcRect b="0" l="0" r="0" t="0"/>
          <a:stretch/>
        </p:blipFill>
        <p:spPr>
          <a:xfrm>
            <a:off x="6558844" y="835377"/>
            <a:ext cx="5167664" cy="48429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s-ES"/>
              <a:t>FABRICACIÓN DE LA TUERCA</a:t>
            </a:r>
            <a:endParaRPr/>
          </a:p>
        </p:txBody>
      </p:sp>
      <p:pic>
        <p:nvPicPr>
          <p:cNvPr descr="OFICIOS DE LA EDAD MEDIA: HERRERO" id="292" name="Google Shape;292;p5"/>
          <p:cNvPicPr preferRelativeResize="0"/>
          <p:nvPr>
            <p:ph idx="1" type="body"/>
          </p:nvPr>
        </p:nvPicPr>
        <p:blipFill rotWithShape="1">
          <a:blip r:embed="rId3">
            <a:alphaModFix/>
          </a:blip>
          <a:srcRect b="0" l="0" r="0" t="0"/>
          <a:stretch/>
        </p:blipFill>
        <p:spPr>
          <a:xfrm>
            <a:off x="1707661" y="2097088"/>
            <a:ext cx="2767816" cy="3541712"/>
          </a:xfrm>
          <a:prstGeom prst="rect">
            <a:avLst/>
          </a:prstGeom>
          <a:noFill/>
          <a:ln>
            <a:noFill/>
          </a:ln>
        </p:spPr>
      </p:pic>
      <p:pic>
        <p:nvPicPr>
          <p:cNvPr descr="Las Herramientas De Los Herreros Antiguos Foto de archivo - Imagen de  herrero, forja: 198757072" id="293" name="Google Shape;293;p5"/>
          <p:cNvPicPr preferRelativeResize="0"/>
          <p:nvPr/>
        </p:nvPicPr>
        <p:blipFill rotWithShape="1">
          <a:blip r:embed="rId4">
            <a:alphaModFix/>
          </a:blip>
          <a:srcRect b="0" l="0" r="0" t="0"/>
          <a:stretch/>
        </p:blipFill>
        <p:spPr>
          <a:xfrm>
            <a:off x="7048569" y="2097088"/>
            <a:ext cx="3516727" cy="3541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
          <p:cNvSpPr txBox="1"/>
          <p:nvPr>
            <p:ph idx="1" type="body"/>
          </p:nvPr>
        </p:nvSpPr>
        <p:spPr>
          <a:xfrm>
            <a:off x="1143000" y="1357928"/>
            <a:ext cx="9906000" cy="3973800"/>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rPr lang="es-ES"/>
              <a:t>Las primeras tuercas se fabricaban a mano, usando herramientas básicas como limas, cinceles y martillos. Se utilizaba un proceso de forjado en frío para dar forma a la tuerca a partir de una pieza de metal. El metal se calentaba para ablandarlo y luego se moldeaba golpeándolo con un martillo y una herramienta llamada cincel. El cincel se utilizaba para cortar la rosca en la pieza de metal, lo que permitía que se pudiera enroscar en un tornillo o perno.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type="title"/>
          </p:nvPr>
        </p:nvSpPr>
        <p:spPr>
          <a:xfrm>
            <a:off x="1143001" y="2210252"/>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wentieth Century"/>
              <a:buNone/>
            </a:pPr>
            <a:r>
              <a:rPr lang="es-ES"/>
              <a:t>TIPOS DE TUERCAS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9"/>
          <p:cNvSpPr txBox="1"/>
          <p:nvPr>
            <p:ph idx="1" type="body"/>
          </p:nvPr>
        </p:nvSpPr>
        <p:spPr>
          <a:xfrm>
            <a:off x="719000" y="0"/>
            <a:ext cx="11316600" cy="1703700"/>
          </a:xfrm>
          <a:prstGeom prst="rect">
            <a:avLst/>
          </a:prstGeom>
          <a:noFill/>
          <a:ln>
            <a:noFill/>
          </a:ln>
        </p:spPr>
        <p:txBody>
          <a:bodyPr anchorCtr="0" anchor="t" bIns="45700" lIns="91425" spcFirstLastPara="1" rIns="91425" wrap="square" tIns="45700">
            <a:normAutofit fontScale="40000"/>
          </a:bodyPr>
          <a:lstStyle/>
          <a:p>
            <a:pPr indent="-85725" lvl="0" marL="228600" rtl="0" algn="ctr">
              <a:lnSpc>
                <a:spcPct val="120000"/>
              </a:lnSpc>
              <a:spcBef>
                <a:spcPts val="0"/>
              </a:spcBef>
              <a:spcAft>
                <a:spcPts val="0"/>
              </a:spcAft>
              <a:buClr>
                <a:schemeClr val="lt1"/>
              </a:buClr>
              <a:buSzPct val="125000"/>
              <a:buNone/>
            </a:pPr>
            <a:r>
              <a:t/>
            </a:r>
            <a:endParaRPr sz="1800">
              <a:latin typeface="Calibri"/>
              <a:ea typeface="Calibri"/>
              <a:cs typeface="Calibri"/>
              <a:sym typeface="Calibri"/>
            </a:endParaRPr>
          </a:p>
          <a:p>
            <a:pPr indent="-224790" lvl="0" marL="228600" rtl="0" algn="ctr">
              <a:lnSpc>
                <a:spcPct val="120000"/>
              </a:lnSpc>
              <a:spcBef>
                <a:spcPts val="1000"/>
              </a:spcBef>
              <a:spcAft>
                <a:spcPts val="0"/>
              </a:spcAft>
              <a:buClr>
                <a:schemeClr val="lt1"/>
              </a:buClr>
              <a:buSzPct val="100000"/>
              <a:buChar char="•"/>
            </a:pPr>
            <a:r>
              <a:rPr lang="es-ES" sz="7350"/>
              <a:t>Existe una gran variedad de tuercas que se clasifican según sus características geométricas y su resistencia.</a:t>
            </a:r>
            <a:endParaRPr sz="7350"/>
          </a:p>
          <a:p>
            <a:pPr indent="-38100" lvl="0" marL="228600" rtl="0" algn="l">
              <a:lnSpc>
                <a:spcPct val="120000"/>
              </a:lnSpc>
              <a:spcBef>
                <a:spcPts val="1000"/>
              </a:spcBef>
              <a:spcAft>
                <a:spcPts val="0"/>
              </a:spcAft>
              <a:buClr>
                <a:schemeClr val="lt1"/>
              </a:buClr>
              <a:buSzPct val="125000"/>
              <a:buNone/>
            </a:pPr>
            <a:r>
              <a:t/>
            </a:r>
            <a:endParaRPr/>
          </a:p>
        </p:txBody>
      </p:sp>
      <p:pic>
        <p:nvPicPr>
          <p:cNvPr id="309" name="Google Shape;309;p9"/>
          <p:cNvPicPr preferRelativeResize="0"/>
          <p:nvPr/>
        </p:nvPicPr>
        <p:blipFill>
          <a:blip r:embed="rId3">
            <a:alphaModFix/>
          </a:blip>
          <a:stretch>
            <a:fillRect/>
          </a:stretch>
        </p:blipFill>
        <p:spPr>
          <a:xfrm>
            <a:off x="3143250" y="1382513"/>
            <a:ext cx="5905500" cy="534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45021c10f3_0_0"/>
          <p:cNvSpPr txBox="1"/>
          <p:nvPr>
            <p:ph type="title"/>
          </p:nvPr>
        </p:nvSpPr>
        <p:spPr>
          <a:xfrm>
            <a:off x="1142988" y="2689643"/>
            <a:ext cx="9906000" cy="1478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ES"/>
              <a:t>LA </a:t>
            </a:r>
            <a:r>
              <a:rPr lang="es-ES"/>
              <a:t>EVOLUCIÓN DE LA TUERCA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o">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2023-05-03T04:50:04Z</dcterms:created>
  <dc:creator>ms213124</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c46c6b6cf7664afdb408d241fa1e73e8</vt:lpwstr>
  </property>
</Properties>
</file>