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63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8A4E7-0F2C-4AF2-BC8F-CE72C67318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539D93-A1E8-41EB-A6EA-1444BB8EAD2C}">
      <dgm:prSet/>
      <dgm:spPr/>
      <dgm:t>
        <a:bodyPr/>
        <a:lstStyle/>
        <a:p>
          <a:r>
            <a:rPr lang="es-ES"/>
            <a:t>Se ejecutan rápido.</a:t>
          </a:r>
          <a:endParaRPr lang="en-US"/>
        </a:p>
      </dgm:t>
    </dgm:pt>
    <dgm:pt modelId="{3463689B-B254-4C9F-B5BE-AA8671E2DEFF}" type="parTrans" cxnId="{30C3F53B-2E07-4F13-8086-97FED8BC32C0}">
      <dgm:prSet/>
      <dgm:spPr/>
      <dgm:t>
        <a:bodyPr/>
        <a:lstStyle/>
        <a:p>
          <a:endParaRPr lang="en-US"/>
        </a:p>
      </dgm:t>
    </dgm:pt>
    <dgm:pt modelId="{D87D8EE1-A715-4B12-A4EA-280BC4605E88}" type="sibTrans" cxnId="{30C3F53B-2E07-4F13-8086-97FED8BC32C0}">
      <dgm:prSet/>
      <dgm:spPr/>
      <dgm:t>
        <a:bodyPr/>
        <a:lstStyle/>
        <a:p>
          <a:endParaRPr lang="en-US"/>
        </a:p>
      </dgm:t>
    </dgm:pt>
    <dgm:pt modelId="{FA031C27-3FCB-4218-8F4C-F621054EE1D4}">
      <dgm:prSet/>
      <dgm:spPr/>
      <dgm:t>
        <a:bodyPr/>
        <a:lstStyle/>
        <a:p>
          <a:r>
            <a:rPr lang="es-ES"/>
            <a:t>Se programan rápido.</a:t>
          </a:r>
          <a:endParaRPr lang="en-US"/>
        </a:p>
      </dgm:t>
    </dgm:pt>
    <dgm:pt modelId="{7E0F2B4B-9060-41B5-A243-EF88F644BFC7}" type="parTrans" cxnId="{8CF9F354-8AE0-455C-A78E-EBCFEFEC1AA1}">
      <dgm:prSet/>
      <dgm:spPr/>
      <dgm:t>
        <a:bodyPr/>
        <a:lstStyle/>
        <a:p>
          <a:endParaRPr lang="en-US"/>
        </a:p>
      </dgm:t>
    </dgm:pt>
    <dgm:pt modelId="{F0E61CB5-81C2-47F6-8A87-E4E6DBC1B249}" type="sibTrans" cxnId="{8CF9F354-8AE0-455C-A78E-EBCFEFEC1AA1}">
      <dgm:prSet/>
      <dgm:spPr/>
      <dgm:t>
        <a:bodyPr/>
        <a:lstStyle/>
        <a:p>
          <a:endParaRPr lang="en-US"/>
        </a:p>
      </dgm:t>
    </dgm:pt>
    <dgm:pt modelId="{5150F594-A435-4809-8CA6-69B28838B725}">
      <dgm:prSet/>
      <dgm:spPr/>
      <dgm:t>
        <a:bodyPr/>
        <a:lstStyle/>
        <a:p>
          <a:r>
            <a:rPr lang="es-ES"/>
            <a:t>No dependen de elementos externos.</a:t>
          </a:r>
          <a:endParaRPr lang="en-US"/>
        </a:p>
      </dgm:t>
    </dgm:pt>
    <dgm:pt modelId="{CD92B919-6714-47E1-B280-22496641D750}" type="parTrans" cxnId="{DA03A96F-637E-4D38-A728-917B4FE43F8F}">
      <dgm:prSet/>
      <dgm:spPr/>
      <dgm:t>
        <a:bodyPr/>
        <a:lstStyle/>
        <a:p>
          <a:endParaRPr lang="en-US"/>
        </a:p>
      </dgm:t>
    </dgm:pt>
    <dgm:pt modelId="{16A13F61-5C99-4106-9335-79B025328D37}" type="sibTrans" cxnId="{DA03A96F-637E-4D38-A728-917B4FE43F8F}">
      <dgm:prSet/>
      <dgm:spPr/>
      <dgm:t>
        <a:bodyPr/>
        <a:lstStyle/>
        <a:p>
          <a:endParaRPr lang="en-US"/>
        </a:p>
      </dgm:t>
    </dgm:pt>
    <dgm:pt modelId="{D89F5BEF-63E4-4CA3-8DB6-831983D2AE59}">
      <dgm:prSet/>
      <dgm:spPr/>
      <dgm:t>
        <a:bodyPr/>
        <a:lstStyle/>
        <a:p>
          <a:r>
            <a:rPr lang="es-ES"/>
            <a:t>No deben depender de otras pruebas unitarias.</a:t>
          </a:r>
          <a:endParaRPr lang="en-US"/>
        </a:p>
      </dgm:t>
    </dgm:pt>
    <dgm:pt modelId="{1C688ADB-2136-4A84-93AE-153A70CC9B87}" type="parTrans" cxnId="{0C4CDF6D-B71B-452C-A303-E35CAEBE8FDB}">
      <dgm:prSet/>
      <dgm:spPr/>
      <dgm:t>
        <a:bodyPr/>
        <a:lstStyle/>
        <a:p>
          <a:endParaRPr lang="en-US"/>
        </a:p>
      </dgm:t>
    </dgm:pt>
    <dgm:pt modelId="{403ECDFF-033B-4D6D-A8AB-E5A55ED4745A}" type="sibTrans" cxnId="{0C4CDF6D-B71B-452C-A303-E35CAEBE8FDB}">
      <dgm:prSet/>
      <dgm:spPr/>
      <dgm:t>
        <a:bodyPr/>
        <a:lstStyle/>
        <a:p>
          <a:endParaRPr lang="en-US"/>
        </a:p>
      </dgm:t>
    </dgm:pt>
    <dgm:pt modelId="{FA5B11AF-81A2-4FBB-90DD-EE669FD7BD44}" type="pres">
      <dgm:prSet presAssocID="{5238A4E7-0F2C-4AF2-BC8F-CE72C6731882}" presName="root" presStyleCnt="0">
        <dgm:presLayoutVars>
          <dgm:dir/>
          <dgm:resizeHandles val="exact"/>
        </dgm:presLayoutVars>
      </dgm:prSet>
      <dgm:spPr/>
    </dgm:pt>
    <dgm:pt modelId="{42120F4D-BA32-4370-A8FC-9796C6C40173}" type="pres">
      <dgm:prSet presAssocID="{4C539D93-A1E8-41EB-A6EA-1444BB8EAD2C}" presName="compNode" presStyleCnt="0"/>
      <dgm:spPr/>
    </dgm:pt>
    <dgm:pt modelId="{D8484230-5EBB-4895-BD7A-9BCE26ED52A6}" type="pres">
      <dgm:prSet presAssocID="{4C539D93-A1E8-41EB-A6EA-1444BB8EAD2C}" presName="bgRect" presStyleLbl="bgShp" presStyleIdx="0" presStyleCnt="4"/>
      <dgm:spPr/>
    </dgm:pt>
    <dgm:pt modelId="{C1938DCB-D7C7-42BE-A620-7E63504D8E8F}" type="pres">
      <dgm:prSet presAssocID="{4C539D93-A1E8-41EB-A6EA-1444BB8EAD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utar"/>
        </a:ext>
      </dgm:extLst>
    </dgm:pt>
    <dgm:pt modelId="{6D1225CA-3B4F-4868-84B6-EF63F884299A}" type="pres">
      <dgm:prSet presAssocID="{4C539D93-A1E8-41EB-A6EA-1444BB8EAD2C}" presName="spaceRect" presStyleCnt="0"/>
      <dgm:spPr/>
    </dgm:pt>
    <dgm:pt modelId="{AE8CF2DF-65D8-4CE8-A4F9-5F26C6B22608}" type="pres">
      <dgm:prSet presAssocID="{4C539D93-A1E8-41EB-A6EA-1444BB8EAD2C}" presName="parTx" presStyleLbl="revTx" presStyleIdx="0" presStyleCnt="4">
        <dgm:presLayoutVars>
          <dgm:chMax val="0"/>
          <dgm:chPref val="0"/>
        </dgm:presLayoutVars>
      </dgm:prSet>
      <dgm:spPr/>
    </dgm:pt>
    <dgm:pt modelId="{C7256F27-A276-46CC-9285-F6F3499B76CE}" type="pres">
      <dgm:prSet presAssocID="{D87D8EE1-A715-4B12-A4EA-280BC4605E88}" presName="sibTrans" presStyleCnt="0"/>
      <dgm:spPr/>
    </dgm:pt>
    <dgm:pt modelId="{307C235E-DD76-477D-B64F-D6654D2FDB6A}" type="pres">
      <dgm:prSet presAssocID="{FA031C27-3FCB-4218-8F4C-F621054EE1D4}" presName="compNode" presStyleCnt="0"/>
      <dgm:spPr/>
    </dgm:pt>
    <dgm:pt modelId="{CC844995-C26B-4BF4-90F8-FA856B5A5323}" type="pres">
      <dgm:prSet presAssocID="{FA031C27-3FCB-4218-8F4C-F621054EE1D4}" presName="bgRect" presStyleLbl="bgShp" presStyleIdx="1" presStyleCnt="4"/>
      <dgm:spPr/>
    </dgm:pt>
    <dgm:pt modelId="{7E919F9A-40B4-4B45-B77A-00F1906C4DF5}" type="pres">
      <dgm:prSet presAssocID="{FA031C27-3FCB-4218-8F4C-F621054EE1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ear"/>
        </a:ext>
      </dgm:extLst>
    </dgm:pt>
    <dgm:pt modelId="{2770967D-8853-4DB2-B532-B0A617736EEF}" type="pres">
      <dgm:prSet presAssocID="{FA031C27-3FCB-4218-8F4C-F621054EE1D4}" presName="spaceRect" presStyleCnt="0"/>
      <dgm:spPr/>
    </dgm:pt>
    <dgm:pt modelId="{A2B65949-A408-468F-BC4F-D1320DE592A3}" type="pres">
      <dgm:prSet presAssocID="{FA031C27-3FCB-4218-8F4C-F621054EE1D4}" presName="parTx" presStyleLbl="revTx" presStyleIdx="1" presStyleCnt="4">
        <dgm:presLayoutVars>
          <dgm:chMax val="0"/>
          <dgm:chPref val="0"/>
        </dgm:presLayoutVars>
      </dgm:prSet>
      <dgm:spPr/>
    </dgm:pt>
    <dgm:pt modelId="{4821B9AD-CCA5-4506-BC95-57D6F2EC6228}" type="pres">
      <dgm:prSet presAssocID="{F0E61CB5-81C2-47F6-8A87-E4E6DBC1B249}" presName="sibTrans" presStyleCnt="0"/>
      <dgm:spPr/>
    </dgm:pt>
    <dgm:pt modelId="{0B33175E-DB02-43B3-82B0-A0257453F760}" type="pres">
      <dgm:prSet presAssocID="{5150F594-A435-4809-8CA6-69B28838B725}" presName="compNode" presStyleCnt="0"/>
      <dgm:spPr/>
    </dgm:pt>
    <dgm:pt modelId="{9404FE44-BFBA-4B5A-A709-B8FCEEB7CE65}" type="pres">
      <dgm:prSet presAssocID="{5150F594-A435-4809-8CA6-69B28838B725}" presName="bgRect" presStyleLbl="bgShp" presStyleIdx="2" presStyleCnt="4"/>
      <dgm:spPr/>
    </dgm:pt>
    <dgm:pt modelId="{3CD1B0E3-652A-475D-9742-DE7CA6A46EB4}" type="pres">
      <dgm:prSet presAssocID="{5150F594-A435-4809-8CA6-69B28838B7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FA7D83C1-8960-4C71-BD7A-BE4F28861229}" type="pres">
      <dgm:prSet presAssocID="{5150F594-A435-4809-8CA6-69B28838B725}" presName="spaceRect" presStyleCnt="0"/>
      <dgm:spPr/>
    </dgm:pt>
    <dgm:pt modelId="{3626C7EB-81B4-4AFF-B251-F613048E5800}" type="pres">
      <dgm:prSet presAssocID="{5150F594-A435-4809-8CA6-69B28838B725}" presName="parTx" presStyleLbl="revTx" presStyleIdx="2" presStyleCnt="4">
        <dgm:presLayoutVars>
          <dgm:chMax val="0"/>
          <dgm:chPref val="0"/>
        </dgm:presLayoutVars>
      </dgm:prSet>
      <dgm:spPr/>
    </dgm:pt>
    <dgm:pt modelId="{16FA8159-96E4-4542-9659-5B80A5F8A9A6}" type="pres">
      <dgm:prSet presAssocID="{16A13F61-5C99-4106-9335-79B025328D37}" presName="sibTrans" presStyleCnt="0"/>
      <dgm:spPr/>
    </dgm:pt>
    <dgm:pt modelId="{A10963EB-6BDD-424C-95E7-7A328F6BD81A}" type="pres">
      <dgm:prSet presAssocID="{D89F5BEF-63E4-4CA3-8DB6-831983D2AE59}" presName="compNode" presStyleCnt="0"/>
      <dgm:spPr/>
    </dgm:pt>
    <dgm:pt modelId="{28283EEA-5750-4A29-8EE1-386E2D6506E6}" type="pres">
      <dgm:prSet presAssocID="{D89F5BEF-63E4-4CA3-8DB6-831983D2AE59}" presName="bgRect" presStyleLbl="bgShp" presStyleIdx="3" presStyleCnt="4"/>
      <dgm:spPr/>
    </dgm:pt>
    <dgm:pt modelId="{49919277-10A7-4507-864D-7B9E99B327EB}" type="pres">
      <dgm:prSet presAssocID="{D89F5BEF-63E4-4CA3-8DB6-831983D2AE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503A2AA1-7FFD-46FA-AAB6-544A74E27641}" type="pres">
      <dgm:prSet presAssocID="{D89F5BEF-63E4-4CA3-8DB6-831983D2AE59}" presName="spaceRect" presStyleCnt="0"/>
      <dgm:spPr/>
    </dgm:pt>
    <dgm:pt modelId="{D1FDFB39-DCD4-41E2-A6C2-D5B658B528D1}" type="pres">
      <dgm:prSet presAssocID="{D89F5BEF-63E4-4CA3-8DB6-831983D2AE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D17711-C449-4120-A220-FA8A19845CC3}" type="presOf" srcId="{D89F5BEF-63E4-4CA3-8DB6-831983D2AE59}" destId="{D1FDFB39-DCD4-41E2-A6C2-D5B658B528D1}" srcOrd="0" destOrd="0" presId="urn:microsoft.com/office/officeart/2018/2/layout/IconVerticalSolidList"/>
    <dgm:cxn modelId="{30C3F53B-2E07-4F13-8086-97FED8BC32C0}" srcId="{5238A4E7-0F2C-4AF2-BC8F-CE72C6731882}" destId="{4C539D93-A1E8-41EB-A6EA-1444BB8EAD2C}" srcOrd="0" destOrd="0" parTransId="{3463689B-B254-4C9F-B5BE-AA8671E2DEFF}" sibTransId="{D87D8EE1-A715-4B12-A4EA-280BC4605E88}"/>
    <dgm:cxn modelId="{0C4CDF6D-B71B-452C-A303-E35CAEBE8FDB}" srcId="{5238A4E7-0F2C-4AF2-BC8F-CE72C6731882}" destId="{D89F5BEF-63E4-4CA3-8DB6-831983D2AE59}" srcOrd="3" destOrd="0" parTransId="{1C688ADB-2136-4A84-93AE-153A70CC9B87}" sibTransId="{403ECDFF-033B-4D6D-A8AB-E5A55ED4745A}"/>
    <dgm:cxn modelId="{DA03A96F-637E-4D38-A728-917B4FE43F8F}" srcId="{5238A4E7-0F2C-4AF2-BC8F-CE72C6731882}" destId="{5150F594-A435-4809-8CA6-69B28838B725}" srcOrd="2" destOrd="0" parTransId="{CD92B919-6714-47E1-B280-22496641D750}" sibTransId="{16A13F61-5C99-4106-9335-79B025328D37}"/>
    <dgm:cxn modelId="{E093D170-CB65-4379-AB9F-4FA9B86E7984}" type="presOf" srcId="{5150F594-A435-4809-8CA6-69B28838B725}" destId="{3626C7EB-81B4-4AFF-B251-F613048E5800}" srcOrd="0" destOrd="0" presId="urn:microsoft.com/office/officeart/2018/2/layout/IconVerticalSolidList"/>
    <dgm:cxn modelId="{8CF9F354-8AE0-455C-A78E-EBCFEFEC1AA1}" srcId="{5238A4E7-0F2C-4AF2-BC8F-CE72C6731882}" destId="{FA031C27-3FCB-4218-8F4C-F621054EE1D4}" srcOrd="1" destOrd="0" parTransId="{7E0F2B4B-9060-41B5-A243-EF88F644BFC7}" sibTransId="{F0E61CB5-81C2-47F6-8A87-E4E6DBC1B249}"/>
    <dgm:cxn modelId="{0ED67AA1-7C0A-43D9-9CD0-9D48D7989665}" type="presOf" srcId="{4C539D93-A1E8-41EB-A6EA-1444BB8EAD2C}" destId="{AE8CF2DF-65D8-4CE8-A4F9-5F26C6B22608}" srcOrd="0" destOrd="0" presId="urn:microsoft.com/office/officeart/2018/2/layout/IconVerticalSolidList"/>
    <dgm:cxn modelId="{FA1122B1-71EC-401B-A661-7BA912C12E2B}" type="presOf" srcId="{5238A4E7-0F2C-4AF2-BC8F-CE72C6731882}" destId="{FA5B11AF-81A2-4FBB-90DD-EE669FD7BD44}" srcOrd="0" destOrd="0" presId="urn:microsoft.com/office/officeart/2018/2/layout/IconVerticalSolidList"/>
    <dgm:cxn modelId="{5C0BA1EE-47F8-4CA5-AB2B-40862B6AFB9F}" type="presOf" srcId="{FA031C27-3FCB-4218-8F4C-F621054EE1D4}" destId="{A2B65949-A408-468F-BC4F-D1320DE592A3}" srcOrd="0" destOrd="0" presId="urn:microsoft.com/office/officeart/2018/2/layout/IconVerticalSolidList"/>
    <dgm:cxn modelId="{A364DD5B-4728-4BF1-8D12-917EF4087EC3}" type="presParOf" srcId="{FA5B11AF-81A2-4FBB-90DD-EE669FD7BD44}" destId="{42120F4D-BA32-4370-A8FC-9796C6C40173}" srcOrd="0" destOrd="0" presId="urn:microsoft.com/office/officeart/2018/2/layout/IconVerticalSolidList"/>
    <dgm:cxn modelId="{078426C9-16B1-4DAC-8A3D-981D5C6F13F1}" type="presParOf" srcId="{42120F4D-BA32-4370-A8FC-9796C6C40173}" destId="{D8484230-5EBB-4895-BD7A-9BCE26ED52A6}" srcOrd="0" destOrd="0" presId="urn:microsoft.com/office/officeart/2018/2/layout/IconVerticalSolidList"/>
    <dgm:cxn modelId="{C5F6CC9D-F20A-4C41-A202-BAB764B3B06B}" type="presParOf" srcId="{42120F4D-BA32-4370-A8FC-9796C6C40173}" destId="{C1938DCB-D7C7-42BE-A620-7E63504D8E8F}" srcOrd="1" destOrd="0" presId="urn:microsoft.com/office/officeart/2018/2/layout/IconVerticalSolidList"/>
    <dgm:cxn modelId="{653B36F9-663C-4BC3-BE17-9C974996265C}" type="presParOf" srcId="{42120F4D-BA32-4370-A8FC-9796C6C40173}" destId="{6D1225CA-3B4F-4868-84B6-EF63F884299A}" srcOrd="2" destOrd="0" presId="urn:microsoft.com/office/officeart/2018/2/layout/IconVerticalSolidList"/>
    <dgm:cxn modelId="{A09D632A-D76E-41CA-9D95-BC7CFEA8D1FE}" type="presParOf" srcId="{42120F4D-BA32-4370-A8FC-9796C6C40173}" destId="{AE8CF2DF-65D8-4CE8-A4F9-5F26C6B22608}" srcOrd="3" destOrd="0" presId="urn:microsoft.com/office/officeart/2018/2/layout/IconVerticalSolidList"/>
    <dgm:cxn modelId="{61561758-FCDD-4BF6-AC7B-73B1F88EA2FA}" type="presParOf" srcId="{FA5B11AF-81A2-4FBB-90DD-EE669FD7BD44}" destId="{C7256F27-A276-46CC-9285-F6F3499B76CE}" srcOrd="1" destOrd="0" presId="urn:microsoft.com/office/officeart/2018/2/layout/IconVerticalSolidList"/>
    <dgm:cxn modelId="{CB74D0F6-3824-4B2A-B941-6BBC5F677792}" type="presParOf" srcId="{FA5B11AF-81A2-4FBB-90DD-EE669FD7BD44}" destId="{307C235E-DD76-477D-B64F-D6654D2FDB6A}" srcOrd="2" destOrd="0" presId="urn:microsoft.com/office/officeart/2018/2/layout/IconVerticalSolidList"/>
    <dgm:cxn modelId="{84EA7424-B9B9-429A-8DDA-5F54B0DB713B}" type="presParOf" srcId="{307C235E-DD76-477D-B64F-D6654D2FDB6A}" destId="{CC844995-C26B-4BF4-90F8-FA856B5A5323}" srcOrd="0" destOrd="0" presId="urn:microsoft.com/office/officeart/2018/2/layout/IconVerticalSolidList"/>
    <dgm:cxn modelId="{EB6F6298-B722-4B58-8B91-F9924C1FFE3B}" type="presParOf" srcId="{307C235E-DD76-477D-B64F-D6654D2FDB6A}" destId="{7E919F9A-40B4-4B45-B77A-00F1906C4DF5}" srcOrd="1" destOrd="0" presId="urn:microsoft.com/office/officeart/2018/2/layout/IconVerticalSolidList"/>
    <dgm:cxn modelId="{D7993537-7BEA-4378-9A32-EDA2E6F225DE}" type="presParOf" srcId="{307C235E-DD76-477D-B64F-D6654D2FDB6A}" destId="{2770967D-8853-4DB2-B532-B0A617736EEF}" srcOrd="2" destOrd="0" presId="urn:microsoft.com/office/officeart/2018/2/layout/IconVerticalSolidList"/>
    <dgm:cxn modelId="{A8463BC7-320D-4D0A-9B90-4BC6D5FD17B7}" type="presParOf" srcId="{307C235E-DD76-477D-B64F-D6654D2FDB6A}" destId="{A2B65949-A408-468F-BC4F-D1320DE592A3}" srcOrd="3" destOrd="0" presId="urn:microsoft.com/office/officeart/2018/2/layout/IconVerticalSolidList"/>
    <dgm:cxn modelId="{22DC240B-0942-476F-BC36-BEC707F1286E}" type="presParOf" srcId="{FA5B11AF-81A2-4FBB-90DD-EE669FD7BD44}" destId="{4821B9AD-CCA5-4506-BC95-57D6F2EC6228}" srcOrd="3" destOrd="0" presId="urn:microsoft.com/office/officeart/2018/2/layout/IconVerticalSolidList"/>
    <dgm:cxn modelId="{0A2CE0BF-47D8-4484-9BED-0A181C7EA464}" type="presParOf" srcId="{FA5B11AF-81A2-4FBB-90DD-EE669FD7BD44}" destId="{0B33175E-DB02-43B3-82B0-A0257453F760}" srcOrd="4" destOrd="0" presId="urn:microsoft.com/office/officeart/2018/2/layout/IconVerticalSolidList"/>
    <dgm:cxn modelId="{32044C99-7EB9-4FA3-94ED-DF65AC1DD5B3}" type="presParOf" srcId="{0B33175E-DB02-43B3-82B0-A0257453F760}" destId="{9404FE44-BFBA-4B5A-A709-B8FCEEB7CE65}" srcOrd="0" destOrd="0" presId="urn:microsoft.com/office/officeart/2018/2/layout/IconVerticalSolidList"/>
    <dgm:cxn modelId="{D38A4CA7-AB92-48D7-B80C-5D58B61058C9}" type="presParOf" srcId="{0B33175E-DB02-43B3-82B0-A0257453F760}" destId="{3CD1B0E3-652A-475D-9742-DE7CA6A46EB4}" srcOrd="1" destOrd="0" presId="urn:microsoft.com/office/officeart/2018/2/layout/IconVerticalSolidList"/>
    <dgm:cxn modelId="{B9FD4457-4596-42AE-B43E-DC09E0D8A91F}" type="presParOf" srcId="{0B33175E-DB02-43B3-82B0-A0257453F760}" destId="{FA7D83C1-8960-4C71-BD7A-BE4F28861229}" srcOrd="2" destOrd="0" presId="urn:microsoft.com/office/officeart/2018/2/layout/IconVerticalSolidList"/>
    <dgm:cxn modelId="{55369B23-ED13-4D9B-91C8-A63E2B364281}" type="presParOf" srcId="{0B33175E-DB02-43B3-82B0-A0257453F760}" destId="{3626C7EB-81B4-4AFF-B251-F613048E5800}" srcOrd="3" destOrd="0" presId="urn:microsoft.com/office/officeart/2018/2/layout/IconVerticalSolidList"/>
    <dgm:cxn modelId="{3915AF93-8555-491A-9330-29B970C041A9}" type="presParOf" srcId="{FA5B11AF-81A2-4FBB-90DD-EE669FD7BD44}" destId="{16FA8159-96E4-4542-9659-5B80A5F8A9A6}" srcOrd="5" destOrd="0" presId="urn:microsoft.com/office/officeart/2018/2/layout/IconVerticalSolidList"/>
    <dgm:cxn modelId="{6CD91538-074B-4806-A8FE-DD824A5C00FC}" type="presParOf" srcId="{FA5B11AF-81A2-4FBB-90DD-EE669FD7BD44}" destId="{A10963EB-6BDD-424C-95E7-7A328F6BD81A}" srcOrd="6" destOrd="0" presId="urn:microsoft.com/office/officeart/2018/2/layout/IconVerticalSolidList"/>
    <dgm:cxn modelId="{D07AEFD1-9909-4731-B22B-B9F9BD5073EF}" type="presParOf" srcId="{A10963EB-6BDD-424C-95E7-7A328F6BD81A}" destId="{28283EEA-5750-4A29-8EE1-386E2D6506E6}" srcOrd="0" destOrd="0" presId="urn:microsoft.com/office/officeart/2018/2/layout/IconVerticalSolidList"/>
    <dgm:cxn modelId="{4C7F3FF4-E803-4262-A6DD-71D83B0D8581}" type="presParOf" srcId="{A10963EB-6BDD-424C-95E7-7A328F6BD81A}" destId="{49919277-10A7-4507-864D-7B9E99B327EB}" srcOrd="1" destOrd="0" presId="urn:microsoft.com/office/officeart/2018/2/layout/IconVerticalSolidList"/>
    <dgm:cxn modelId="{6DCC8041-973A-4995-ACF0-4733981FD365}" type="presParOf" srcId="{A10963EB-6BDD-424C-95E7-7A328F6BD81A}" destId="{503A2AA1-7FFD-46FA-AAB6-544A74E27641}" srcOrd="2" destOrd="0" presId="urn:microsoft.com/office/officeart/2018/2/layout/IconVerticalSolidList"/>
    <dgm:cxn modelId="{C2019D5E-E6B1-4875-8895-C41A3F6FEEDA}" type="presParOf" srcId="{A10963EB-6BDD-424C-95E7-7A328F6BD81A}" destId="{D1FDFB39-DCD4-41E2-A6C2-D5B658B528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5E65F-E3B5-4A04-A561-580C06BEB0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8E50F8-7F26-40A7-8DCD-821B56A7932E}">
      <dgm:prSet/>
      <dgm:spPr/>
      <dgm:t>
        <a:bodyPr/>
        <a:lstStyle/>
        <a:p>
          <a:r>
            <a:rPr lang="es-ES"/>
            <a:t>Minimizar </a:t>
          </a:r>
          <a:r>
            <a:rPr lang="es-ES" b="1"/>
            <a:t>bugs</a:t>
          </a:r>
          <a:endParaRPr lang="en-US"/>
        </a:p>
      </dgm:t>
    </dgm:pt>
    <dgm:pt modelId="{EEE91579-CC77-47BD-B4CC-317E6ADFC238}" type="parTrans" cxnId="{A417DC26-ABB6-4CD0-A439-98DED8B5E285}">
      <dgm:prSet/>
      <dgm:spPr/>
      <dgm:t>
        <a:bodyPr/>
        <a:lstStyle/>
        <a:p>
          <a:endParaRPr lang="en-US"/>
        </a:p>
      </dgm:t>
    </dgm:pt>
    <dgm:pt modelId="{D19D3B6D-0DE5-4378-9FCF-2C142D6AB0BC}" type="sibTrans" cxnId="{A417DC26-ABB6-4CD0-A439-98DED8B5E285}">
      <dgm:prSet/>
      <dgm:spPr/>
      <dgm:t>
        <a:bodyPr/>
        <a:lstStyle/>
        <a:p>
          <a:endParaRPr lang="en-US"/>
        </a:p>
      </dgm:t>
    </dgm:pt>
    <dgm:pt modelId="{38BCDF3F-5DB2-4FD6-A3BD-7832C7C9DE68}">
      <dgm:prSet/>
      <dgm:spPr/>
      <dgm:t>
        <a:bodyPr/>
        <a:lstStyle/>
        <a:p>
          <a:r>
            <a:rPr lang="es-ES"/>
            <a:t>Implementar las funcionalidades </a:t>
          </a:r>
          <a:r>
            <a:rPr lang="es-ES" b="1"/>
            <a:t>justas</a:t>
          </a:r>
          <a:r>
            <a:rPr lang="es-ES"/>
            <a:t> que el cliente requiere</a:t>
          </a:r>
          <a:endParaRPr lang="en-US"/>
        </a:p>
      </dgm:t>
    </dgm:pt>
    <dgm:pt modelId="{A0F86A6B-12F5-441A-BCE4-EC439C9CB7B3}" type="parTrans" cxnId="{882BCF21-C0D7-47E8-9BE2-C0DF491948BB}">
      <dgm:prSet/>
      <dgm:spPr/>
      <dgm:t>
        <a:bodyPr/>
        <a:lstStyle/>
        <a:p>
          <a:endParaRPr lang="en-US"/>
        </a:p>
      </dgm:t>
    </dgm:pt>
    <dgm:pt modelId="{8F2E012A-BD88-44CB-B815-8B9AC108B9BC}" type="sibTrans" cxnId="{882BCF21-C0D7-47E8-9BE2-C0DF491948BB}">
      <dgm:prSet/>
      <dgm:spPr/>
      <dgm:t>
        <a:bodyPr/>
        <a:lstStyle/>
        <a:p>
          <a:endParaRPr lang="en-US"/>
        </a:p>
      </dgm:t>
    </dgm:pt>
    <dgm:pt modelId="{76A2B29B-A8FA-4A0F-9194-0957C9F3B07D}">
      <dgm:prSet/>
      <dgm:spPr/>
      <dgm:t>
        <a:bodyPr/>
        <a:lstStyle/>
        <a:p>
          <a:r>
            <a:rPr lang="es-ES"/>
            <a:t>Producir software </a:t>
          </a:r>
          <a:r>
            <a:rPr lang="es-ES" b="1"/>
            <a:t>modular</a:t>
          </a:r>
          <a:r>
            <a:rPr lang="es-ES"/>
            <a:t> altamente reutilizable y </a:t>
          </a:r>
          <a:r>
            <a:rPr lang="es-ES" b="1"/>
            <a:t>preparado para el cambio</a:t>
          </a:r>
          <a:r>
            <a:rPr lang="es-ES"/>
            <a:t>.</a:t>
          </a:r>
          <a:endParaRPr lang="en-US"/>
        </a:p>
      </dgm:t>
    </dgm:pt>
    <dgm:pt modelId="{5D1A5231-7230-45C7-862C-03770FDAE1E4}" type="parTrans" cxnId="{175E7977-1CC5-4694-8A12-61A85E346C23}">
      <dgm:prSet/>
      <dgm:spPr/>
      <dgm:t>
        <a:bodyPr/>
        <a:lstStyle/>
        <a:p>
          <a:endParaRPr lang="en-US"/>
        </a:p>
      </dgm:t>
    </dgm:pt>
    <dgm:pt modelId="{0BC62030-A672-4CD0-B199-B76C58A8E749}" type="sibTrans" cxnId="{175E7977-1CC5-4694-8A12-61A85E346C23}">
      <dgm:prSet/>
      <dgm:spPr/>
      <dgm:t>
        <a:bodyPr/>
        <a:lstStyle/>
        <a:p>
          <a:endParaRPr lang="en-US"/>
        </a:p>
      </dgm:t>
    </dgm:pt>
    <dgm:pt modelId="{1B9A5BA6-E687-4BF8-AD7A-6B2FE9C7C1FF}" type="pres">
      <dgm:prSet presAssocID="{2C45E65F-E3B5-4A04-A561-580C06BEB008}" presName="linear" presStyleCnt="0">
        <dgm:presLayoutVars>
          <dgm:animLvl val="lvl"/>
          <dgm:resizeHandles val="exact"/>
        </dgm:presLayoutVars>
      </dgm:prSet>
      <dgm:spPr/>
    </dgm:pt>
    <dgm:pt modelId="{6BDE0533-DA1C-4F4C-9265-CBCC8370949D}" type="pres">
      <dgm:prSet presAssocID="{788E50F8-7F26-40A7-8DCD-821B56A793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8F34F2-D136-47FF-BE4C-EB1D3C1F4D29}" type="pres">
      <dgm:prSet presAssocID="{D19D3B6D-0DE5-4378-9FCF-2C142D6AB0BC}" presName="spacer" presStyleCnt="0"/>
      <dgm:spPr/>
    </dgm:pt>
    <dgm:pt modelId="{925C18E6-9F9C-4207-9678-65B60BC4B601}" type="pres">
      <dgm:prSet presAssocID="{38BCDF3F-5DB2-4FD6-A3BD-7832C7C9DE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5E8DAD-F787-4C3A-9366-08CA396D7DDD}" type="pres">
      <dgm:prSet presAssocID="{8F2E012A-BD88-44CB-B815-8B9AC108B9BC}" presName="spacer" presStyleCnt="0"/>
      <dgm:spPr/>
    </dgm:pt>
    <dgm:pt modelId="{6616AD8A-B318-4EFB-9593-071FE2560D1B}" type="pres">
      <dgm:prSet presAssocID="{76A2B29B-A8FA-4A0F-9194-0957C9F3B0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2BCF21-C0D7-47E8-9BE2-C0DF491948BB}" srcId="{2C45E65F-E3B5-4A04-A561-580C06BEB008}" destId="{38BCDF3F-5DB2-4FD6-A3BD-7832C7C9DE68}" srcOrd="1" destOrd="0" parTransId="{A0F86A6B-12F5-441A-BCE4-EC439C9CB7B3}" sibTransId="{8F2E012A-BD88-44CB-B815-8B9AC108B9BC}"/>
    <dgm:cxn modelId="{149DCC24-FDAF-4AC9-AEE6-07ACC4073F50}" type="presOf" srcId="{76A2B29B-A8FA-4A0F-9194-0957C9F3B07D}" destId="{6616AD8A-B318-4EFB-9593-071FE2560D1B}" srcOrd="0" destOrd="0" presId="urn:microsoft.com/office/officeart/2005/8/layout/vList2"/>
    <dgm:cxn modelId="{A417DC26-ABB6-4CD0-A439-98DED8B5E285}" srcId="{2C45E65F-E3B5-4A04-A561-580C06BEB008}" destId="{788E50F8-7F26-40A7-8DCD-821B56A7932E}" srcOrd="0" destOrd="0" parTransId="{EEE91579-CC77-47BD-B4CC-317E6ADFC238}" sibTransId="{D19D3B6D-0DE5-4378-9FCF-2C142D6AB0BC}"/>
    <dgm:cxn modelId="{05130C48-75F3-40F2-B32B-39986716489F}" type="presOf" srcId="{2C45E65F-E3B5-4A04-A561-580C06BEB008}" destId="{1B9A5BA6-E687-4BF8-AD7A-6B2FE9C7C1FF}" srcOrd="0" destOrd="0" presId="urn:microsoft.com/office/officeart/2005/8/layout/vList2"/>
    <dgm:cxn modelId="{175E7977-1CC5-4694-8A12-61A85E346C23}" srcId="{2C45E65F-E3B5-4A04-A561-580C06BEB008}" destId="{76A2B29B-A8FA-4A0F-9194-0957C9F3B07D}" srcOrd="2" destOrd="0" parTransId="{5D1A5231-7230-45C7-862C-03770FDAE1E4}" sibTransId="{0BC62030-A672-4CD0-B199-B76C58A8E749}"/>
    <dgm:cxn modelId="{5F331DCF-959A-4D49-87B4-999BD1871220}" type="presOf" srcId="{38BCDF3F-5DB2-4FD6-A3BD-7832C7C9DE68}" destId="{925C18E6-9F9C-4207-9678-65B60BC4B601}" srcOrd="0" destOrd="0" presId="urn:microsoft.com/office/officeart/2005/8/layout/vList2"/>
    <dgm:cxn modelId="{80D5ADDF-212F-4909-BE68-3A3FC66A679E}" type="presOf" srcId="{788E50F8-7F26-40A7-8DCD-821B56A7932E}" destId="{6BDE0533-DA1C-4F4C-9265-CBCC8370949D}" srcOrd="0" destOrd="0" presId="urn:microsoft.com/office/officeart/2005/8/layout/vList2"/>
    <dgm:cxn modelId="{4F9C8099-E449-4784-B7C8-9A5969DECC6D}" type="presParOf" srcId="{1B9A5BA6-E687-4BF8-AD7A-6B2FE9C7C1FF}" destId="{6BDE0533-DA1C-4F4C-9265-CBCC8370949D}" srcOrd="0" destOrd="0" presId="urn:microsoft.com/office/officeart/2005/8/layout/vList2"/>
    <dgm:cxn modelId="{2DC32065-3377-4E5E-9D26-D92EC3B2E4E7}" type="presParOf" srcId="{1B9A5BA6-E687-4BF8-AD7A-6B2FE9C7C1FF}" destId="{C08F34F2-D136-47FF-BE4C-EB1D3C1F4D29}" srcOrd="1" destOrd="0" presId="urn:microsoft.com/office/officeart/2005/8/layout/vList2"/>
    <dgm:cxn modelId="{BECEBA76-EE66-47B4-8A07-862B9BD6BA98}" type="presParOf" srcId="{1B9A5BA6-E687-4BF8-AD7A-6B2FE9C7C1FF}" destId="{925C18E6-9F9C-4207-9678-65B60BC4B601}" srcOrd="2" destOrd="0" presId="urn:microsoft.com/office/officeart/2005/8/layout/vList2"/>
    <dgm:cxn modelId="{67352E99-34AC-4D82-9D04-5592008167E4}" type="presParOf" srcId="{1B9A5BA6-E687-4BF8-AD7A-6B2FE9C7C1FF}" destId="{DF5E8DAD-F787-4C3A-9366-08CA396D7DDD}" srcOrd="3" destOrd="0" presId="urn:microsoft.com/office/officeart/2005/8/layout/vList2"/>
    <dgm:cxn modelId="{F706D7E4-8AD6-4B43-8EBF-F70E68765063}" type="presParOf" srcId="{1B9A5BA6-E687-4BF8-AD7A-6B2FE9C7C1FF}" destId="{6616AD8A-B318-4EFB-9593-071FE2560D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1B41C-41C2-4E04-84F7-625386B70AC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CBA821-5CD5-40F2-AC12-62C5A35E59EE}">
      <dgm:prSet/>
      <dgm:spPr/>
      <dgm:t>
        <a:bodyPr/>
        <a:lstStyle/>
        <a:p>
          <a:r>
            <a:rPr lang="es-ES" dirty="0"/>
            <a:t>Crear código del carrito de compras con la función de adicionar 1 producto.</a:t>
          </a:r>
          <a:endParaRPr lang="en-US" dirty="0"/>
        </a:p>
      </dgm:t>
    </dgm:pt>
    <dgm:pt modelId="{0EBE3000-2F01-46EB-B625-5C8C19B10FDB}" type="parTrans" cxnId="{2621B63D-168D-4FE0-8441-84BAA9C5F5D0}">
      <dgm:prSet/>
      <dgm:spPr/>
      <dgm:t>
        <a:bodyPr/>
        <a:lstStyle/>
        <a:p>
          <a:endParaRPr lang="en-US"/>
        </a:p>
      </dgm:t>
    </dgm:pt>
    <dgm:pt modelId="{EFF0DA6C-EB45-4AF6-94DB-BC8722E9318D}" type="sibTrans" cxnId="{2621B63D-168D-4FE0-8441-84BAA9C5F5D0}">
      <dgm:prSet/>
      <dgm:spPr/>
      <dgm:t>
        <a:bodyPr/>
        <a:lstStyle/>
        <a:p>
          <a:endParaRPr lang="en-US"/>
        </a:p>
      </dgm:t>
    </dgm:pt>
    <dgm:pt modelId="{5DA6A93E-7A0D-4C30-9E24-36F5472B5818}">
      <dgm:prSet/>
      <dgm:spPr/>
      <dgm:t>
        <a:bodyPr/>
        <a:lstStyle/>
        <a:p>
          <a:r>
            <a:rPr lang="es-ES"/>
            <a:t>Luego probar con 2</a:t>
          </a:r>
          <a:endParaRPr lang="en-US"/>
        </a:p>
      </dgm:t>
    </dgm:pt>
    <dgm:pt modelId="{B133702B-2729-4FAA-85E9-ACA8CD5DCE68}" type="parTrans" cxnId="{EB2E7BD8-DD87-4451-AA44-E45CB0BA51C8}">
      <dgm:prSet/>
      <dgm:spPr/>
      <dgm:t>
        <a:bodyPr/>
        <a:lstStyle/>
        <a:p>
          <a:endParaRPr lang="en-US"/>
        </a:p>
      </dgm:t>
    </dgm:pt>
    <dgm:pt modelId="{3150D88D-3C1A-4995-B924-721A3D10CCA0}" type="sibTrans" cxnId="{EB2E7BD8-DD87-4451-AA44-E45CB0BA51C8}">
      <dgm:prSet/>
      <dgm:spPr/>
      <dgm:t>
        <a:bodyPr/>
        <a:lstStyle/>
        <a:p>
          <a:endParaRPr lang="en-US"/>
        </a:p>
      </dgm:t>
    </dgm:pt>
    <dgm:pt modelId="{0ABEE381-DD85-4757-B419-85DB25CA20F3}">
      <dgm:prSet/>
      <dgm:spPr/>
      <dgm:t>
        <a:bodyPr/>
        <a:lstStyle/>
        <a:p>
          <a:r>
            <a:rPr lang="es-ES"/>
            <a:t>Luego con 3</a:t>
          </a:r>
          <a:endParaRPr lang="en-US"/>
        </a:p>
      </dgm:t>
    </dgm:pt>
    <dgm:pt modelId="{5BAFE804-CE81-478F-9C1E-B0366DC45720}" type="parTrans" cxnId="{7B4E0677-6624-4FB2-9416-9C0D21841506}">
      <dgm:prSet/>
      <dgm:spPr/>
      <dgm:t>
        <a:bodyPr/>
        <a:lstStyle/>
        <a:p>
          <a:endParaRPr lang="en-US"/>
        </a:p>
      </dgm:t>
    </dgm:pt>
    <dgm:pt modelId="{960260BF-6AE9-4C96-92E5-38285C63EF77}" type="sibTrans" cxnId="{7B4E0677-6624-4FB2-9416-9C0D21841506}">
      <dgm:prSet/>
      <dgm:spPr/>
      <dgm:t>
        <a:bodyPr/>
        <a:lstStyle/>
        <a:p>
          <a:endParaRPr lang="en-US"/>
        </a:p>
      </dgm:t>
    </dgm:pt>
    <dgm:pt modelId="{CA029B28-9348-40FE-93A4-1ABBE0D2A5B3}">
      <dgm:prSet/>
      <dgm:spPr/>
      <dgm:t>
        <a:bodyPr/>
        <a:lstStyle/>
        <a:p>
          <a:r>
            <a:rPr lang="es-ES"/>
            <a:t>Luego aplicar un descuento</a:t>
          </a:r>
          <a:endParaRPr lang="en-US"/>
        </a:p>
      </dgm:t>
    </dgm:pt>
    <dgm:pt modelId="{B3AECC05-A2FE-458F-8645-9FC51C347A82}" type="parTrans" cxnId="{2F02AA75-A441-4508-919C-0B3E440C8991}">
      <dgm:prSet/>
      <dgm:spPr/>
      <dgm:t>
        <a:bodyPr/>
        <a:lstStyle/>
        <a:p>
          <a:endParaRPr lang="en-US"/>
        </a:p>
      </dgm:t>
    </dgm:pt>
    <dgm:pt modelId="{33D45C43-8E34-47D9-B057-74AE0CEB71B7}" type="sibTrans" cxnId="{2F02AA75-A441-4508-919C-0B3E440C8991}">
      <dgm:prSet/>
      <dgm:spPr/>
      <dgm:t>
        <a:bodyPr/>
        <a:lstStyle/>
        <a:p>
          <a:endParaRPr lang="en-US"/>
        </a:p>
      </dgm:t>
    </dgm:pt>
    <dgm:pt modelId="{43578128-C4A0-400D-876F-27F36F1277D9}">
      <dgm:prSet/>
      <dgm:spPr/>
      <dgm:t>
        <a:bodyPr/>
        <a:lstStyle/>
        <a:p>
          <a:r>
            <a:rPr lang="es-ES"/>
            <a:t>Y así sucesivamente.</a:t>
          </a:r>
          <a:endParaRPr lang="en-US"/>
        </a:p>
      </dgm:t>
    </dgm:pt>
    <dgm:pt modelId="{BC7EC209-ADD9-4209-A837-4A70FDBC7157}" type="parTrans" cxnId="{545DF7CD-F60B-4699-AC7B-91BD86472B00}">
      <dgm:prSet/>
      <dgm:spPr/>
      <dgm:t>
        <a:bodyPr/>
        <a:lstStyle/>
        <a:p>
          <a:endParaRPr lang="en-US"/>
        </a:p>
      </dgm:t>
    </dgm:pt>
    <dgm:pt modelId="{12E4ABEC-7243-4C9A-AD5A-1C9324C4F93C}" type="sibTrans" cxnId="{545DF7CD-F60B-4699-AC7B-91BD86472B00}">
      <dgm:prSet/>
      <dgm:spPr/>
      <dgm:t>
        <a:bodyPr/>
        <a:lstStyle/>
        <a:p>
          <a:endParaRPr lang="en-US"/>
        </a:p>
      </dgm:t>
    </dgm:pt>
    <dgm:pt modelId="{72078E42-B6D9-4529-B1A6-51FF6B89610F}" type="pres">
      <dgm:prSet presAssocID="{4281B41C-41C2-4E04-84F7-625386B70ACD}" presName="diagram" presStyleCnt="0">
        <dgm:presLayoutVars>
          <dgm:dir/>
          <dgm:resizeHandles val="exact"/>
        </dgm:presLayoutVars>
      </dgm:prSet>
      <dgm:spPr/>
    </dgm:pt>
    <dgm:pt modelId="{7ED022CF-3E52-4C2A-8C9E-A15C6333F1B3}" type="pres">
      <dgm:prSet presAssocID="{D9CBA821-5CD5-40F2-AC12-62C5A35E59EE}" presName="node" presStyleLbl="node1" presStyleIdx="0" presStyleCnt="5">
        <dgm:presLayoutVars>
          <dgm:bulletEnabled val="1"/>
        </dgm:presLayoutVars>
      </dgm:prSet>
      <dgm:spPr/>
    </dgm:pt>
    <dgm:pt modelId="{05E42538-CDFD-4B93-A857-605C821C3D1B}" type="pres">
      <dgm:prSet presAssocID="{EFF0DA6C-EB45-4AF6-94DB-BC8722E9318D}" presName="sibTrans" presStyleCnt="0"/>
      <dgm:spPr/>
    </dgm:pt>
    <dgm:pt modelId="{949ECB7A-0318-4674-9D4F-9E3792E8A4C6}" type="pres">
      <dgm:prSet presAssocID="{5DA6A93E-7A0D-4C30-9E24-36F5472B5818}" presName="node" presStyleLbl="node1" presStyleIdx="1" presStyleCnt="5">
        <dgm:presLayoutVars>
          <dgm:bulletEnabled val="1"/>
        </dgm:presLayoutVars>
      </dgm:prSet>
      <dgm:spPr/>
    </dgm:pt>
    <dgm:pt modelId="{D6FFF2E6-90A7-4C06-86B7-D3C46F27F539}" type="pres">
      <dgm:prSet presAssocID="{3150D88D-3C1A-4995-B924-721A3D10CCA0}" presName="sibTrans" presStyleCnt="0"/>
      <dgm:spPr/>
    </dgm:pt>
    <dgm:pt modelId="{CAF5636E-E884-4F2F-BC34-AB37434A84B0}" type="pres">
      <dgm:prSet presAssocID="{0ABEE381-DD85-4757-B419-85DB25CA20F3}" presName="node" presStyleLbl="node1" presStyleIdx="2" presStyleCnt="5">
        <dgm:presLayoutVars>
          <dgm:bulletEnabled val="1"/>
        </dgm:presLayoutVars>
      </dgm:prSet>
      <dgm:spPr/>
    </dgm:pt>
    <dgm:pt modelId="{E5CC1503-225A-4A82-A949-161B5308F82F}" type="pres">
      <dgm:prSet presAssocID="{960260BF-6AE9-4C96-92E5-38285C63EF77}" presName="sibTrans" presStyleCnt="0"/>
      <dgm:spPr/>
    </dgm:pt>
    <dgm:pt modelId="{A5AD06A1-E2D6-43A5-8DD7-76A440F65829}" type="pres">
      <dgm:prSet presAssocID="{CA029B28-9348-40FE-93A4-1ABBE0D2A5B3}" presName="node" presStyleLbl="node1" presStyleIdx="3" presStyleCnt="5">
        <dgm:presLayoutVars>
          <dgm:bulletEnabled val="1"/>
        </dgm:presLayoutVars>
      </dgm:prSet>
      <dgm:spPr/>
    </dgm:pt>
    <dgm:pt modelId="{E845A0BB-EF0D-4847-8967-42A8BD7E9942}" type="pres">
      <dgm:prSet presAssocID="{33D45C43-8E34-47D9-B057-74AE0CEB71B7}" presName="sibTrans" presStyleCnt="0"/>
      <dgm:spPr/>
    </dgm:pt>
    <dgm:pt modelId="{DE70D63C-ECA0-4EAD-A4B5-3415CE0DF777}" type="pres">
      <dgm:prSet presAssocID="{43578128-C4A0-400D-876F-27F36F1277D9}" presName="node" presStyleLbl="node1" presStyleIdx="4" presStyleCnt="5">
        <dgm:presLayoutVars>
          <dgm:bulletEnabled val="1"/>
        </dgm:presLayoutVars>
      </dgm:prSet>
      <dgm:spPr/>
    </dgm:pt>
  </dgm:ptLst>
  <dgm:cxnLst>
    <dgm:cxn modelId="{52C7A40D-87F0-4D3C-933B-BF883DEE1F69}" type="presOf" srcId="{0ABEE381-DD85-4757-B419-85DB25CA20F3}" destId="{CAF5636E-E884-4F2F-BC34-AB37434A84B0}" srcOrd="0" destOrd="0" presId="urn:microsoft.com/office/officeart/2005/8/layout/default"/>
    <dgm:cxn modelId="{2621B63D-168D-4FE0-8441-84BAA9C5F5D0}" srcId="{4281B41C-41C2-4E04-84F7-625386B70ACD}" destId="{D9CBA821-5CD5-40F2-AC12-62C5A35E59EE}" srcOrd="0" destOrd="0" parTransId="{0EBE3000-2F01-46EB-B625-5C8C19B10FDB}" sibTransId="{EFF0DA6C-EB45-4AF6-94DB-BC8722E9318D}"/>
    <dgm:cxn modelId="{A39E4F41-3144-40D8-9E98-A3C5B3FEE5CA}" type="presOf" srcId="{CA029B28-9348-40FE-93A4-1ABBE0D2A5B3}" destId="{A5AD06A1-E2D6-43A5-8DD7-76A440F65829}" srcOrd="0" destOrd="0" presId="urn:microsoft.com/office/officeart/2005/8/layout/default"/>
    <dgm:cxn modelId="{2F02AA75-A441-4508-919C-0B3E440C8991}" srcId="{4281B41C-41C2-4E04-84F7-625386B70ACD}" destId="{CA029B28-9348-40FE-93A4-1ABBE0D2A5B3}" srcOrd="3" destOrd="0" parTransId="{B3AECC05-A2FE-458F-8645-9FC51C347A82}" sibTransId="{33D45C43-8E34-47D9-B057-74AE0CEB71B7}"/>
    <dgm:cxn modelId="{7B4E0677-6624-4FB2-9416-9C0D21841506}" srcId="{4281B41C-41C2-4E04-84F7-625386B70ACD}" destId="{0ABEE381-DD85-4757-B419-85DB25CA20F3}" srcOrd="2" destOrd="0" parTransId="{5BAFE804-CE81-478F-9C1E-B0366DC45720}" sibTransId="{960260BF-6AE9-4C96-92E5-38285C63EF77}"/>
    <dgm:cxn modelId="{3517BD85-EA27-467E-B429-35E21C5A3CA6}" type="presOf" srcId="{5DA6A93E-7A0D-4C30-9E24-36F5472B5818}" destId="{949ECB7A-0318-4674-9D4F-9E3792E8A4C6}" srcOrd="0" destOrd="0" presId="urn:microsoft.com/office/officeart/2005/8/layout/default"/>
    <dgm:cxn modelId="{B55FC98F-9430-4D67-92D4-9AF4FAF1FD40}" type="presOf" srcId="{4281B41C-41C2-4E04-84F7-625386B70ACD}" destId="{72078E42-B6D9-4529-B1A6-51FF6B89610F}" srcOrd="0" destOrd="0" presId="urn:microsoft.com/office/officeart/2005/8/layout/default"/>
    <dgm:cxn modelId="{C68FC7B4-F61F-49B6-9EBF-AA76C0CE611A}" type="presOf" srcId="{43578128-C4A0-400D-876F-27F36F1277D9}" destId="{DE70D63C-ECA0-4EAD-A4B5-3415CE0DF777}" srcOrd="0" destOrd="0" presId="urn:microsoft.com/office/officeart/2005/8/layout/default"/>
    <dgm:cxn modelId="{263DDDC7-F26C-4AF3-B9CC-5B3DA1E08FBE}" type="presOf" srcId="{D9CBA821-5CD5-40F2-AC12-62C5A35E59EE}" destId="{7ED022CF-3E52-4C2A-8C9E-A15C6333F1B3}" srcOrd="0" destOrd="0" presId="urn:microsoft.com/office/officeart/2005/8/layout/default"/>
    <dgm:cxn modelId="{545DF7CD-F60B-4699-AC7B-91BD86472B00}" srcId="{4281B41C-41C2-4E04-84F7-625386B70ACD}" destId="{43578128-C4A0-400D-876F-27F36F1277D9}" srcOrd="4" destOrd="0" parTransId="{BC7EC209-ADD9-4209-A837-4A70FDBC7157}" sibTransId="{12E4ABEC-7243-4C9A-AD5A-1C9324C4F93C}"/>
    <dgm:cxn modelId="{EB2E7BD8-DD87-4451-AA44-E45CB0BA51C8}" srcId="{4281B41C-41C2-4E04-84F7-625386B70ACD}" destId="{5DA6A93E-7A0D-4C30-9E24-36F5472B5818}" srcOrd="1" destOrd="0" parTransId="{B133702B-2729-4FAA-85E9-ACA8CD5DCE68}" sibTransId="{3150D88D-3C1A-4995-B924-721A3D10CCA0}"/>
    <dgm:cxn modelId="{6C25412A-3A6C-4D5F-9E57-D8502002E098}" type="presParOf" srcId="{72078E42-B6D9-4529-B1A6-51FF6B89610F}" destId="{7ED022CF-3E52-4C2A-8C9E-A15C6333F1B3}" srcOrd="0" destOrd="0" presId="urn:microsoft.com/office/officeart/2005/8/layout/default"/>
    <dgm:cxn modelId="{69AA6AF0-AB64-4E58-A284-5ABC53C3863D}" type="presParOf" srcId="{72078E42-B6D9-4529-B1A6-51FF6B89610F}" destId="{05E42538-CDFD-4B93-A857-605C821C3D1B}" srcOrd="1" destOrd="0" presId="urn:microsoft.com/office/officeart/2005/8/layout/default"/>
    <dgm:cxn modelId="{25FC4A8D-2C90-4D1A-BA21-03F69D0E82CB}" type="presParOf" srcId="{72078E42-B6D9-4529-B1A6-51FF6B89610F}" destId="{949ECB7A-0318-4674-9D4F-9E3792E8A4C6}" srcOrd="2" destOrd="0" presId="urn:microsoft.com/office/officeart/2005/8/layout/default"/>
    <dgm:cxn modelId="{62360E2B-A5B2-45A1-9CA3-2F7F84D0B978}" type="presParOf" srcId="{72078E42-B6D9-4529-B1A6-51FF6B89610F}" destId="{D6FFF2E6-90A7-4C06-86B7-D3C46F27F539}" srcOrd="3" destOrd="0" presId="urn:microsoft.com/office/officeart/2005/8/layout/default"/>
    <dgm:cxn modelId="{1E3BC644-3C53-47D2-848B-9BBB7DBB55D7}" type="presParOf" srcId="{72078E42-B6D9-4529-B1A6-51FF6B89610F}" destId="{CAF5636E-E884-4F2F-BC34-AB37434A84B0}" srcOrd="4" destOrd="0" presId="urn:microsoft.com/office/officeart/2005/8/layout/default"/>
    <dgm:cxn modelId="{4466A543-6F1C-482D-AD5C-4B1450575F74}" type="presParOf" srcId="{72078E42-B6D9-4529-B1A6-51FF6B89610F}" destId="{E5CC1503-225A-4A82-A949-161B5308F82F}" srcOrd="5" destOrd="0" presId="urn:microsoft.com/office/officeart/2005/8/layout/default"/>
    <dgm:cxn modelId="{4A4BA2B8-8DA3-4D2D-A117-ABCEDCA79FC0}" type="presParOf" srcId="{72078E42-B6D9-4529-B1A6-51FF6B89610F}" destId="{A5AD06A1-E2D6-43A5-8DD7-76A440F65829}" srcOrd="6" destOrd="0" presId="urn:microsoft.com/office/officeart/2005/8/layout/default"/>
    <dgm:cxn modelId="{867F6CCB-AAC5-43D9-B0D3-B056AC6A3951}" type="presParOf" srcId="{72078E42-B6D9-4529-B1A6-51FF6B89610F}" destId="{E845A0BB-EF0D-4847-8967-42A8BD7E9942}" srcOrd="7" destOrd="0" presId="urn:microsoft.com/office/officeart/2005/8/layout/default"/>
    <dgm:cxn modelId="{BC45E0D8-D0BA-4028-B8D0-BA92D5EDAFFF}" type="presParOf" srcId="{72078E42-B6D9-4529-B1A6-51FF6B89610F}" destId="{DE70D63C-ECA0-4EAD-A4B5-3415CE0DF77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FC6025-F5C9-4E71-A30E-056B0414657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7E6560-168F-472D-9E1C-76554DF0A817}">
      <dgm:prSet/>
      <dgm:spPr/>
      <dgm:t>
        <a:bodyPr/>
        <a:lstStyle/>
        <a:p>
          <a:r>
            <a:rPr lang="es-CO" b="0" i="0" dirty="0"/>
            <a:t>Evitamos escribir código innecesario.</a:t>
          </a:r>
          <a:endParaRPr lang="en-US" dirty="0"/>
        </a:p>
      </dgm:t>
    </dgm:pt>
    <dgm:pt modelId="{6D3ABBEC-FE1B-4EDB-87CC-44462DF06639}" type="parTrans" cxnId="{2402A09B-442F-41B1-AD6A-BA76EFEDCA6E}">
      <dgm:prSet/>
      <dgm:spPr/>
      <dgm:t>
        <a:bodyPr/>
        <a:lstStyle/>
        <a:p>
          <a:endParaRPr lang="en-US"/>
        </a:p>
      </dgm:t>
    </dgm:pt>
    <dgm:pt modelId="{00F79457-C231-49EF-9CBF-3E73FFEFB0EA}" type="sibTrans" cxnId="{2402A09B-442F-41B1-AD6A-BA76EFEDCA6E}">
      <dgm:prSet/>
      <dgm:spPr/>
      <dgm:t>
        <a:bodyPr/>
        <a:lstStyle/>
        <a:p>
          <a:endParaRPr lang="en-US"/>
        </a:p>
      </dgm:t>
    </dgm:pt>
    <dgm:pt modelId="{AEF6A978-43BA-442F-8E87-B4921A8489E9}">
      <dgm:prSet/>
      <dgm:spPr/>
      <dgm:t>
        <a:bodyPr/>
        <a:lstStyle/>
        <a:p>
          <a:r>
            <a:rPr lang="es-CO" b="0" i="0"/>
            <a:t>Gran cantidad de documentación.</a:t>
          </a:r>
          <a:endParaRPr lang="en-US"/>
        </a:p>
      </dgm:t>
    </dgm:pt>
    <dgm:pt modelId="{AD3173FE-BBB3-4925-AC85-D7872C915461}" type="parTrans" cxnId="{22A52948-92A9-404B-8DD6-3077D031756F}">
      <dgm:prSet/>
      <dgm:spPr/>
      <dgm:t>
        <a:bodyPr/>
        <a:lstStyle/>
        <a:p>
          <a:endParaRPr lang="en-US"/>
        </a:p>
      </dgm:t>
    </dgm:pt>
    <dgm:pt modelId="{C510C806-2434-497B-99CF-B02B1EA966B2}" type="sibTrans" cxnId="{22A52948-92A9-404B-8DD6-3077D031756F}">
      <dgm:prSet/>
      <dgm:spPr/>
      <dgm:t>
        <a:bodyPr/>
        <a:lstStyle/>
        <a:p>
          <a:endParaRPr lang="en-US"/>
        </a:p>
      </dgm:t>
    </dgm:pt>
    <dgm:pt modelId="{8A199228-E8E5-41DD-89D7-1A7E99ED88AD}">
      <dgm:prSet/>
      <dgm:spPr/>
      <dgm:t>
        <a:bodyPr/>
        <a:lstStyle/>
        <a:p>
          <a:r>
            <a:rPr lang="es-CO" b="0" i="0" dirty="0"/>
            <a:t>Diseño emergente.</a:t>
          </a:r>
          <a:endParaRPr lang="en-US" dirty="0"/>
        </a:p>
      </dgm:t>
    </dgm:pt>
    <dgm:pt modelId="{D98E6DAC-E471-4ADA-977B-B530682E498D}" type="parTrans" cxnId="{3D47035E-D7D3-46B4-B0EE-DC4A085E761C}">
      <dgm:prSet/>
      <dgm:spPr/>
      <dgm:t>
        <a:bodyPr/>
        <a:lstStyle/>
        <a:p>
          <a:endParaRPr lang="en-US"/>
        </a:p>
      </dgm:t>
    </dgm:pt>
    <dgm:pt modelId="{7D8BB54C-8D92-428A-9674-E576268DFD3F}" type="sibTrans" cxnId="{3D47035E-D7D3-46B4-B0EE-DC4A085E761C}">
      <dgm:prSet/>
      <dgm:spPr/>
      <dgm:t>
        <a:bodyPr/>
        <a:lstStyle/>
        <a:p>
          <a:endParaRPr lang="en-US"/>
        </a:p>
      </dgm:t>
    </dgm:pt>
    <dgm:pt modelId="{8F074FB9-CA9F-4673-AC2D-EBB15B0B5B8D}">
      <dgm:prSet/>
      <dgm:spPr/>
      <dgm:t>
        <a:bodyPr/>
        <a:lstStyle/>
        <a:p>
          <a:r>
            <a:rPr lang="es-CO" b="0" i="0" dirty="0"/>
            <a:t>Interface independiente.</a:t>
          </a:r>
          <a:endParaRPr lang="en-US" dirty="0"/>
        </a:p>
      </dgm:t>
    </dgm:pt>
    <dgm:pt modelId="{93ADCB7D-AA58-46F0-B818-D032DE240C5B}" type="parTrans" cxnId="{C11A90C3-EB58-4454-9754-1B9495D7C7D7}">
      <dgm:prSet/>
      <dgm:spPr/>
      <dgm:t>
        <a:bodyPr/>
        <a:lstStyle/>
        <a:p>
          <a:endParaRPr lang="en-US"/>
        </a:p>
      </dgm:t>
    </dgm:pt>
    <dgm:pt modelId="{76A429AD-39E2-4D6D-B474-38761D132713}" type="sibTrans" cxnId="{C11A90C3-EB58-4454-9754-1B9495D7C7D7}">
      <dgm:prSet/>
      <dgm:spPr/>
      <dgm:t>
        <a:bodyPr/>
        <a:lstStyle/>
        <a:p>
          <a:endParaRPr lang="en-US"/>
        </a:p>
      </dgm:t>
    </dgm:pt>
    <dgm:pt modelId="{9B8650F9-CBE7-4984-96B5-6752769BB6DB}">
      <dgm:prSet/>
      <dgm:spPr/>
      <dgm:t>
        <a:bodyPr/>
        <a:lstStyle/>
        <a:p>
          <a:r>
            <a:rPr lang="es-CO" b="0" i="0" dirty="0"/>
            <a:t>Mejora la comunicación.</a:t>
          </a:r>
          <a:endParaRPr lang="en-US" dirty="0"/>
        </a:p>
      </dgm:t>
    </dgm:pt>
    <dgm:pt modelId="{4D1190CB-8116-4A90-956D-D7433BEF0A53}" type="parTrans" cxnId="{599DC09A-FEA1-4C31-AC38-E0733BEA5442}">
      <dgm:prSet/>
      <dgm:spPr/>
      <dgm:t>
        <a:bodyPr/>
        <a:lstStyle/>
        <a:p>
          <a:endParaRPr lang="en-US"/>
        </a:p>
      </dgm:t>
    </dgm:pt>
    <dgm:pt modelId="{9575C6D3-6D45-4C65-A156-0E616532B906}" type="sibTrans" cxnId="{599DC09A-FEA1-4C31-AC38-E0733BEA5442}">
      <dgm:prSet/>
      <dgm:spPr/>
      <dgm:t>
        <a:bodyPr/>
        <a:lstStyle/>
        <a:p>
          <a:endParaRPr lang="en-US"/>
        </a:p>
      </dgm:t>
    </dgm:pt>
    <dgm:pt modelId="{833E8152-6A24-434A-B468-A91BD290947E}">
      <dgm:prSet/>
      <dgm:spPr/>
      <dgm:t>
        <a:bodyPr/>
        <a:lstStyle/>
        <a:p>
          <a:r>
            <a:rPr lang="es-CO" b="0" i="0"/>
            <a:t>Mayor tranquilidad. </a:t>
          </a:r>
          <a:endParaRPr lang="en-US"/>
        </a:p>
      </dgm:t>
    </dgm:pt>
    <dgm:pt modelId="{FE1C1017-DC76-4483-8C13-58FD6F700A2C}" type="parTrans" cxnId="{469D523C-956E-4198-B433-B6DCAF07578B}">
      <dgm:prSet/>
      <dgm:spPr/>
      <dgm:t>
        <a:bodyPr/>
        <a:lstStyle/>
        <a:p>
          <a:endParaRPr lang="en-US"/>
        </a:p>
      </dgm:t>
    </dgm:pt>
    <dgm:pt modelId="{95DBBAD7-A8B8-4C01-9CDC-FD0086869483}" type="sibTrans" cxnId="{469D523C-956E-4198-B433-B6DCAF07578B}">
      <dgm:prSet/>
      <dgm:spPr/>
      <dgm:t>
        <a:bodyPr/>
        <a:lstStyle/>
        <a:p>
          <a:endParaRPr lang="en-US"/>
        </a:p>
      </dgm:t>
    </dgm:pt>
    <dgm:pt modelId="{4E25ADF0-ED35-4425-AF69-CB3DC78FE201}">
      <dgm:prSet/>
      <dgm:spPr/>
      <dgm:t>
        <a:bodyPr/>
        <a:lstStyle/>
        <a:p>
          <a:r>
            <a:rPr lang="es-CO" b="0" i="0" dirty="0"/>
            <a:t>Depuración.</a:t>
          </a:r>
          <a:endParaRPr lang="en-US" dirty="0"/>
        </a:p>
      </dgm:t>
    </dgm:pt>
    <dgm:pt modelId="{C2D197F7-413B-4158-A4DB-6F69CB08DB85}" type="parTrans" cxnId="{9F934DEE-AF93-4F07-8881-A8410600E0A7}">
      <dgm:prSet/>
      <dgm:spPr/>
      <dgm:t>
        <a:bodyPr/>
        <a:lstStyle/>
        <a:p>
          <a:endParaRPr lang="en-US"/>
        </a:p>
      </dgm:t>
    </dgm:pt>
    <dgm:pt modelId="{1AF5F089-A050-4690-B9C4-CE7B8443EE56}" type="sibTrans" cxnId="{9F934DEE-AF93-4F07-8881-A8410600E0A7}">
      <dgm:prSet/>
      <dgm:spPr/>
      <dgm:t>
        <a:bodyPr/>
        <a:lstStyle/>
        <a:p>
          <a:endParaRPr lang="en-US"/>
        </a:p>
      </dgm:t>
    </dgm:pt>
    <dgm:pt modelId="{08EF9EB2-7B52-451D-B707-4EB345CA197F}">
      <dgm:prSet/>
      <dgm:spPr/>
      <dgm:t>
        <a:bodyPr/>
        <a:lstStyle/>
        <a:p>
          <a:r>
            <a:rPr lang="es-CO" b="0" i="0"/>
            <a:t>Satisfacción del cliente.</a:t>
          </a:r>
          <a:endParaRPr lang="en-US"/>
        </a:p>
      </dgm:t>
    </dgm:pt>
    <dgm:pt modelId="{A0AAC817-E78E-48B0-9043-9CEFAD4D0E63}" type="parTrans" cxnId="{FFA233FD-BEF2-4193-82BC-665696615694}">
      <dgm:prSet/>
      <dgm:spPr/>
      <dgm:t>
        <a:bodyPr/>
        <a:lstStyle/>
        <a:p>
          <a:endParaRPr lang="en-US"/>
        </a:p>
      </dgm:t>
    </dgm:pt>
    <dgm:pt modelId="{949E6BAC-0381-49FC-B9DF-B5C005C6D383}" type="sibTrans" cxnId="{FFA233FD-BEF2-4193-82BC-665696615694}">
      <dgm:prSet/>
      <dgm:spPr/>
      <dgm:t>
        <a:bodyPr/>
        <a:lstStyle/>
        <a:p>
          <a:endParaRPr lang="en-US"/>
        </a:p>
      </dgm:t>
    </dgm:pt>
    <dgm:pt modelId="{B734DF06-EACA-4871-AA2D-2750BA57626A}" type="pres">
      <dgm:prSet presAssocID="{6EFC6025-F5C9-4E71-A30E-056B0414657B}" presName="vert0" presStyleCnt="0">
        <dgm:presLayoutVars>
          <dgm:dir/>
          <dgm:animOne val="branch"/>
          <dgm:animLvl val="lvl"/>
        </dgm:presLayoutVars>
      </dgm:prSet>
      <dgm:spPr/>
    </dgm:pt>
    <dgm:pt modelId="{02B9B33C-7F3F-4585-85A7-2799BB7B1340}" type="pres">
      <dgm:prSet presAssocID="{FF7E6560-168F-472D-9E1C-76554DF0A817}" presName="thickLine" presStyleLbl="alignNode1" presStyleIdx="0" presStyleCnt="8"/>
      <dgm:spPr/>
    </dgm:pt>
    <dgm:pt modelId="{022E3E39-BA51-4FC1-83B5-57F1865C5A61}" type="pres">
      <dgm:prSet presAssocID="{FF7E6560-168F-472D-9E1C-76554DF0A817}" presName="horz1" presStyleCnt="0"/>
      <dgm:spPr/>
    </dgm:pt>
    <dgm:pt modelId="{63219297-B70D-483E-BE57-B448781A1061}" type="pres">
      <dgm:prSet presAssocID="{FF7E6560-168F-472D-9E1C-76554DF0A817}" presName="tx1" presStyleLbl="revTx" presStyleIdx="0" presStyleCnt="8"/>
      <dgm:spPr/>
    </dgm:pt>
    <dgm:pt modelId="{B13E03B7-3BCB-4BAB-B50E-996BAD6A569C}" type="pres">
      <dgm:prSet presAssocID="{FF7E6560-168F-472D-9E1C-76554DF0A817}" presName="vert1" presStyleCnt="0"/>
      <dgm:spPr/>
    </dgm:pt>
    <dgm:pt modelId="{8C72FE82-9533-4409-911F-4EB39B5AE89B}" type="pres">
      <dgm:prSet presAssocID="{AEF6A978-43BA-442F-8E87-B4921A8489E9}" presName="thickLine" presStyleLbl="alignNode1" presStyleIdx="1" presStyleCnt="8"/>
      <dgm:spPr/>
    </dgm:pt>
    <dgm:pt modelId="{94455160-538A-44ED-8B9F-70A4445D76E1}" type="pres">
      <dgm:prSet presAssocID="{AEF6A978-43BA-442F-8E87-B4921A8489E9}" presName="horz1" presStyleCnt="0"/>
      <dgm:spPr/>
    </dgm:pt>
    <dgm:pt modelId="{F9B88E09-3330-45C1-B3D4-724FDA543628}" type="pres">
      <dgm:prSet presAssocID="{AEF6A978-43BA-442F-8E87-B4921A8489E9}" presName="tx1" presStyleLbl="revTx" presStyleIdx="1" presStyleCnt="8"/>
      <dgm:spPr/>
    </dgm:pt>
    <dgm:pt modelId="{059BA7D0-EA67-42CA-B472-FD42AAB80DF3}" type="pres">
      <dgm:prSet presAssocID="{AEF6A978-43BA-442F-8E87-B4921A8489E9}" presName="vert1" presStyleCnt="0"/>
      <dgm:spPr/>
    </dgm:pt>
    <dgm:pt modelId="{63B394E0-1629-4A36-86E5-53EC7C8EFB4C}" type="pres">
      <dgm:prSet presAssocID="{8A199228-E8E5-41DD-89D7-1A7E99ED88AD}" presName="thickLine" presStyleLbl="alignNode1" presStyleIdx="2" presStyleCnt="8"/>
      <dgm:spPr/>
    </dgm:pt>
    <dgm:pt modelId="{CACA6E8D-14AF-45D4-A8E2-FE42B756E93C}" type="pres">
      <dgm:prSet presAssocID="{8A199228-E8E5-41DD-89D7-1A7E99ED88AD}" presName="horz1" presStyleCnt="0"/>
      <dgm:spPr/>
    </dgm:pt>
    <dgm:pt modelId="{47B19287-33F6-4494-B045-9148BF539AA6}" type="pres">
      <dgm:prSet presAssocID="{8A199228-E8E5-41DD-89D7-1A7E99ED88AD}" presName="tx1" presStyleLbl="revTx" presStyleIdx="2" presStyleCnt="8"/>
      <dgm:spPr/>
    </dgm:pt>
    <dgm:pt modelId="{4FAB703F-FD61-4A94-9366-912171FE716A}" type="pres">
      <dgm:prSet presAssocID="{8A199228-E8E5-41DD-89D7-1A7E99ED88AD}" presName="vert1" presStyleCnt="0"/>
      <dgm:spPr/>
    </dgm:pt>
    <dgm:pt modelId="{8F18B938-F3E5-469B-AD85-1048D9F977B8}" type="pres">
      <dgm:prSet presAssocID="{8F074FB9-CA9F-4673-AC2D-EBB15B0B5B8D}" presName="thickLine" presStyleLbl="alignNode1" presStyleIdx="3" presStyleCnt="8"/>
      <dgm:spPr/>
    </dgm:pt>
    <dgm:pt modelId="{847F77FC-D8F1-4333-8044-079B9D7C2E21}" type="pres">
      <dgm:prSet presAssocID="{8F074FB9-CA9F-4673-AC2D-EBB15B0B5B8D}" presName="horz1" presStyleCnt="0"/>
      <dgm:spPr/>
    </dgm:pt>
    <dgm:pt modelId="{FDC3A3B3-39CA-4135-ACD1-2D2DB4083D72}" type="pres">
      <dgm:prSet presAssocID="{8F074FB9-CA9F-4673-AC2D-EBB15B0B5B8D}" presName="tx1" presStyleLbl="revTx" presStyleIdx="3" presStyleCnt="8"/>
      <dgm:spPr/>
    </dgm:pt>
    <dgm:pt modelId="{BC42DFE1-ADEA-4344-B4BD-4D918407D1F1}" type="pres">
      <dgm:prSet presAssocID="{8F074FB9-CA9F-4673-AC2D-EBB15B0B5B8D}" presName="vert1" presStyleCnt="0"/>
      <dgm:spPr/>
    </dgm:pt>
    <dgm:pt modelId="{16E26F1E-7562-4EFB-96C1-244D3AA99E38}" type="pres">
      <dgm:prSet presAssocID="{9B8650F9-CBE7-4984-96B5-6752769BB6DB}" presName="thickLine" presStyleLbl="alignNode1" presStyleIdx="4" presStyleCnt="8"/>
      <dgm:spPr/>
    </dgm:pt>
    <dgm:pt modelId="{5153346A-8F13-4591-B294-8503ADFA7A13}" type="pres">
      <dgm:prSet presAssocID="{9B8650F9-CBE7-4984-96B5-6752769BB6DB}" presName="horz1" presStyleCnt="0"/>
      <dgm:spPr/>
    </dgm:pt>
    <dgm:pt modelId="{74209BCE-996D-4A17-99BB-16DA8C9CFB66}" type="pres">
      <dgm:prSet presAssocID="{9B8650F9-CBE7-4984-96B5-6752769BB6DB}" presName="tx1" presStyleLbl="revTx" presStyleIdx="4" presStyleCnt="8"/>
      <dgm:spPr/>
    </dgm:pt>
    <dgm:pt modelId="{8A5841CF-5692-491C-9F5D-F213AA2C342D}" type="pres">
      <dgm:prSet presAssocID="{9B8650F9-CBE7-4984-96B5-6752769BB6DB}" presName="vert1" presStyleCnt="0"/>
      <dgm:spPr/>
    </dgm:pt>
    <dgm:pt modelId="{DEAE0AD8-5EE2-499A-8970-74FE23B08686}" type="pres">
      <dgm:prSet presAssocID="{833E8152-6A24-434A-B468-A91BD290947E}" presName="thickLine" presStyleLbl="alignNode1" presStyleIdx="5" presStyleCnt="8"/>
      <dgm:spPr/>
    </dgm:pt>
    <dgm:pt modelId="{65F4A418-91EE-4824-982D-748BEEE05921}" type="pres">
      <dgm:prSet presAssocID="{833E8152-6A24-434A-B468-A91BD290947E}" presName="horz1" presStyleCnt="0"/>
      <dgm:spPr/>
    </dgm:pt>
    <dgm:pt modelId="{FF6AFA39-EFE4-40D2-8956-95A9535F842B}" type="pres">
      <dgm:prSet presAssocID="{833E8152-6A24-434A-B468-A91BD290947E}" presName="tx1" presStyleLbl="revTx" presStyleIdx="5" presStyleCnt="8"/>
      <dgm:spPr/>
    </dgm:pt>
    <dgm:pt modelId="{2F28DCE0-C4B8-4568-8FCC-D84F212B9C93}" type="pres">
      <dgm:prSet presAssocID="{833E8152-6A24-434A-B468-A91BD290947E}" presName="vert1" presStyleCnt="0"/>
      <dgm:spPr/>
    </dgm:pt>
    <dgm:pt modelId="{3F5F72D6-3663-4066-902D-0F962791B768}" type="pres">
      <dgm:prSet presAssocID="{4E25ADF0-ED35-4425-AF69-CB3DC78FE201}" presName="thickLine" presStyleLbl="alignNode1" presStyleIdx="6" presStyleCnt="8"/>
      <dgm:spPr/>
    </dgm:pt>
    <dgm:pt modelId="{FFFA53A4-9B9B-4836-AC64-F9A85AA3F78E}" type="pres">
      <dgm:prSet presAssocID="{4E25ADF0-ED35-4425-AF69-CB3DC78FE201}" presName="horz1" presStyleCnt="0"/>
      <dgm:spPr/>
    </dgm:pt>
    <dgm:pt modelId="{095D247B-1B14-419B-A341-B57D403610F6}" type="pres">
      <dgm:prSet presAssocID="{4E25ADF0-ED35-4425-AF69-CB3DC78FE201}" presName="tx1" presStyleLbl="revTx" presStyleIdx="6" presStyleCnt="8"/>
      <dgm:spPr/>
    </dgm:pt>
    <dgm:pt modelId="{D22FA281-3D42-4F51-AB6D-AFD13A54341A}" type="pres">
      <dgm:prSet presAssocID="{4E25ADF0-ED35-4425-AF69-CB3DC78FE201}" presName="vert1" presStyleCnt="0"/>
      <dgm:spPr/>
    </dgm:pt>
    <dgm:pt modelId="{292ADDDC-2D5A-4E2A-9679-345AE69C970A}" type="pres">
      <dgm:prSet presAssocID="{08EF9EB2-7B52-451D-B707-4EB345CA197F}" presName="thickLine" presStyleLbl="alignNode1" presStyleIdx="7" presStyleCnt="8"/>
      <dgm:spPr/>
    </dgm:pt>
    <dgm:pt modelId="{1B2405E4-DB47-4CAA-AB23-1ACEF3B74506}" type="pres">
      <dgm:prSet presAssocID="{08EF9EB2-7B52-451D-B707-4EB345CA197F}" presName="horz1" presStyleCnt="0"/>
      <dgm:spPr/>
    </dgm:pt>
    <dgm:pt modelId="{9BE4639A-9E61-48CF-8730-FEA2D4161959}" type="pres">
      <dgm:prSet presAssocID="{08EF9EB2-7B52-451D-B707-4EB345CA197F}" presName="tx1" presStyleLbl="revTx" presStyleIdx="7" presStyleCnt="8"/>
      <dgm:spPr/>
    </dgm:pt>
    <dgm:pt modelId="{512CC1A1-1CAC-4CAE-91AA-40E377FCCCF1}" type="pres">
      <dgm:prSet presAssocID="{08EF9EB2-7B52-451D-B707-4EB345CA197F}" presName="vert1" presStyleCnt="0"/>
      <dgm:spPr/>
    </dgm:pt>
  </dgm:ptLst>
  <dgm:cxnLst>
    <dgm:cxn modelId="{156AA22C-276E-47B8-B216-504FCCAF39E6}" type="presOf" srcId="{9B8650F9-CBE7-4984-96B5-6752769BB6DB}" destId="{74209BCE-996D-4A17-99BB-16DA8C9CFB66}" srcOrd="0" destOrd="0" presId="urn:microsoft.com/office/officeart/2008/layout/LinedList"/>
    <dgm:cxn modelId="{469D523C-956E-4198-B433-B6DCAF07578B}" srcId="{6EFC6025-F5C9-4E71-A30E-056B0414657B}" destId="{833E8152-6A24-434A-B468-A91BD290947E}" srcOrd="5" destOrd="0" parTransId="{FE1C1017-DC76-4483-8C13-58FD6F700A2C}" sibTransId="{95DBBAD7-A8B8-4C01-9CDC-FD0086869483}"/>
    <dgm:cxn modelId="{3D47035E-D7D3-46B4-B0EE-DC4A085E761C}" srcId="{6EFC6025-F5C9-4E71-A30E-056B0414657B}" destId="{8A199228-E8E5-41DD-89D7-1A7E99ED88AD}" srcOrd="2" destOrd="0" parTransId="{D98E6DAC-E471-4ADA-977B-B530682E498D}" sibTransId="{7D8BB54C-8D92-428A-9674-E576268DFD3F}"/>
    <dgm:cxn modelId="{22A52948-92A9-404B-8DD6-3077D031756F}" srcId="{6EFC6025-F5C9-4E71-A30E-056B0414657B}" destId="{AEF6A978-43BA-442F-8E87-B4921A8489E9}" srcOrd="1" destOrd="0" parTransId="{AD3173FE-BBB3-4925-AC85-D7872C915461}" sibTransId="{C510C806-2434-497B-99CF-B02B1EA966B2}"/>
    <dgm:cxn modelId="{4A7B297C-F48D-4E08-8158-4F7A211E8C14}" type="presOf" srcId="{6EFC6025-F5C9-4E71-A30E-056B0414657B}" destId="{B734DF06-EACA-4871-AA2D-2750BA57626A}" srcOrd="0" destOrd="0" presId="urn:microsoft.com/office/officeart/2008/layout/LinedList"/>
    <dgm:cxn modelId="{C5230686-78E3-4909-9F57-8425844B526D}" type="presOf" srcId="{8A199228-E8E5-41DD-89D7-1A7E99ED88AD}" destId="{47B19287-33F6-4494-B045-9148BF539AA6}" srcOrd="0" destOrd="0" presId="urn:microsoft.com/office/officeart/2008/layout/LinedList"/>
    <dgm:cxn modelId="{FFA69790-6E48-47D7-9F42-D231F93E01F0}" type="presOf" srcId="{833E8152-6A24-434A-B468-A91BD290947E}" destId="{FF6AFA39-EFE4-40D2-8956-95A9535F842B}" srcOrd="0" destOrd="0" presId="urn:microsoft.com/office/officeart/2008/layout/LinedList"/>
    <dgm:cxn modelId="{599DC09A-FEA1-4C31-AC38-E0733BEA5442}" srcId="{6EFC6025-F5C9-4E71-A30E-056B0414657B}" destId="{9B8650F9-CBE7-4984-96B5-6752769BB6DB}" srcOrd="4" destOrd="0" parTransId="{4D1190CB-8116-4A90-956D-D7433BEF0A53}" sibTransId="{9575C6D3-6D45-4C65-A156-0E616532B906}"/>
    <dgm:cxn modelId="{2402A09B-442F-41B1-AD6A-BA76EFEDCA6E}" srcId="{6EFC6025-F5C9-4E71-A30E-056B0414657B}" destId="{FF7E6560-168F-472D-9E1C-76554DF0A817}" srcOrd="0" destOrd="0" parTransId="{6D3ABBEC-FE1B-4EDB-87CC-44462DF06639}" sibTransId="{00F79457-C231-49EF-9CBF-3E73FFEFB0EA}"/>
    <dgm:cxn modelId="{02366CA0-CFAE-4950-BEBD-EA148521D94D}" type="presOf" srcId="{08EF9EB2-7B52-451D-B707-4EB345CA197F}" destId="{9BE4639A-9E61-48CF-8730-FEA2D4161959}" srcOrd="0" destOrd="0" presId="urn:microsoft.com/office/officeart/2008/layout/LinedList"/>
    <dgm:cxn modelId="{135A9BB3-7CC2-4870-A94A-152CC71279F2}" type="presOf" srcId="{FF7E6560-168F-472D-9E1C-76554DF0A817}" destId="{63219297-B70D-483E-BE57-B448781A1061}" srcOrd="0" destOrd="0" presId="urn:microsoft.com/office/officeart/2008/layout/LinedList"/>
    <dgm:cxn modelId="{68B7ABB9-1CE2-4FAB-9812-709E8A1CCFCB}" type="presOf" srcId="{AEF6A978-43BA-442F-8E87-B4921A8489E9}" destId="{F9B88E09-3330-45C1-B3D4-724FDA543628}" srcOrd="0" destOrd="0" presId="urn:microsoft.com/office/officeart/2008/layout/LinedList"/>
    <dgm:cxn modelId="{C11A90C3-EB58-4454-9754-1B9495D7C7D7}" srcId="{6EFC6025-F5C9-4E71-A30E-056B0414657B}" destId="{8F074FB9-CA9F-4673-AC2D-EBB15B0B5B8D}" srcOrd="3" destOrd="0" parTransId="{93ADCB7D-AA58-46F0-B818-D032DE240C5B}" sibTransId="{76A429AD-39E2-4D6D-B474-38761D132713}"/>
    <dgm:cxn modelId="{297238D6-6114-492D-B46C-5A7842DAB7BB}" type="presOf" srcId="{8F074FB9-CA9F-4673-AC2D-EBB15B0B5B8D}" destId="{FDC3A3B3-39CA-4135-ACD1-2D2DB4083D72}" srcOrd="0" destOrd="0" presId="urn:microsoft.com/office/officeart/2008/layout/LinedList"/>
    <dgm:cxn modelId="{5CFBDAEC-359E-4A34-A884-1B09DB28F326}" type="presOf" srcId="{4E25ADF0-ED35-4425-AF69-CB3DC78FE201}" destId="{095D247B-1B14-419B-A341-B57D403610F6}" srcOrd="0" destOrd="0" presId="urn:microsoft.com/office/officeart/2008/layout/LinedList"/>
    <dgm:cxn modelId="{9F934DEE-AF93-4F07-8881-A8410600E0A7}" srcId="{6EFC6025-F5C9-4E71-A30E-056B0414657B}" destId="{4E25ADF0-ED35-4425-AF69-CB3DC78FE201}" srcOrd="6" destOrd="0" parTransId="{C2D197F7-413B-4158-A4DB-6F69CB08DB85}" sibTransId="{1AF5F089-A050-4690-B9C4-CE7B8443EE56}"/>
    <dgm:cxn modelId="{FFA233FD-BEF2-4193-82BC-665696615694}" srcId="{6EFC6025-F5C9-4E71-A30E-056B0414657B}" destId="{08EF9EB2-7B52-451D-B707-4EB345CA197F}" srcOrd="7" destOrd="0" parTransId="{A0AAC817-E78E-48B0-9043-9CEFAD4D0E63}" sibTransId="{949E6BAC-0381-49FC-B9DF-B5C005C6D383}"/>
    <dgm:cxn modelId="{4F9846BB-9BE1-471C-9C27-4A1F16571261}" type="presParOf" srcId="{B734DF06-EACA-4871-AA2D-2750BA57626A}" destId="{02B9B33C-7F3F-4585-85A7-2799BB7B1340}" srcOrd="0" destOrd="0" presId="urn:microsoft.com/office/officeart/2008/layout/LinedList"/>
    <dgm:cxn modelId="{C6999216-87C8-4546-AE5F-7E5842012445}" type="presParOf" srcId="{B734DF06-EACA-4871-AA2D-2750BA57626A}" destId="{022E3E39-BA51-4FC1-83B5-57F1865C5A61}" srcOrd="1" destOrd="0" presId="urn:microsoft.com/office/officeart/2008/layout/LinedList"/>
    <dgm:cxn modelId="{C8680482-4D26-4506-9F4D-44AFB07408DE}" type="presParOf" srcId="{022E3E39-BA51-4FC1-83B5-57F1865C5A61}" destId="{63219297-B70D-483E-BE57-B448781A1061}" srcOrd="0" destOrd="0" presId="urn:microsoft.com/office/officeart/2008/layout/LinedList"/>
    <dgm:cxn modelId="{24D89922-74E3-4C77-A2A0-55E419E504DD}" type="presParOf" srcId="{022E3E39-BA51-4FC1-83B5-57F1865C5A61}" destId="{B13E03B7-3BCB-4BAB-B50E-996BAD6A569C}" srcOrd="1" destOrd="0" presId="urn:microsoft.com/office/officeart/2008/layout/LinedList"/>
    <dgm:cxn modelId="{1FA48129-1A10-4BA0-82B7-2C821C0779A2}" type="presParOf" srcId="{B734DF06-EACA-4871-AA2D-2750BA57626A}" destId="{8C72FE82-9533-4409-911F-4EB39B5AE89B}" srcOrd="2" destOrd="0" presId="urn:microsoft.com/office/officeart/2008/layout/LinedList"/>
    <dgm:cxn modelId="{D5E1DE3A-1A67-40DF-887C-F236B312A789}" type="presParOf" srcId="{B734DF06-EACA-4871-AA2D-2750BA57626A}" destId="{94455160-538A-44ED-8B9F-70A4445D76E1}" srcOrd="3" destOrd="0" presId="urn:microsoft.com/office/officeart/2008/layout/LinedList"/>
    <dgm:cxn modelId="{98811A70-D5C0-4C65-BEA3-89FA3C49EC99}" type="presParOf" srcId="{94455160-538A-44ED-8B9F-70A4445D76E1}" destId="{F9B88E09-3330-45C1-B3D4-724FDA543628}" srcOrd="0" destOrd="0" presId="urn:microsoft.com/office/officeart/2008/layout/LinedList"/>
    <dgm:cxn modelId="{2D3544C6-DF5A-4DAF-907F-6E7F1ADF3056}" type="presParOf" srcId="{94455160-538A-44ED-8B9F-70A4445D76E1}" destId="{059BA7D0-EA67-42CA-B472-FD42AAB80DF3}" srcOrd="1" destOrd="0" presId="urn:microsoft.com/office/officeart/2008/layout/LinedList"/>
    <dgm:cxn modelId="{C067C797-E60B-42CE-9A2A-A204FD247366}" type="presParOf" srcId="{B734DF06-EACA-4871-AA2D-2750BA57626A}" destId="{63B394E0-1629-4A36-86E5-53EC7C8EFB4C}" srcOrd="4" destOrd="0" presId="urn:microsoft.com/office/officeart/2008/layout/LinedList"/>
    <dgm:cxn modelId="{B20DC17C-3C32-4D2A-AD8D-DC1BB71A8A58}" type="presParOf" srcId="{B734DF06-EACA-4871-AA2D-2750BA57626A}" destId="{CACA6E8D-14AF-45D4-A8E2-FE42B756E93C}" srcOrd="5" destOrd="0" presId="urn:microsoft.com/office/officeart/2008/layout/LinedList"/>
    <dgm:cxn modelId="{CE6A4409-17C9-4F2D-9A8A-8376387FF2F0}" type="presParOf" srcId="{CACA6E8D-14AF-45D4-A8E2-FE42B756E93C}" destId="{47B19287-33F6-4494-B045-9148BF539AA6}" srcOrd="0" destOrd="0" presId="urn:microsoft.com/office/officeart/2008/layout/LinedList"/>
    <dgm:cxn modelId="{7FA61C08-2108-45D1-AD6B-09CE971192FF}" type="presParOf" srcId="{CACA6E8D-14AF-45D4-A8E2-FE42B756E93C}" destId="{4FAB703F-FD61-4A94-9366-912171FE716A}" srcOrd="1" destOrd="0" presId="urn:microsoft.com/office/officeart/2008/layout/LinedList"/>
    <dgm:cxn modelId="{3139943A-7C5E-4149-92C9-6CC862B01A22}" type="presParOf" srcId="{B734DF06-EACA-4871-AA2D-2750BA57626A}" destId="{8F18B938-F3E5-469B-AD85-1048D9F977B8}" srcOrd="6" destOrd="0" presId="urn:microsoft.com/office/officeart/2008/layout/LinedList"/>
    <dgm:cxn modelId="{EA1640DC-B7D0-4F30-86E4-104726F7E4A5}" type="presParOf" srcId="{B734DF06-EACA-4871-AA2D-2750BA57626A}" destId="{847F77FC-D8F1-4333-8044-079B9D7C2E21}" srcOrd="7" destOrd="0" presId="urn:microsoft.com/office/officeart/2008/layout/LinedList"/>
    <dgm:cxn modelId="{A6EF612B-2F6F-40C8-9651-EF9F379A5DAB}" type="presParOf" srcId="{847F77FC-D8F1-4333-8044-079B9D7C2E21}" destId="{FDC3A3B3-39CA-4135-ACD1-2D2DB4083D72}" srcOrd="0" destOrd="0" presId="urn:microsoft.com/office/officeart/2008/layout/LinedList"/>
    <dgm:cxn modelId="{EAD20244-0AE9-4561-83EB-5F27C98F8F24}" type="presParOf" srcId="{847F77FC-D8F1-4333-8044-079B9D7C2E21}" destId="{BC42DFE1-ADEA-4344-B4BD-4D918407D1F1}" srcOrd="1" destOrd="0" presId="urn:microsoft.com/office/officeart/2008/layout/LinedList"/>
    <dgm:cxn modelId="{9E36E3B1-E0D2-4F8C-9EC0-00C5C3541DD9}" type="presParOf" srcId="{B734DF06-EACA-4871-AA2D-2750BA57626A}" destId="{16E26F1E-7562-4EFB-96C1-244D3AA99E38}" srcOrd="8" destOrd="0" presId="urn:microsoft.com/office/officeart/2008/layout/LinedList"/>
    <dgm:cxn modelId="{D7211090-978C-4D87-8C13-0DC1AF1AC3FB}" type="presParOf" srcId="{B734DF06-EACA-4871-AA2D-2750BA57626A}" destId="{5153346A-8F13-4591-B294-8503ADFA7A13}" srcOrd="9" destOrd="0" presId="urn:microsoft.com/office/officeart/2008/layout/LinedList"/>
    <dgm:cxn modelId="{538510E8-0C2A-41DD-A54E-346DED1BF8E6}" type="presParOf" srcId="{5153346A-8F13-4591-B294-8503ADFA7A13}" destId="{74209BCE-996D-4A17-99BB-16DA8C9CFB66}" srcOrd="0" destOrd="0" presId="urn:microsoft.com/office/officeart/2008/layout/LinedList"/>
    <dgm:cxn modelId="{C6C98FB8-940F-4DE6-BC38-3B16828E39FD}" type="presParOf" srcId="{5153346A-8F13-4591-B294-8503ADFA7A13}" destId="{8A5841CF-5692-491C-9F5D-F213AA2C342D}" srcOrd="1" destOrd="0" presId="urn:microsoft.com/office/officeart/2008/layout/LinedList"/>
    <dgm:cxn modelId="{A3606030-59BF-4F0F-B74E-90D3AA20BF1E}" type="presParOf" srcId="{B734DF06-EACA-4871-AA2D-2750BA57626A}" destId="{DEAE0AD8-5EE2-499A-8970-74FE23B08686}" srcOrd="10" destOrd="0" presId="urn:microsoft.com/office/officeart/2008/layout/LinedList"/>
    <dgm:cxn modelId="{FB0A1D14-19FC-444B-BF60-A0E403BF8502}" type="presParOf" srcId="{B734DF06-EACA-4871-AA2D-2750BA57626A}" destId="{65F4A418-91EE-4824-982D-748BEEE05921}" srcOrd="11" destOrd="0" presId="urn:microsoft.com/office/officeart/2008/layout/LinedList"/>
    <dgm:cxn modelId="{6359F9A2-101D-453C-8E48-BE03863B378E}" type="presParOf" srcId="{65F4A418-91EE-4824-982D-748BEEE05921}" destId="{FF6AFA39-EFE4-40D2-8956-95A9535F842B}" srcOrd="0" destOrd="0" presId="urn:microsoft.com/office/officeart/2008/layout/LinedList"/>
    <dgm:cxn modelId="{F47DD061-3AEA-4475-937F-4CBA244FDA34}" type="presParOf" srcId="{65F4A418-91EE-4824-982D-748BEEE05921}" destId="{2F28DCE0-C4B8-4568-8FCC-D84F212B9C93}" srcOrd="1" destOrd="0" presId="urn:microsoft.com/office/officeart/2008/layout/LinedList"/>
    <dgm:cxn modelId="{3C2034D7-780F-4585-9F15-A051FB841EE2}" type="presParOf" srcId="{B734DF06-EACA-4871-AA2D-2750BA57626A}" destId="{3F5F72D6-3663-4066-902D-0F962791B768}" srcOrd="12" destOrd="0" presId="urn:microsoft.com/office/officeart/2008/layout/LinedList"/>
    <dgm:cxn modelId="{99F61206-1FCB-47AF-933D-EFF0E5BAD54F}" type="presParOf" srcId="{B734DF06-EACA-4871-AA2D-2750BA57626A}" destId="{FFFA53A4-9B9B-4836-AC64-F9A85AA3F78E}" srcOrd="13" destOrd="0" presId="urn:microsoft.com/office/officeart/2008/layout/LinedList"/>
    <dgm:cxn modelId="{D11B8B7D-9E5C-4400-A9AC-E999008A3D12}" type="presParOf" srcId="{FFFA53A4-9B9B-4836-AC64-F9A85AA3F78E}" destId="{095D247B-1B14-419B-A341-B57D403610F6}" srcOrd="0" destOrd="0" presId="urn:microsoft.com/office/officeart/2008/layout/LinedList"/>
    <dgm:cxn modelId="{88E89C38-5F97-46F3-A694-1AED92D49980}" type="presParOf" srcId="{FFFA53A4-9B9B-4836-AC64-F9A85AA3F78E}" destId="{D22FA281-3D42-4F51-AB6D-AFD13A54341A}" srcOrd="1" destOrd="0" presId="urn:microsoft.com/office/officeart/2008/layout/LinedList"/>
    <dgm:cxn modelId="{E7C3B937-0043-4E6A-B057-F4973662C423}" type="presParOf" srcId="{B734DF06-EACA-4871-AA2D-2750BA57626A}" destId="{292ADDDC-2D5A-4E2A-9679-345AE69C970A}" srcOrd="14" destOrd="0" presId="urn:microsoft.com/office/officeart/2008/layout/LinedList"/>
    <dgm:cxn modelId="{399F702D-E0E4-406D-9B3F-BB55590A8FAE}" type="presParOf" srcId="{B734DF06-EACA-4871-AA2D-2750BA57626A}" destId="{1B2405E4-DB47-4CAA-AB23-1ACEF3B74506}" srcOrd="15" destOrd="0" presId="urn:microsoft.com/office/officeart/2008/layout/LinedList"/>
    <dgm:cxn modelId="{22960547-C6F4-4A5D-99F3-ED491C4C7D02}" type="presParOf" srcId="{1B2405E4-DB47-4CAA-AB23-1ACEF3B74506}" destId="{9BE4639A-9E61-48CF-8730-FEA2D4161959}" srcOrd="0" destOrd="0" presId="urn:microsoft.com/office/officeart/2008/layout/LinedList"/>
    <dgm:cxn modelId="{EFE2AEEF-327D-4010-808A-4C563CB41DAD}" type="presParOf" srcId="{1B2405E4-DB47-4CAA-AB23-1ACEF3B74506}" destId="{512CC1A1-1CAC-4CAE-91AA-40E377FCCC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84230-5EBB-4895-BD7A-9BCE26ED52A6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8DCB-D7C7-42BE-A620-7E63504D8E8F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CF2DF-65D8-4CE8-A4F9-5F26C6B22608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Se ejecutan rápido.</a:t>
          </a:r>
          <a:endParaRPr lang="en-US" sz="2200" kern="1200"/>
        </a:p>
      </dsp:txBody>
      <dsp:txXfrm>
        <a:off x="1384050" y="2364"/>
        <a:ext cx="4733285" cy="1198312"/>
      </dsp:txXfrm>
    </dsp:sp>
    <dsp:sp modelId="{CC844995-C26B-4BF4-90F8-FA856B5A5323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19F9A-40B4-4B45-B77A-00F1906C4DF5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65949-A408-468F-BC4F-D1320DE592A3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Se programan rápido.</a:t>
          </a:r>
          <a:endParaRPr lang="en-US" sz="2200" kern="1200"/>
        </a:p>
      </dsp:txBody>
      <dsp:txXfrm>
        <a:off x="1384050" y="1500254"/>
        <a:ext cx="4733285" cy="1198312"/>
      </dsp:txXfrm>
    </dsp:sp>
    <dsp:sp modelId="{9404FE44-BFBA-4B5A-A709-B8FCEEB7CE65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1B0E3-652A-475D-9742-DE7CA6A46EB4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C7EB-81B4-4AFF-B251-F613048E5800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No dependen de elementos externos.</a:t>
          </a:r>
          <a:endParaRPr lang="en-US" sz="2200" kern="1200"/>
        </a:p>
      </dsp:txBody>
      <dsp:txXfrm>
        <a:off x="1384050" y="2998145"/>
        <a:ext cx="4733285" cy="1198312"/>
      </dsp:txXfrm>
    </dsp:sp>
    <dsp:sp modelId="{28283EEA-5750-4A29-8EE1-386E2D6506E6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19277-10A7-4507-864D-7B9E99B327EB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DFB39-DCD4-41E2-A6C2-D5B658B528D1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No deben depender de otras pruebas unitarias.</a:t>
          </a:r>
          <a:endParaRPr lang="en-US" sz="2200" kern="1200"/>
        </a:p>
      </dsp:txBody>
      <dsp:txXfrm>
        <a:off x="1384050" y="4496035"/>
        <a:ext cx="4733285" cy="1198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E0533-DA1C-4F4C-9265-CBCC8370949D}">
      <dsp:nvSpPr>
        <dsp:cNvPr id="0" name=""/>
        <dsp:cNvSpPr/>
      </dsp:nvSpPr>
      <dsp:spPr>
        <a:xfrm>
          <a:off x="0" y="157560"/>
          <a:ext cx="4828172" cy="17194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Minimizar </a:t>
          </a:r>
          <a:r>
            <a:rPr lang="es-ES" sz="3100" b="1" kern="1200"/>
            <a:t>bugs</a:t>
          </a:r>
          <a:endParaRPr lang="en-US" sz="3100" kern="1200"/>
        </a:p>
      </dsp:txBody>
      <dsp:txXfrm>
        <a:off x="83935" y="241495"/>
        <a:ext cx="4660302" cy="1551554"/>
      </dsp:txXfrm>
    </dsp:sp>
    <dsp:sp modelId="{925C18E6-9F9C-4207-9678-65B60BC4B601}">
      <dsp:nvSpPr>
        <dsp:cNvPr id="0" name=""/>
        <dsp:cNvSpPr/>
      </dsp:nvSpPr>
      <dsp:spPr>
        <a:xfrm>
          <a:off x="0" y="1966265"/>
          <a:ext cx="4828172" cy="171942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Implementar las funcionalidades </a:t>
          </a:r>
          <a:r>
            <a:rPr lang="es-ES" sz="3100" b="1" kern="1200"/>
            <a:t>justas</a:t>
          </a:r>
          <a:r>
            <a:rPr lang="es-ES" sz="3100" kern="1200"/>
            <a:t> que el cliente requiere</a:t>
          </a:r>
          <a:endParaRPr lang="en-US" sz="3100" kern="1200"/>
        </a:p>
      </dsp:txBody>
      <dsp:txXfrm>
        <a:off x="83935" y="2050200"/>
        <a:ext cx="4660302" cy="1551554"/>
      </dsp:txXfrm>
    </dsp:sp>
    <dsp:sp modelId="{6616AD8A-B318-4EFB-9593-071FE2560D1B}">
      <dsp:nvSpPr>
        <dsp:cNvPr id="0" name=""/>
        <dsp:cNvSpPr/>
      </dsp:nvSpPr>
      <dsp:spPr>
        <a:xfrm>
          <a:off x="0" y="3774969"/>
          <a:ext cx="4828172" cy="171942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Producir software </a:t>
          </a:r>
          <a:r>
            <a:rPr lang="es-ES" sz="3100" b="1" kern="1200"/>
            <a:t>modular</a:t>
          </a:r>
          <a:r>
            <a:rPr lang="es-ES" sz="3100" kern="1200"/>
            <a:t> altamente reutilizable y </a:t>
          </a:r>
          <a:r>
            <a:rPr lang="es-ES" sz="3100" b="1" kern="1200"/>
            <a:t>preparado para el cambio</a:t>
          </a:r>
          <a:r>
            <a:rPr lang="es-ES" sz="3100" kern="1200"/>
            <a:t>.</a:t>
          </a:r>
          <a:endParaRPr lang="en-US" sz="3100" kern="1200"/>
        </a:p>
      </dsp:txBody>
      <dsp:txXfrm>
        <a:off x="83935" y="3858904"/>
        <a:ext cx="4660302" cy="1551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022CF-3E52-4C2A-8C9E-A15C6333F1B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Crear código del carrito de compras con la función de adicionar 1 producto.</a:t>
          </a:r>
          <a:endParaRPr lang="en-US" sz="2700" kern="1200" dirty="0"/>
        </a:p>
      </dsp:txBody>
      <dsp:txXfrm>
        <a:off x="0" y="39687"/>
        <a:ext cx="3286125" cy="1971675"/>
      </dsp:txXfrm>
    </dsp:sp>
    <dsp:sp modelId="{949ECB7A-0318-4674-9D4F-9E3792E8A4C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Luego probar con 2</a:t>
          </a:r>
          <a:endParaRPr lang="en-US" sz="2700" kern="1200"/>
        </a:p>
      </dsp:txBody>
      <dsp:txXfrm>
        <a:off x="3614737" y="39687"/>
        <a:ext cx="3286125" cy="1971675"/>
      </dsp:txXfrm>
    </dsp:sp>
    <dsp:sp modelId="{CAF5636E-E884-4F2F-BC34-AB37434A84B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Luego con 3</a:t>
          </a:r>
          <a:endParaRPr lang="en-US" sz="2700" kern="1200"/>
        </a:p>
      </dsp:txBody>
      <dsp:txXfrm>
        <a:off x="7229475" y="39687"/>
        <a:ext cx="3286125" cy="1971675"/>
      </dsp:txXfrm>
    </dsp:sp>
    <dsp:sp modelId="{A5AD06A1-E2D6-43A5-8DD7-76A440F6582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Luego aplicar un descuento</a:t>
          </a:r>
          <a:endParaRPr lang="en-US" sz="2700" kern="1200"/>
        </a:p>
      </dsp:txBody>
      <dsp:txXfrm>
        <a:off x="1807368" y="2339975"/>
        <a:ext cx="3286125" cy="1971675"/>
      </dsp:txXfrm>
    </dsp:sp>
    <dsp:sp modelId="{DE70D63C-ECA0-4EAD-A4B5-3415CE0DF77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Y así sucesivamente.</a:t>
          </a:r>
          <a:endParaRPr lang="en-US" sz="2700" kern="1200"/>
        </a:p>
      </dsp:txBody>
      <dsp:txXfrm>
        <a:off x="5422106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B33C-7F3F-4585-85A7-2799BB7B1340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9297-B70D-483E-BE57-B448781A1061}">
      <dsp:nvSpPr>
        <dsp:cNvPr id="0" name=""/>
        <dsp:cNvSpPr/>
      </dsp:nvSpPr>
      <dsp:spPr>
        <a:xfrm>
          <a:off x="0" y="0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 dirty="0"/>
            <a:t>Evitamos escribir código innecesario.</a:t>
          </a:r>
          <a:endParaRPr lang="en-US" sz="3100" kern="1200" dirty="0"/>
        </a:p>
      </dsp:txBody>
      <dsp:txXfrm>
        <a:off x="0" y="0"/>
        <a:ext cx="6291714" cy="691341"/>
      </dsp:txXfrm>
    </dsp:sp>
    <dsp:sp modelId="{8C72FE82-9533-4409-911F-4EB39B5AE89B}">
      <dsp:nvSpPr>
        <dsp:cNvPr id="0" name=""/>
        <dsp:cNvSpPr/>
      </dsp:nvSpPr>
      <dsp:spPr>
        <a:xfrm>
          <a:off x="0" y="691341"/>
          <a:ext cx="6291714" cy="0"/>
        </a:xfrm>
        <a:prstGeom prst="lin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88E09-3330-45C1-B3D4-724FDA543628}">
      <dsp:nvSpPr>
        <dsp:cNvPr id="0" name=""/>
        <dsp:cNvSpPr/>
      </dsp:nvSpPr>
      <dsp:spPr>
        <a:xfrm>
          <a:off x="0" y="69134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/>
            <a:t>Gran cantidad de documentación.</a:t>
          </a:r>
          <a:endParaRPr lang="en-US" sz="3100" kern="1200"/>
        </a:p>
      </dsp:txBody>
      <dsp:txXfrm>
        <a:off x="0" y="691341"/>
        <a:ext cx="6291714" cy="691341"/>
      </dsp:txXfrm>
    </dsp:sp>
    <dsp:sp modelId="{63B394E0-1629-4A36-86E5-53EC7C8EFB4C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19287-33F6-4494-B045-9148BF539AA6}">
      <dsp:nvSpPr>
        <dsp:cNvPr id="0" name=""/>
        <dsp:cNvSpPr/>
      </dsp:nvSpPr>
      <dsp:spPr>
        <a:xfrm>
          <a:off x="0" y="138268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 dirty="0"/>
            <a:t>Diseño emergente.</a:t>
          </a:r>
          <a:endParaRPr lang="en-US" sz="3100" kern="1200" dirty="0"/>
        </a:p>
      </dsp:txBody>
      <dsp:txXfrm>
        <a:off x="0" y="1382683"/>
        <a:ext cx="6291714" cy="691341"/>
      </dsp:txXfrm>
    </dsp:sp>
    <dsp:sp modelId="{8F18B938-F3E5-469B-AD85-1048D9F977B8}">
      <dsp:nvSpPr>
        <dsp:cNvPr id="0" name=""/>
        <dsp:cNvSpPr/>
      </dsp:nvSpPr>
      <dsp:spPr>
        <a:xfrm>
          <a:off x="0" y="2074025"/>
          <a:ext cx="6291714" cy="0"/>
        </a:xfrm>
        <a:prstGeom prst="lin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3A3B3-39CA-4135-ACD1-2D2DB4083D72}">
      <dsp:nvSpPr>
        <dsp:cNvPr id="0" name=""/>
        <dsp:cNvSpPr/>
      </dsp:nvSpPr>
      <dsp:spPr>
        <a:xfrm>
          <a:off x="0" y="2074025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 dirty="0"/>
            <a:t>Interface independiente.</a:t>
          </a:r>
          <a:endParaRPr lang="en-US" sz="3100" kern="1200" dirty="0"/>
        </a:p>
      </dsp:txBody>
      <dsp:txXfrm>
        <a:off x="0" y="2074025"/>
        <a:ext cx="6291714" cy="691341"/>
      </dsp:txXfrm>
    </dsp:sp>
    <dsp:sp modelId="{16E26F1E-7562-4EFB-96C1-244D3AA99E3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09BCE-996D-4A17-99BB-16DA8C9CFB66}">
      <dsp:nvSpPr>
        <dsp:cNvPr id="0" name=""/>
        <dsp:cNvSpPr/>
      </dsp:nvSpPr>
      <dsp:spPr>
        <a:xfrm>
          <a:off x="0" y="2765367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 dirty="0"/>
            <a:t>Mejora la comunicación.</a:t>
          </a:r>
          <a:endParaRPr lang="en-US" sz="3100" kern="1200" dirty="0"/>
        </a:p>
      </dsp:txBody>
      <dsp:txXfrm>
        <a:off x="0" y="2765367"/>
        <a:ext cx="6291714" cy="691341"/>
      </dsp:txXfrm>
    </dsp:sp>
    <dsp:sp modelId="{DEAE0AD8-5EE2-499A-8970-74FE23B08686}">
      <dsp:nvSpPr>
        <dsp:cNvPr id="0" name=""/>
        <dsp:cNvSpPr/>
      </dsp:nvSpPr>
      <dsp:spPr>
        <a:xfrm>
          <a:off x="0" y="3456709"/>
          <a:ext cx="6291714" cy="0"/>
        </a:xfrm>
        <a:prstGeom prst="lin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AFA39-EFE4-40D2-8956-95A9535F842B}">
      <dsp:nvSpPr>
        <dsp:cNvPr id="0" name=""/>
        <dsp:cNvSpPr/>
      </dsp:nvSpPr>
      <dsp:spPr>
        <a:xfrm>
          <a:off x="0" y="3456709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/>
            <a:t>Mayor tranquilidad. </a:t>
          </a:r>
          <a:endParaRPr lang="en-US" sz="3100" kern="1200"/>
        </a:p>
      </dsp:txBody>
      <dsp:txXfrm>
        <a:off x="0" y="3456709"/>
        <a:ext cx="6291714" cy="691341"/>
      </dsp:txXfrm>
    </dsp:sp>
    <dsp:sp modelId="{3F5F72D6-3663-4066-902D-0F962791B768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D247B-1B14-419B-A341-B57D403610F6}">
      <dsp:nvSpPr>
        <dsp:cNvPr id="0" name=""/>
        <dsp:cNvSpPr/>
      </dsp:nvSpPr>
      <dsp:spPr>
        <a:xfrm>
          <a:off x="0" y="414805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 dirty="0"/>
            <a:t>Depuración.</a:t>
          </a:r>
          <a:endParaRPr lang="en-US" sz="3100" kern="1200" dirty="0"/>
        </a:p>
      </dsp:txBody>
      <dsp:txXfrm>
        <a:off x="0" y="4148051"/>
        <a:ext cx="6291714" cy="691341"/>
      </dsp:txXfrm>
    </dsp:sp>
    <dsp:sp modelId="{292ADDDC-2D5A-4E2A-9679-345AE69C970A}">
      <dsp:nvSpPr>
        <dsp:cNvPr id="0" name=""/>
        <dsp:cNvSpPr/>
      </dsp:nvSpPr>
      <dsp:spPr>
        <a:xfrm>
          <a:off x="0" y="4839393"/>
          <a:ext cx="6291714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4639A-9E61-48CF-8730-FEA2D4161959}">
      <dsp:nvSpPr>
        <dsp:cNvPr id="0" name=""/>
        <dsp:cNvSpPr/>
      </dsp:nvSpPr>
      <dsp:spPr>
        <a:xfrm>
          <a:off x="0" y="483939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0" i="0" kern="1200"/>
            <a:t>Satisfacción del cliente.</a:t>
          </a:r>
          <a:endParaRPr lang="en-US" sz="3100" kern="1200"/>
        </a:p>
      </dsp:txBody>
      <dsp:txXfrm>
        <a:off x="0" y="4839393"/>
        <a:ext cx="6291714" cy="69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30AE1-2759-4FC8-90BC-49419EC3A405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590B-9229-4CEF-8ED3-1818B0D0C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72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590B-9229-4CEF-8ED3-1818B0D0C4F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52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283-4B52-4D53-9B21-8FEF7878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2D8DE-4307-4C4C-9EE8-4CCD34CE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FA71E-72F7-4C86-8AEC-D3B56CB5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F268-0B9B-423F-BD04-C8821B44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4B3B1-C1F5-467F-828B-B63A7580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8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7FAB1-BAC7-467A-91D6-589C1CE6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BB4D45-E54A-493E-A2E1-AA7C3DF3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E1F46-6D2B-48A1-A490-0C1B3C80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E1AED-A02A-40D3-ABD2-0F352393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6964A-746C-44C2-BFD0-57152838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54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4DC95B-F4C7-4B08-A3C4-95C476752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ECAC5-D3FD-4ACC-B9B0-8E87D772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1D720-BEFC-4652-B101-262B6E17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BFE50-2E24-498F-8ADD-E0982A8B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C47FC-915A-4C48-986F-366DF1A8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1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654DA-0D1E-4A98-99C0-2B6F3D2E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3B8AC-BA75-409A-ACBF-C6E58FC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C8F9F-BD86-4A5E-829D-8F506037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885BA-A867-4DDE-95BA-826B833B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83083-4E04-47BE-BB3D-890D8298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8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FEE3E-05C4-42CE-B4FA-FFC74860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BBEB0-6AFF-4DF7-95DB-5D641A5B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2E7AF-B0CA-4BA5-B304-FC5460EE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B35A1-9095-408F-8816-7EAEFF5E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FF23A-D8EA-4897-BD49-B7B1BC51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1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DA98C-8D0E-4F42-A3EF-32B4E80A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8BDFB-8B43-4EEC-A0F1-77FC4F3AA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389A06-3A09-4638-BCBA-59BD87BC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4AA26A-4B80-4FB9-A919-62E935C0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51BA9-F17B-4430-B5DA-BC0D5BC0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E16A1F-A842-4C61-B966-634F4BFB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3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AB408-936E-4DCF-B615-80A318D3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B183D-56D9-423C-8E97-05160C13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691C69-A33E-4655-81C3-4C28BEA14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38F843-97CD-4439-BB15-A4023FE7B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75357F-966B-4B45-9C98-A25A503F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EFD3F3-A091-4AF6-A48E-EFE557F3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D162A0-D447-41A9-BFA1-11490E87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865843-BF83-4FAF-AC43-41166AE4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21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2BF3-8CBD-424E-B5F5-F131D7E9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A504C7-7DAD-457C-A383-EB77FD13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E0C5CB-20B0-45B2-B192-4D4E561B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25760D-306B-4BF0-8F09-6905DCA1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6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166AC1-15F2-45A8-9A7C-F8A198F6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7D6A00-0058-476C-8CBE-60DFECCB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51AD14-41B9-41DB-A8FB-293BA622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6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B855-FA84-4AFF-9334-557FCE9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97ABE-A3EA-4F76-87FF-9609D92D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8E89F-B433-442C-B471-541DE49B9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92C65F-051A-411C-B9D6-6334F464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1E055-3F7C-4DB9-83DE-06EEFB4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6101BF-51A8-40B4-B729-45C76DD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47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B13F-BE77-4B68-A9ED-6BCDD3F2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6E9E56-66F6-4E6E-BABC-2E73A6A8B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F5F24-8F25-49B9-8AFD-D8995244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01A2A3-1B05-43C7-BF60-C0A21A08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F78D1E-88BB-41E9-88BB-1DCF6611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A0C11A-5F77-4AE4-A7A2-BD5DD75B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38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7083AA-906C-4F96-933B-518E440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5A8F7-F9C9-40CC-B172-2E6782AD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03F51-0FEC-44CD-ADCA-2FB2391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EEEF-15BF-4DF8-A901-2B23A5333B8E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B5673-55B8-49F2-A566-35BF39F33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FB67D-C96C-42BB-8C20-5E832EEA5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9697-1CD0-4A2E-BB56-7788CD8715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92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58049-C5C2-447E-BBEF-07501DDB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TDD</a:t>
            </a:r>
            <a:br>
              <a:rPr lang="es-ES" sz="4800" dirty="0">
                <a:solidFill>
                  <a:srgbClr val="FFFFFF"/>
                </a:solidFill>
              </a:rPr>
            </a:br>
            <a:r>
              <a:rPr lang="es-ES" sz="4800" dirty="0">
                <a:solidFill>
                  <a:srgbClr val="FFFFFF"/>
                </a:solidFill>
              </a:rPr>
              <a:t>TEST DRIVEN DEVELOPMENT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7AFF4-DFC0-403D-BCF5-E4E625DE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ES" dirty="0"/>
              <a:t>HUGO ALBERTO ARDILA MOLINA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030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6EAD-4014-45D8-B50C-B77670C3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PIRAMIDE DE PRUEBAS</a:t>
            </a:r>
            <a:endParaRPr lang="es-CO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50FFB9B9-A1FB-4862-BFAF-E9CEE668FD0E}"/>
              </a:ext>
            </a:extLst>
          </p:cNvPr>
          <p:cNvSpPr/>
          <p:nvPr/>
        </p:nvSpPr>
        <p:spPr>
          <a:xfrm>
            <a:off x="702801" y="1316818"/>
            <a:ext cx="5964702" cy="52050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1F7FEC0-362B-45A1-B6A2-21CF941A8491}"/>
              </a:ext>
            </a:extLst>
          </p:cNvPr>
          <p:cNvCxnSpPr>
            <a:cxnSpLocks/>
          </p:cNvCxnSpPr>
          <p:nvPr/>
        </p:nvCxnSpPr>
        <p:spPr>
          <a:xfrm>
            <a:off x="1406186" y="5276238"/>
            <a:ext cx="45579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3E3036-BD76-416D-BADB-8EB61B2D8A43}"/>
              </a:ext>
            </a:extLst>
          </p:cNvPr>
          <p:cNvCxnSpPr>
            <a:cxnSpLocks/>
          </p:cNvCxnSpPr>
          <p:nvPr/>
        </p:nvCxnSpPr>
        <p:spPr>
          <a:xfrm>
            <a:off x="2261971" y="3796785"/>
            <a:ext cx="28299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6AB4DA-CC2B-4746-B259-E953C576683C}"/>
              </a:ext>
            </a:extLst>
          </p:cNvPr>
          <p:cNvSpPr txBox="1"/>
          <p:nvPr/>
        </p:nvSpPr>
        <p:spPr>
          <a:xfrm>
            <a:off x="3237753" y="2266198"/>
            <a:ext cx="894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END </a:t>
            </a:r>
          </a:p>
          <a:p>
            <a:pPr algn="ctr"/>
            <a:r>
              <a:rPr lang="es-ES" sz="2800" dirty="0"/>
              <a:t>TO </a:t>
            </a:r>
          </a:p>
          <a:p>
            <a:pPr algn="ctr"/>
            <a:r>
              <a:rPr lang="es-ES" sz="2800" dirty="0"/>
              <a:t>END</a:t>
            </a:r>
            <a:endParaRPr lang="es-CO" sz="2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063576-913F-4012-9842-3D66A54B976D}"/>
              </a:ext>
            </a:extLst>
          </p:cNvPr>
          <p:cNvSpPr txBox="1"/>
          <p:nvPr/>
        </p:nvSpPr>
        <p:spPr>
          <a:xfrm>
            <a:off x="2570326" y="4291666"/>
            <a:ext cx="222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INTEGRACION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BEDA13-162F-4567-A4D5-89E51BC07BBD}"/>
              </a:ext>
            </a:extLst>
          </p:cNvPr>
          <p:cNvSpPr txBox="1"/>
          <p:nvPr/>
        </p:nvSpPr>
        <p:spPr>
          <a:xfrm>
            <a:off x="2809367" y="5599160"/>
            <a:ext cx="175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UNITARIAS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F7E702-0E39-493F-80E0-FE1E7910CBCF}"/>
              </a:ext>
            </a:extLst>
          </p:cNvPr>
          <p:cNvCxnSpPr>
            <a:cxnSpLocks/>
          </p:cNvCxnSpPr>
          <p:nvPr/>
        </p:nvCxnSpPr>
        <p:spPr>
          <a:xfrm>
            <a:off x="7202659" y="1042716"/>
            <a:ext cx="0" cy="55081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94CE5A8-F68B-4941-93E0-BF7BC069EE34}"/>
              </a:ext>
            </a:extLst>
          </p:cNvPr>
          <p:cNvSpPr txBox="1"/>
          <p:nvPr/>
        </p:nvSpPr>
        <p:spPr>
          <a:xfrm>
            <a:off x="8221316" y="1209170"/>
            <a:ext cx="1262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LENTAS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FA686FE-AAB8-443B-9DF1-E543F8A0E7D3}"/>
              </a:ext>
            </a:extLst>
          </p:cNvPr>
          <p:cNvSpPr txBox="1"/>
          <p:nvPr/>
        </p:nvSpPr>
        <p:spPr>
          <a:xfrm>
            <a:off x="8125745" y="5648830"/>
            <a:ext cx="145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RAPIDAS</a:t>
            </a:r>
          </a:p>
        </p:txBody>
      </p:sp>
    </p:spTree>
    <p:extLst>
      <p:ext uri="{BB962C8B-B14F-4D97-AF65-F5344CB8AC3E}">
        <p14:creationId xmlns:p14="http://schemas.microsoft.com/office/powerpoint/2010/main" val="19126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22F78-EFD3-4677-85F9-DA39A5EA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s-ES" sz="3900" dirty="0"/>
              <a:t>CARACTERISTICAS DE UNA PRUEBA UNITARIA</a:t>
            </a:r>
            <a:endParaRPr lang="es-CO" sz="3900" dirty="0"/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Marcador de contenido 2">
            <a:extLst>
              <a:ext uri="{FF2B5EF4-FFF2-40B4-BE49-F238E27FC236}">
                <a16:creationId xmlns:a16="http://schemas.microsoft.com/office/drawing/2014/main" id="{9D6A264C-86B3-45CD-A7DC-17671D961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3236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40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DB840-A0AE-4736-A2FF-D51FF096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3700"/>
              <a:t>DESARROLLO GUIADO POR PRUEBAS</a:t>
            </a:r>
            <a:endParaRPr lang="es-CO" sz="37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4CB1E-E52A-4F19-8ABF-96699ADC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12" y="2016284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Es una practica de la ingeniería de software para desarrollar ejecutando pruebas, esta práctica involucra otras 2 practicas, </a:t>
            </a:r>
            <a:r>
              <a:rPr lang="es-ES" sz="2000" b="1" dirty="0"/>
              <a:t>escribir las pruebas</a:t>
            </a:r>
            <a:r>
              <a:rPr lang="es-ES" sz="2000" dirty="0"/>
              <a:t> primero y la </a:t>
            </a:r>
            <a:r>
              <a:rPr lang="es-ES" sz="2000" b="1" dirty="0"/>
              <a:t>refactorización</a:t>
            </a:r>
            <a:endParaRPr lang="es-CO" sz="20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troducción al Desarrollo Guiado por Pruebas (TDD) | Mindware SRL">
            <a:extLst>
              <a:ext uri="{FF2B5EF4-FFF2-40B4-BE49-F238E27FC236}">
                <a16:creationId xmlns:a16="http://schemas.microsoft.com/office/drawing/2014/main" id="{C8F12325-AF72-4D71-8CFB-770088983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r="3" b="2789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8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B309EE-3A88-4146-AE17-700289FC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PROPOSITO</a:t>
            </a:r>
            <a:endParaRPr lang="es-CO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F0A6BD-9A52-482A-ACF9-37F0C9CBD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92075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0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C1214-78CF-4A37-8FE7-AA4BF00C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84625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/>
              <a:t>EJEMPLO</a:t>
            </a:r>
            <a:endParaRPr lang="es-CO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Marcador de contenido 2">
            <a:extLst>
              <a:ext uri="{FF2B5EF4-FFF2-40B4-BE49-F238E27FC236}">
                <a16:creationId xmlns:a16="http://schemas.microsoft.com/office/drawing/2014/main" id="{F3900ED5-EA2F-4807-9D30-C83F6B2E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14033"/>
              </p:ext>
            </p:extLst>
          </p:nvPr>
        </p:nvGraphicFramePr>
        <p:xfrm>
          <a:off x="838200" y="190589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ítulo 1">
            <a:extLst>
              <a:ext uri="{FF2B5EF4-FFF2-40B4-BE49-F238E27FC236}">
                <a16:creationId xmlns:a16="http://schemas.microsoft.com/office/drawing/2014/main" id="{98C015DB-8F28-4BCF-BB60-EE92D5FD58BC}"/>
              </a:ext>
            </a:extLst>
          </p:cNvPr>
          <p:cNvSpPr txBox="1">
            <a:spLocks/>
          </p:cNvSpPr>
          <p:nvPr/>
        </p:nvSpPr>
        <p:spPr>
          <a:xfrm>
            <a:off x="4115652" y="713127"/>
            <a:ext cx="3525865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TIENDA VIRTUAL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9538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1F08A9-FBAB-41B9-899C-0C1F3FF1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BENEFICIOS</a:t>
            </a:r>
            <a:endParaRPr lang="es-CO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CE33E71-FEA7-48AA-AC68-A3D76173E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58367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69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8ADAC-074B-488C-B4DF-F7F4895B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CO" b="1" i="0">
                <a:solidFill>
                  <a:srgbClr val="FFFFFF"/>
                </a:solidFill>
                <a:effectLst/>
                <a:latin typeface="-apple-system"/>
              </a:rPr>
              <a:t>¿Siempre debería hacer TDD?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FFF0D8-4B20-4D7A-972E-7B57E9E0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sz="2200" b="0" i="0" dirty="0">
                <a:effectLst/>
                <a:latin typeface="-apple-system"/>
              </a:rPr>
              <a:t>Mi opinión es, cuando sea posible, en realidad hay casos en los que se puede volver complicado.</a:t>
            </a:r>
          </a:p>
          <a:p>
            <a:endParaRPr lang="es-ES" sz="2200" dirty="0">
              <a:latin typeface="-apple-system"/>
            </a:endParaRPr>
          </a:p>
          <a:p>
            <a:pPr marL="0" indent="0">
              <a:buNone/>
            </a:pPr>
            <a:r>
              <a:rPr lang="es-ES" sz="2200" dirty="0">
                <a:latin typeface="-apple-system"/>
              </a:rPr>
              <a:t>Al </a:t>
            </a:r>
            <a:r>
              <a:rPr lang="es-ES" sz="2200" b="0" i="0" dirty="0">
                <a:effectLst/>
                <a:latin typeface="-apple-system"/>
              </a:rPr>
              <a:t>construir el HTML de un componente, utilizando herramientas convencionales para seleccionar elementos (a través de selectores), ¿Que va a pasar si el selector cambia? La prueba se quiebra.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93375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2815E-C90C-4032-8218-E2B56BC3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Conclusión</a:t>
            </a:r>
            <a:br>
              <a:rPr lang="es-ES" sz="4000" dirty="0">
                <a:solidFill>
                  <a:srgbClr val="FFFFFF"/>
                </a:solidFill>
              </a:rPr>
            </a:b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35A3D-9D46-4B62-9C7D-48B718C4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b="0" i="0" dirty="0">
                <a:effectLst/>
                <a:latin typeface="-apple-system"/>
              </a:rPr>
              <a:t>Es una práctica que nos obliga a escribir nuestras pruebas unitarias primero para intentar asegurarnos cubrir todos los casos posibles, requiere constancia y dedicación para "masterizar“ esta forma de programar. Recomiendo que lo hagan, fácilmente encontrarán las situaciones en las que tiene o no tiene sentido hacerlo.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6974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D61ACA5-3FA7-40D2-A61D-63A6EE818EA0}">
  <we:reference id="c5e7663d-c73a-4808-9ab1-6bb72fbf3708" version="1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278</Words>
  <Application>Microsoft Office PowerPoint</Application>
  <PresentationFormat>Panorámica</PresentationFormat>
  <Paragraphs>44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Tema de Office</vt:lpstr>
      <vt:lpstr>TDD TEST DRIVEN DEVELOPMENT</vt:lpstr>
      <vt:lpstr>PIRAMIDE DE PRUEBAS</vt:lpstr>
      <vt:lpstr>CARACTERISTICAS DE UNA PRUEBA UNITARIA</vt:lpstr>
      <vt:lpstr>DESARROLLO GUIADO POR PRUEBAS</vt:lpstr>
      <vt:lpstr>PROPOSITO</vt:lpstr>
      <vt:lpstr>EJEMPLO</vt:lpstr>
      <vt:lpstr>BENEFICIOS</vt:lpstr>
      <vt:lpstr>¿Siempre debería hacer TDD?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TEST DRIVEN DEVELOPMENT</dc:title>
  <dc:creator>Hugo Alberto Ardila Molina</dc:creator>
  <cp:lastModifiedBy>Hugo Alberto Ardila Molina</cp:lastModifiedBy>
  <cp:revision>1</cp:revision>
  <dcterms:created xsi:type="dcterms:W3CDTF">2022-02-11T03:43:56Z</dcterms:created>
  <dcterms:modified xsi:type="dcterms:W3CDTF">2022-02-11T04:03:55Z</dcterms:modified>
</cp:coreProperties>
</file>