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3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2" y="0"/>
            <a:ext cx="9154142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15815" y="2708920"/>
            <a:ext cx="6186195" cy="86409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3789040"/>
            <a:ext cx="5832648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Bell MT" pitchFamily="18" charset="0"/>
                <a:cs typeface="Aparajit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4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parajita" pitchFamily="34" charset="0"/>
                <a:cs typeface="Aparajita" pitchFamily="34" charset="0"/>
              </a:defRPr>
            </a:lvl1pPr>
            <a:lvl2pPr>
              <a:defRPr sz="3200">
                <a:latin typeface="Aparajita" pitchFamily="34" charset="0"/>
                <a:cs typeface="Aparajita" pitchFamily="34" charset="0"/>
              </a:defRPr>
            </a:lvl2pPr>
            <a:lvl3pPr>
              <a:defRPr sz="3200">
                <a:latin typeface="Aparajita" pitchFamily="34" charset="0"/>
                <a:cs typeface="Aparajita" pitchFamily="34" charset="0"/>
              </a:defRPr>
            </a:lvl3pPr>
            <a:lvl4pPr>
              <a:defRPr sz="3200">
                <a:latin typeface="Aparajita" pitchFamily="34" charset="0"/>
                <a:cs typeface="Aparajita" pitchFamily="34" charset="0"/>
              </a:defRPr>
            </a:lvl4pPr>
            <a:lvl5pPr>
              <a:defRPr sz="3200">
                <a:latin typeface="Aparajita" pitchFamily="34" charset="0"/>
                <a:cs typeface="Aparajit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2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5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1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5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FF7D-922A-491D-8465-B5D9F2D65715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65736" y="2780928"/>
            <a:ext cx="7067734" cy="1728192"/>
          </a:xfrm>
        </p:spPr>
        <p:txBody>
          <a:bodyPr>
            <a:noAutofit/>
          </a:bodyPr>
          <a:lstStyle/>
          <a:p>
            <a:r>
              <a:rPr lang="es-ES" sz="6000" dirty="0" smtClean="0"/>
              <a:t>Introducción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06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680519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 smtClean="0"/>
              <a:t>Lenguaje </a:t>
            </a:r>
            <a:r>
              <a:rPr lang="es-ES" sz="2400" dirty="0"/>
              <a:t>de propósito general. </a:t>
            </a:r>
            <a:endParaRPr lang="es-ES" sz="2400" dirty="0" smtClean="0"/>
          </a:p>
          <a:p>
            <a:r>
              <a:rPr lang="es-ES" sz="2400" dirty="0" smtClean="0"/>
              <a:t>Lenguaje </a:t>
            </a:r>
            <a:r>
              <a:rPr lang="es-ES" sz="2400" dirty="0"/>
              <a:t>Orientado a Objetos. </a:t>
            </a:r>
            <a:endParaRPr lang="es-ES" sz="2400" dirty="0" smtClean="0"/>
          </a:p>
          <a:p>
            <a:r>
              <a:rPr lang="es-ES" sz="2400" dirty="0" smtClean="0"/>
              <a:t>Sintaxis </a:t>
            </a:r>
            <a:r>
              <a:rPr lang="es-ES" sz="2400" dirty="0"/>
              <a:t>inspirada en la de C/C++. </a:t>
            </a:r>
            <a:endParaRPr lang="es-ES" sz="2400" dirty="0" smtClean="0"/>
          </a:p>
          <a:p>
            <a:r>
              <a:rPr lang="es-ES" sz="2400" dirty="0" smtClean="0"/>
              <a:t>Lenguaje </a:t>
            </a:r>
            <a:r>
              <a:rPr lang="es-ES" sz="2400" dirty="0"/>
              <a:t>multiplataforma: Los programas Java se ejecutan sin variación (sin recompilar) en cualquier plataforma soportada (Windows, UNIX, Mac, etc.) </a:t>
            </a:r>
            <a:endParaRPr lang="es-ES" sz="2400" dirty="0" smtClean="0"/>
          </a:p>
          <a:p>
            <a:r>
              <a:rPr lang="es-ES" sz="2400" dirty="0" smtClean="0"/>
              <a:t>Lenguaje </a:t>
            </a:r>
            <a:r>
              <a:rPr lang="es-ES" sz="2400" dirty="0"/>
              <a:t>interpretado: El intérprete a código máquina (dependiente de la plataforma) se llama Java Virtual Machine (JVM). El compilador produce un código intermedio independiente del sistema denominado </a:t>
            </a:r>
            <a:r>
              <a:rPr lang="es-ES" sz="2400" i="1" dirty="0" err="1"/>
              <a:t>bytecode</a:t>
            </a:r>
            <a:r>
              <a:rPr lang="es-ES" sz="2400" i="1" dirty="0"/>
              <a:t> </a:t>
            </a:r>
            <a:r>
              <a:rPr lang="es-ES" sz="2400" dirty="0"/>
              <a:t>ó código byte. </a:t>
            </a:r>
            <a:endParaRPr lang="es-ES" sz="2400" dirty="0" smtClean="0"/>
          </a:p>
          <a:p>
            <a:r>
              <a:rPr lang="es-ES" sz="2400" dirty="0" smtClean="0"/>
              <a:t>Lenguaje </a:t>
            </a:r>
            <a:r>
              <a:rPr lang="es-ES" sz="2400" dirty="0"/>
              <a:t>gratuito: Creado por SUN Microsystems, que distribuye gratuitamente el producto base, denominado JDK (Java </a:t>
            </a:r>
            <a:r>
              <a:rPr lang="es-ES" sz="2400" dirty="0" err="1"/>
              <a:t>Development</a:t>
            </a:r>
            <a:r>
              <a:rPr lang="es-ES" sz="2400" dirty="0"/>
              <a:t> </a:t>
            </a:r>
            <a:r>
              <a:rPr lang="es-ES" sz="2400" dirty="0" err="1"/>
              <a:t>Toolkit</a:t>
            </a:r>
            <a:r>
              <a:rPr lang="es-ES" sz="2400" dirty="0"/>
              <a:t>) o actualmente J2SE (Java 2 Standard </a:t>
            </a:r>
            <a:r>
              <a:rPr lang="es-ES" sz="2400" dirty="0" err="1"/>
              <a:t>Edition</a:t>
            </a:r>
            <a:r>
              <a:rPr lang="es-ES" sz="2400" dirty="0"/>
              <a:t>). </a:t>
            </a:r>
            <a:endParaRPr lang="es-ES" sz="2400" dirty="0" smtClean="0"/>
          </a:p>
          <a:p>
            <a:r>
              <a:rPr lang="es-ES" sz="2400" dirty="0" smtClean="0"/>
              <a:t>API </a:t>
            </a:r>
            <a:r>
              <a:rPr lang="es-ES" sz="2400" dirty="0"/>
              <a:t>distribuida con el J2SE muy amplia. Código fuente de la API disponible.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8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Facilidades del lenguaje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797552" cy="4464495"/>
          </a:xfrm>
        </p:spPr>
        <p:txBody>
          <a:bodyPr>
            <a:normAutofit/>
          </a:bodyPr>
          <a:lstStyle/>
          <a:p>
            <a:r>
              <a:rPr lang="es-ES" sz="2400" dirty="0" smtClean="0"/>
              <a:t>Herramientas </a:t>
            </a:r>
            <a:r>
              <a:rPr lang="es-ES" sz="2400" dirty="0"/>
              <a:t>para generar programas Java. Compilador, depurador, herramienta para documentación, etc. </a:t>
            </a:r>
          </a:p>
          <a:p>
            <a:r>
              <a:rPr lang="es-ES" sz="2400" dirty="0" smtClean="0"/>
              <a:t>La </a:t>
            </a:r>
            <a:r>
              <a:rPr lang="es-ES" sz="2400" dirty="0"/>
              <a:t>JVM, necesaria para ejecutar programas Java. </a:t>
            </a:r>
          </a:p>
          <a:p>
            <a:r>
              <a:rPr lang="es-ES" sz="2400" dirty="0" smtClean="0"/>
              <a:t>La </a:t>
            </a:r>
            <a:r>
              <a:rPr lang="es-ES" sz="2400" dirty="0"/>
              <a:t>API de Java (jerarquía de clases). </a:t>
            </a:r>
          </a:p>
          <a:p>
            <a:r>
              <a:rPr lang="es-ES" sz="2400" dirty="0" smtClean="0"/>
              <a:t>Código </a:t>
            </a:r>
            <a:r>
              <a:rPr lang="es-ES" sz="2400" dirty="0"/>
              <a:t>fuente de la API (Opcional). </a:t>
            </a:r>
          </a:p>
          <a:p>
            <a:r>
              <a:rPr lang="es-ES" sz="2400" dirty="0" smtClean="0"/>
              <a:t>Documentación</a:t>
            </a:r>
            <a:r>
              <a:rPr lang="es-ES" sz="2400" dirty="0"/>
              <a:t>. </a:t>
            </a:r>
          </a:p>
          <a:p>
            <a:endParaRPr lang="es-ES" sz="1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JRE y 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797552" cy="446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•</a:t>
            </a:r>
            <a:r>
              <a:rPr lang="es-ES" sz="2000" dirty="0"/>
              <a:t>El </a:t>
            </a:r>
            <a:r>
              <a:rPr lang="es-ES" sz="2000" b="1" dirty="0"/>
              <a:t>JDK </a:t>
            </a:r>
            <a:r>
              <a:rPr lang="es-ES" sz="2000" dirty="0"/>
              <a:t>(Java </a:t>
            </a:r>
            <a:r>
              <a:rPr lang="es-ES" sz="2000" dirty="0" err="1"/>
              <a:t>Development</a:t>
            </a:r>
            <a:r>
              <a:rPr lang="es-ES" sz="2000" dirty="0"/>
              <a:t> Kit) es el software requerido para la creación de programas Java, consiste en un conjunto de librerías y herramientas de desarrollo necesarias para los procesos de compilación y ejecución de las aplicaciones. 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•El </a:t>
            </a:r>
            <a:r>
              <a:rPr lang="es-ES" sz="2000" b="1" dirty="0"/>
              <a:t>JRE </a:t>
            </a:r>
            <a:r>
              <a:rPr lang="es-ES" sz="2000" dirty="0"/>
              <a:t>(Java </a:t>
            </a:r>
            <a:r>
              <a:rPr lang="es-ES" sz="2000" dirty="0" err="1"/>
              <a:t>Runtime</a:t>
            </a:r>
            <a:r>
              <a:rPr lang="es-ES" sz="2000" dirty="0"/>
              <a:t> </a:t>
            </a:r>
            <a:r>
              <a:rPr lang="es-ES" sz="2000" dirty="0" err="1"/>
              <a:t>Environment</a:t>
            </a:r>
            <a:r>
              <a:rPr lang="es-ES" sz="2000" dirty="0"/>
              <a:t>) es el entorno mínimo para la ejecución de programas, sin esta las aplicaciones Java no podrían ser ejecutadas satisfactoriamente. </a:t>
            </a:r>
          </a:p>
          <a:p>
            <a:endParaRPr lang="es-ES" sz="1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JRE y 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797552" cy="4464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Hay </a:t>
            </a:r>
            <a:r>
              <a:rPr lang="es-ES" sz="2400" dirty="0"/>
              <a:t>que tener en cuenta que al momento de instalar el </a:t>
            </a:r>
            <a:r>
              <a:rPr lang="es-ES" sz="2400" b="1" dirty="0"/>
              <a:t>JDK </a:t>
            </a:r>
            <a:r>
              <a:rPr lang="es-ES" sz="2400" dirty="0"/>
              <a:t>el </a:t>
            </a:r>
            <a:r>
              <a:rPr lang="es-ES" sz="2400" b="1" dirty="0"/>
              <a:t>JRE </a:t>
            </a:r>
            <a:r>
              <a:rPr lang="es-ES" sz="2400" dirty="0"/>
              <a:t>es instalado por defecto, ya que las aplicaciones se prueban primero por el desarrollador y para </a:t>
            </a:r>
            <a:r>
              <a:rPr lang="es-ES" sz="2400" dirty="0" smtClean="0"/>
              <a:t>esto </a:t>
            </a:r>
            <a:r>
              <a:rPr lang="es-ES" sz="2400" dirty="0"/>
              <a:t>deben ser ejecutadas, sin embargo el JRE puede ser instalado sin que el </a:t>
            </a:r>
            <a:r>
              <a:rPr lang="es-ES" sz="2400" b="1" dirty="0"/>
              <a:t>JDK </a:t>
            </a:r>
            <a:r>
              <a:rPr lang="es-ES" sz="2400" dirty="0"/>
              <a:t>lo esté, pues por lo regular esta herramienta se instala en máquinas donde solo es necesario ejecutar las aplicaciones mas no realizar actividades de desarrollo o compilación (instalación en la máquina del Cliente). </a:t>
            </a:r>
            <a:endParaRPr lang="es-ES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7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Historia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5413"/>
            <a:ext cx="8526627" cy="4796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Compilación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68951" cy="526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1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Tecnologías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/>
              <a:t>Productos </a:t>
            </a:r>
            <a:r>
              <a:rPr lang="es-ES" sz="2000" b="1" dirty="0"/>
              <a:t>de la Tecnología JAVA </a:t>
            </a:r>
            <a:endParaRPr lang="es-ES" sz="2000" b="1" dirty="0" smtClean="0"/>
          </a:p>
          <a:p>
            <a:pPr marL="0" indent="0">
              <a:buNone/>
            </a:pPr>
            <a:endParaRPr lang="es-ES" sz="700" dirty="0"/>
          </a:p>
          <a:p>
            <a:pPr marL="0" indent="0">
              <a:buNone/>
            </a:pPr>
            <a:r>
              <a:rPr lang="es-ES" sz="2000" dirty="0" smtClean="0"/>
              <a:t>Se </a:t>
            </a:r>
            <a:r>
              <a:rPr lang="es-ES" sz="2000" dirty="0"/>
              <a:t>tienen 3 tecnologías principales: </a:t>
            </a:r>
          </a:p>
          <a:p>
            <a:pPr marL="400050" lvl="1" indent="0">
              <a:buNone/>
            </a:pPr>
            <a:r>
              <a:rPr lang="es-ES" sz="2000" dirty="0"/>
              <a:t>•</a:t>
            </a:r>
            <a:r>
              <a:rPr lang="es-ES" sz="2000" b="1" dirty="0"/>
              <a:t>JME (Java Micro </a:t>
            </a:r>
            <a:r>
              <a:rPr lang="es-ES" sz="2000" b="1" dirty="0" err="1"/>
              <a:t>Edition</a:t>
            </a:r>
            <a:r>
              <a:rPr lang="es-ES" sz="2000" b="1" dirty="0"/>
              <a:t>)</a:t>
            </a:r>
            <a:r>
              <a:rPr lang="es-ES" sz="2000" dirty="0"/>
              <a:t> : Aplicaciones </a:t>
            </a:r>
            <a:r>
              <a:rPr lang="es-ES" sz="2000" dirty="0" err="1"/>
              <a:t>Moviles</a:t>
            </a:r>
            <a:r>
              <a:rPr lang="es-ES" sz="2000" dirty="0"/>
              <a:t>, anteriormente conocido como J2ME (</a:t>
            </a:r>
            <a:r>
              <a:rPr lang="es-ES" sz="2000" dirty="0" err="1"/>
              <a:t>version</a:t>
            </a:r>
            <a:r>
              <a:rPr lang="es-ES" sz="2000" dirty="0"/>
              <a:t> 1.2 de Java) </a:t>
            </a:r>
            <a:endParaRPr lang="es-ES" sz="2000" dirty="0" smtClean="0"/>
          </a:p>
          <a:p>
            <a:pPr marL="400050" lvl="1" indent="0">
              <a:buNone/>
            </a:pPr>
            <a:endParaRPr lang="es-ES" sz="2000" dirty="0"/>
          </a:p>
          <a:p>
            <a:pPr marL="400050" lvl="1" indent="0">
              <a:buNone/>
            </a:pPr>
            <a:r>
              <a:rPr lang="es-ES" sz="2000" dirty="0"/>
              <a:t>•</a:t>
            </a:r>
            <a:r>
              <a:rPr lang="es-ES" sz="2000" b="1" dirty="0"/>
              <a:t>JSE (Java Standard </a:t>
            </a:r>
            <a:r>
              <a:rPr lang="es-ES" sz="2000" b="1" dirty="0" err="1"/>
              <a:t>Edition</a:t>
            </a:r>
            <a:r>
              <a:rPr lang="es-ES" sz="2000" b="1" dirty="0"/>
              <a:t>)</a:t>
            </a:r>
            <a:r>
              <a:rPr lang="es-ES" sz="2000" dirty="0"/>
              <a:t> : Aplicaciones de escritorio (stand </a:t>
            </a:r>
            <a:r>
              <a:rPr lang="es-ES" sz="2000" dirty="0" err="1"/>
              <a:t>alone</a:t>
            </a:r>
            <a:r>
              <a:rPr lang="es-ES" sz="2000" dirty="0"/>
              <a:t>), </a:t>
            </a:r>
            <a:r>
              <a:rPr lang="es-ES" sz="2000" dirty="0" err="1" smtClean="0"/>
              <a:t>applets</a:t>
            </a:r>
            <a:r>
              <a:rPr lang="es-ES" sz="2000" dirty="0"/>
              <a:t>, anteriormente conocido como J2SE (</a:t>
            </a:r>
            <a:r>
              <a:rPr lang="es-ES" sz="2000" dirty="0" err="1"/>
              <a:t>version</a:t>
            </a:r>
            <a:r>
              <a:rPr lang="es-ES" sz="2000" dirty="0"/>
              <a:t> 1.2 de Java) </a:t>
            </a:r>
            <a:endParaRPr lang="es-ES" sz="2000" dirty="0" smtClean="0"/>
          </a:p>
          <a:p>
            <a:pPr marL="400050" lvl="1" indent="0">
              <a:buNone/>
            </a:pPr>
            <a:endParaRPr lang="es-ES" sz="2000" dirty="0"/>
          </a:p>
          <a:p>
            <a:pPr marL="400050" lvl="1" indent="0">
              <a:buNone/>
            </a:pPr>
            <a:r>
              <a:rPr lang="es-ES" sz="2000" b="1" dirty="0"/>
              <a:t>•JEE (Java </a:t>
            </a:r>
            <a:r>
              <a:rPr lang="es-ES" sz="2000" b="1" dirty="0" smtClean="0"/>
              <a:t>Enterprise </a:t>
            </a:r>
            <a:r>
              <a:rPr lang="es-ES" sz="2000" b="1" dirty="0" err="1" smtClean="0"/>
              <a:t>Edition</a:t>
            </a:r>
            <a:r>
              <a:rPr lang="es-ES" sz="2000" b="1" dirty="0"/>
              <a:t>) </a:t>
            </a:r>
            <a:r>
              <a:rPr lang="es-ES" sz="2000" dirty="0"/>
              <a:t>: Aplicaciones empresariales, entorno cliente servidor, software distribuido, anteriormente conocido como J2EE (</a:t>
            </a:r>
            <a:r>
              <a:rPr lang="es-ES" sz="2000" dirty="0" err="1"/>
              <a:t>version</a:t>
            </a:r>
            <a:r>
              <a:rPr lang="es-ES" sz="2000" dirty="0"/>
              <a:t> 1.2 de Java) 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64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Creación Variable de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9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Productos </a:t>
            </a:r>
            <a:r>
              <a:rPr lang="es-ES" sz="2400" b="1" dirty="0"/>
              <a:t>de la Tecnología JAVA </a:t>
            </a:r>
            <a:endParaRPr lang="es-ES" sz="2400" b="1" dirty="0" smtClean="0"/>
          </a:p>
          <a:p>
            <a:pPr marL="0" indent="0">
              <a:buNone/>
            </a:pPr>
            <a:endParaRPr lang="es-ES" sz="8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" y="1772816"/>
            <a:ext cx="7525947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3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869560" cy="46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 smtClean="0"/>
              <a:t>Sencillo</a:t>
            </a:r>
            <a:r>
              <a:rPr lang="es-ES" sz="2000" b="1" dirty="0"/>
              <a:t>, orientado a objetos y familiar</a:t>
            </a:r>
            <a:r>
              <a:rPr lang="es-ES" sz="2000" dirty="0"/>
              <a:t>: Sencillo, para que no requiera grandes esfuerzos de entrenamiento para los desarrolladores. Orientado a objetos, porque la tecnología de objetos se considera madura y es el enfoque más adecuado para las necesidades de los sistemas distribuidos y/o cliente/servidor. Familiar, porque aunque se rechazó C++, se mantuvo Java lo más parecido posible a C++, eliminando sus complejidades innecesarias, para facilitar la migración al nuevo lenguaje. 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5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869560" cy="46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b="1" dirty="0"/>
          </a:p>
          <a:p>
            <a:endParaRPr lang="es-ES" sz="2400" dirty="0"/>
          </a:p>
          <a:p>
            <a:pPr marL="0" indent="0">
              <a:buNone/>
            </a:pPr>
            <a:r>
              <a:rPr lang="es-ES" sz="2800" b="1" dirty="0" smtClean="0"/>
              <a:t>Robusto </a:t>
            </a:r>
            <a:r>
              <a:rPr lang="es-ES" sz="2800" b="1" dirty="0"/>
              <a:t>y seguro</a:t>
            </a:r>
            <a:r>
              <a:rPr lang="es-ES" sz="2800" dirty="0"/>
              <a:t>: Robusto, simplificando la administración de memoria y eliminando las complejidades del uso de apuntadores y aritmética de apuntadores del C. Seguro para que pueda operar en un entorno de red. 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7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869560" cy="46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/>
              <a:t>Independiente </a:t>
            </a:r>
            <a:r>
              <a:rPr lang="es-ES" sz="2000" b="1" dirty="0"/>
              <a:t>de </a:t>
            </a:r>
            <a:r>
              <a:rPr lang="es-ES" sz="2000" b="1"/>
              <a:t>la </a:t>
            </a:r>
            <a:r>
              <a:rPr lang="es-ES" sz="2000" b="1" smtClean="0"/>
              <a:t>arquitectura </a:t>
            </a:r>
            <a:r>
              <a:rPr lang="es-ES" sz="2000" b="1" dirty="0"/>
              <a:t>y portable</a:t>
            </a:r>
            <a:r>
              <a:rPr lang="es-ES" sz="2000" dirty="0"/>
              <a:t>: Java está diseñado para soportar aplicaciones que serán instaladas en un entorno de red heterogéneo, con hardware y sistemas operativos diversos. Para hacer esto posible el compilador Java genera un código llamado '</a:t>
            </a:r>
            <a:r>
              <a:rPr lang="es-ES" sz="2000" dirty="0" err="1"/>
              <a:t>bytecodes</a:t>
            </a:r>
            <a:r>
              <a:rPr lang="es-ES" sz="2000" dirty="0"/>
              <a:t>' o comúnmente conocido como código byte, un formato de código independiente de la plataforma diseñado para transportar código eficientemente a través de múltiples plataformas de hardware y software. Es además portable en el sentido de que es rigurosamente el mismo lenguaje en todas las plataformas. El '</a:t>
            </a:r>
            <a:r>
              <a:rPr lang="es-ES" sz="2000" dirty="0" err="1"/>
              <a:t>bytecode</a:t>
            </a:r>
            <a:r>
              <a:rPr lang="es-ES" sz="2000" dirty="0"/>
              <a:t>' es traducido a código máquina y ejecutado por la Java Virtual Machine, que es la implementación Java para cada plataforma hardware-software concreta. </a:t>
            </a:r>
            <a:r>
              <a:rPr lang="es-ES" sz="2400" dirty="0" smtClean="0"/>
              <a:t> </a:t>
            </a:r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6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869560" cy="46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/>
              <a:t>Alto </a:t>
            </a:r>
            <a:r>
              <a:rPr lang="es-ES" sz="2000" b="1" dirty="0"/>
              <a:t>rendimiento</a:t>
            </a:r>
            <a:r>
              <a:rPr lang="es-ES" sz="2000" dirty="0"/>
              <a:t>: A pesar de ser interpretado, Java tiene en cuenta el rendimiento, y particularmente en las últimas versiones dispone de diversas herramientas para su optimización. Cuando se necesitan capacidades de proceso intensivas, pueden usarse llamadas a código nativo. </a:t>
            </a: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1" dirty="0" smtClean="0"/>
              <a:t>Interpretado</a:t>
            </a:r>
            <a:r>
              <a:rPr lang="es-ES" sz="2000" b="1" dirty="0"/>
              <a:t>, </a:t>
            </a:r>
            <a:r>
              <a:rPr lang="es-ES" sz="2000" b="1" dirty="0" err="1"/>
              <a:t>multi</a:t>
            </a:r>
            <a:r>
              <a:rPr lang="es-ES" sz="2000" b="1" dirty="0"/>
              <a:t>-hilo y dinámico</a:t>
            </a:r>
            <a:r>
              <a:rPr lang="es-ES" sz="2000" dirty="0"/>
              <a:t>: El intérprete Java puede ejecutar </a:t>
            </a:r>
            <a:r>
              <a:rPr lang="es-ES" sz="2000" dirty="0" err="1"/>
              <a:t>codigo</a:t>
            </a:r>
            <a:r>
              <a:rPr lang="es-ES" sz="2000" dirty="0"/>
              <a:t> byte en cualquier máquina que disponga de una Máquina Virtual Java (JVM). Además Java incorpora capacidades avanzadas de ejecución </a:t>
            </a:r>
            <a:r>
              <a:rPr lang="es-ES" sz="2000" dirty="0" err="1"/>
              <a:t>multi</a:t>
            </a:r>
            <a:r>
              <a:rPr lang="es-ES" sz="2000" dirty="0"/>
              <a:t>-hilo (ejecución simultánea de más de un flujo de programa) y proporciona mecanismos de carga dinámica de clases en tiempo de ejecución. </a:t>
            </a:r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6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862</Words>
  <Application>Microsoft Office PowerPoint</Application>
  <PresentationFormat>Presentación en pantalla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Aparajita</vt:lpstr>
      <vt:lpstr>Arial</vt:lpstr>
      <vt:lpstr>Bell MT</vt:lpstr>
      <vt:lpstr>Calibri</vt:lpstr>
      <vt:lpstr>Tema de Office</vt:lpstr>
      <vt:lpstr>Introducción</vt:lpstr>
      <vt:lpstr>Historia</vt:lpstr>
      <vt:lpstr>Compilación</vt:lpstr>
      <vt:lpstr>Tecnologías Java</vt:lpstr>
      <vt:lpstr>Creación Variable de Entorno</vt:lpstr>
      <vt:lpstr>Características</vt:lpstr>
      <vt:lpstr>Características</vt:lpstr>
      <vt:lpstr>Características</vt:lpstr>
      <vt:lpstr>Características</vt:lpstr>
      <vt:lpstr>Características</vt:lpstr>
      <vt:lpstr>Facilidades del lenguaje</vt:lpstr>
      <vt:lpstr>JRE y JDK</vt:lpstr>
      <vt:lpstr>JRE y JDK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CHENAO</dc:creator>
  <cp:lastModifiedBy>CHENAO</cp:lastModifiedBy>
  <cp:revision>23</cp:revision>
  <dcterms:created xsi:type="dcterms:W3CDTF">2015-04-05T19:15:56Z</dcterms:created>
  <dcterms:modified xsi:type="dcterms:W3CDTF">2018-01-22T13:33:18Z</dcterms:modified>
</cp:coreProperties>
</file>