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6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93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901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779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69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93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67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39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7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22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996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3065-0F50-45F6-B992-464837C29719}" type="datetimeFigureOut">
              <a:rPr lang="es-CO" smtClean="0"/>
              <a:t>05/03/2021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09D0-F96A-400B-A5A2-CE29AB9B83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89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0303" y="55364"/>
            <a:ext cx="1893195" cy="16290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i="1" dirty="0" smtClean="0"/>
              <a:t>proveedor</a:t>
            </a:r>
            <a:endParaRPr lang="es-CO" i="1" dirty="0"/>
          </a:p>
        </p:txBody>
      </p:sp>
      <p:sp>
        <p:nvSpPr>
          <p:cNvPr id="10" name="Rectángulo 9"/>
          <p:cNvSpPr/>
          <p:nvPr/>
        </p:nvSpPr>
        <p:spPr>
          <a:xfrm>
            <a:off x="180303" y="2878345"/>
            <a:ext cx="1893195" cy="1180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i="1" dirty="0" smtClean="0">
                <a:solidFill>
                  <a:schemeClr val="tx1"/>
                </a:solidFill>
              </a:rPr>
              <a:t>productos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0303" y="5432125"/>
            <a:ext cx="1893195" cy="1723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93358" y="513519"/>
            <a:ext cx="1893195" cy="115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venta por día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604088" y="2703560"/>
            <a:ext cx="1893195" cy="1336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3496819" y="5009473"/>
            <a:ext cx="1893195" cy="115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i="1" dirty="0" smtClean="0">
                <a:solidFill>
                  <a:schemeClr val="tx1"/>
                </a:solidFill>
              </a:rPr>
              <a:t>Venta por mes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716748" y="55364"/>
            <a:ext cx="1893195" cy="1400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i="1" dirty="0" smtClean="0">
                <a:solidFill>
                  <a:schemeClr val="tx1"/>
                </a:solidFill>
              </a:rPr>
              <a:t>cliente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786553" y="2630867"/>
            <a:ext cx="1893195" cy="115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i="1" dirty="0" smtClean="0">
                <a:solidFill>
                  <a:schemeClr val="tx1"/>
                </a:solidFill>
              </a:rPr>
              <a:t>ingresos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9828026" y="2941814"/>
            <a:ext cx="1893195" cy="158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i="1" dirty="0" smtClean="0">
                <a:solidFill>
                  <a:schemeClr val="tx1"/>
                </a:solidFill>
              </a:rPr>
              <a:t>domicilios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546304" y="5432125"/>
            <a:ext cx="1893195" cy="1432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i="1" dirty="0" smtClean="0">
                <a:solidFill>
                  <a:schemeClr val="tx1"/>
                </a:solidFill>
              </a:rPr>
              <a:t>platillos</a:t>
            </a:r>
            <a:endParaRPr lang="es-CO" i="1" dirty="0">
              <a:solidFill>
                <a:schemeClr val="tx1"/>
              </a:solidFill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180303" y="513519"/>
            <a:ext cx="1893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80303" y="3205918"/>
            <a:ext cx="1893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80303" y="5776686"/>
            <a:ext cx="1893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3604090" y="2989943"/>
            <a:ext cx="1893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4862286" y="841829"/>
            <a:ext cx="19242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3496819" y="5417611"/>
            <a:ext cx="1893195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6765445" y="2984728"/>
            <a:ext cx="1935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8700854" y="417917"/>
            <a:ext cx="1909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9810532" y="3233207"/>
            <a:ext cx="1893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7546304" y="5776686"/>
            <a:ext cx="1857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7952" y="397884"/>
            <a:ext cx="16056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CO" b="1" dirty="0" smtClean="0"/>
              <a:t>Cod.proveedor</a:t>
            </a:r>
            <a:endParaRPr lang="es-CO" b="1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78971" y="1088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40852" y="640283"/>
            <a:ext cx="17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Nom. proveedor</a:t>
            </a:r>
            <a:endParaRPr lang="es-CO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09038" y="856818"/>
            <a:ext cx="105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dirección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437448" y="1086128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teléfono</a:t>
            </a:r>
            <a:endParaRPr lang="es-CO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37448" y="1298866"/>
            <a:ext cx="7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correo</a:t>
            </a:r>
            <a:endParaRPr lang="es-CO" dirty="0"/>
          </a:p>
        </p:txBody>
      </p:sp>
      <p:sp>
        <p:nvSpPr>
          <p:cNvPr id="61" name="Elipse 60"/>
          <p:cNvSpPr/>
          <p:nvPr/>
        </p:nvSpPr>
        <p:spPr>
          <a:xfrm>
            <a:off x="180303" y="555259"/>
            <a:ext cx="298668" cy="143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/>
          <p:cNvSpPr txBox="1"/>
          <p:nvPr/>
        </p:nvSpPr>
        <p:spPr>
          <a:xfrm>
            <a:off x="571336" y="3193447"/>
            <a:ext cx="148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Cod.producto</a:t>
            </a:r>
            <a:endParaRPr lang="es-CO" b="1" dirty="0"/>
          </a:p>
        </p:txBody>
      </p:sp>
      <p:sp>
        <p:nvSpPr>
          <p:cNvPr id="63" name="CuadroTexto 62"/>
          <p:cNvSpPr txBox="1"/>
          <p:nvPr/>
        </p:nvSpPr>
        <p:spPr>
          <a:xfrm>
            <a:off x="571336" y="341865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nombre</a:t>
            </a:r>
            <a:endParaRPr lang="es-CO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91707" y="3673851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Precio unidad</a:t>
            </a:r>
            <a:endParaRPr lang="es-CO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62482" y="543590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/>
              <a:t>empleado</a:t>
            </a:r>
            <a:endParaRPr lang="es-CO" i="1" dirty="0"/>
          </a:p>
        </p:txBody>
      </p:sp>
      <p:sp>
        <p:nvSpPr>
          <p:cNvPr id="68" name="CuadroTexto 67"/>
          <p:cNvSpPr txBox="1"/>
          <p:nvPr/>
        </p:nvSpPr>
        <p:spPr>
          <a:xfrm>
            <a:off x="685342" y="57216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cedula</a:t>
            </a:r>
            <a:endParaRPr lang="es-CO" b="1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85342" y="5922374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Nombre emp</a:t>
            </a:r>
            <a:endParaRPr lang="es-CO" dirty="0"/>
          </a:p>
        </p:txBody>
      </p:sp>
      <p:sp>
        <p:nvSpPr>
          <p:cNvPr id="70" name="CuadroTexto 69"/>
          <p:cNvSpPr txBox="1"/>
          <p:nvPr/>
        </p:nvSpPr>
        <p:spPr>
          <a:xfrm>
            <a:off x="663702" y="6135591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teléfono</a:t>
            </a:r>
            <a:endParaRPr lang="es-CO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26424" y="6339335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dirección</a:t>
            </a:r>
            <a:endParaRPr lang="es-CO" dirty="0"/>
          </a:p>
        </p:txBody>
      </p:sp>
      <p:sp>
        <p:nvSpPr>
          <p:cNvPr id="72" name="CuadroTexto 71"/>
          <p:cNvSpPr txBox="1"/>
          <p:nvPr/>
        </p:nvSpPr>
        <p:spPr>
          <a:xfrm>
            <a:off x="654701" y="652040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gmail</a:t>
            </a:r>
            <a:endParaRPr lang="es-CO" dirty="0"/>
          </a:p>
        </p:txBody>
      </p:sp>
      <p:sp>
        <p:nvSpPr>
          <p:cNvPr id="73" name="CuadroTexto 72"/>
          <p:cNvSpPr txBox="1"/>
          <p:nvPr/>
        </p:nvSpPr>
        <p:spPr>
          <a:xfrm>
            <a:off x="643612" y="6705140"/>
            <a:ext cx="7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/>
              <a:t>cargo</a:t>
            </a:r>
            <a:endParaRPr lang="es-CO" i="1" dirty="0"/>
          </a:p>
        </p:txBody>
      </p:sp>
      <p:sp>
        <p:nvSpPr>
          <p:cNvPr id="74" name="CuadroTexto 73"/>
          <p:cNvSpPr txBox="1"/>
          <p:nvPr/>
        </p:nvSpPr>
        <p:spPr>
          <a:xfrm>
            <a:off x="626424" y="68645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salario</a:t>
            </a:r>
            <a:endParaRPr lang="es-CO" dirty="0"/>
          </a:p>
        </p:txBody>
      </p:sp>
      <p:sp>
        <p:nvSpPr>
          <p:cNvPr id="75" name="Elipse 74"/>
          <p:cNvSpPr/>
          <p:nvPr/>
        </p:nvSpPr>
        <p:spPr>
          <a:xfrm>
            <a:off x="288114" y="5838459"/>
            <a:ext cx="298668" cy="143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4099185" y="2630867"/>
            <a:ext cx="90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/>
              <a:t>egresos</a:t>
            </a:r>
            <a:endParaRPr lang="es-CO" i="1" dirty="0"/>
          </a:p>
        </p:txBody>
      </p:sp>
      <p:sp>
        <p:nvSpPr>
          <p:cNvPr id="79" name="CuadroTexto 78"/>
          <p:cNvSpPr txBox="1"/>
          <p:nvPr/>
        </p:nvSpPr>
        <p:spPr>
          <a:xfrm>
            <a:off x="3926637" y="2905681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Cod.egreso</a:t>
            </a:r>
            <a:endParaRPr lang="es-CO" b="1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926637" y="309034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/>
              <a:t>Cod. platillo</a:t>
            </a:r>
            <a:endParaRPr lang="es-CO" i="1" dirty="0"/>
          </a:p>
        </p:txBody>
      </p:sp>
      <p:sp>
        <p:nvSpPr>
          <p:cNvPr id="81" name="CuadroTexto 80"/>
          <p:cNvSpPr txBox="1"/>
          <p:nvPr/>
        </p:nvSpPr>
        <p:spPr>
          <a:xfrm>
            <a:off x="3940610" y="3264521"/>
            <a:ext cx="146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Cod.producto</a:t>
            </a:r>
            <a:endParaRPr lang="es-CO" dirty="0"/>
          </a:p>
        </p:txBody>
      </p:sp>
      <p:sp>
        <p:nvSpPr>
          <p:cNvPr id="82" name="CuadroTexto 81"/>
          <p:cNvSpPr txBox="1"/>
          <p:nvPr/>
        </p:nvSpPr>
        <p:spPr>
          <a:xfrm>
            <a:off x="3914930" y="344918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Cod.domicilio</a:t>
            </a:r>
            <a:endParaRPr lang="es-CO" dirty="0"/>
          </a:p>
        </p:txBody>
      </p:sp>
      <p:sp>
        <p:nvSpPr>
          <p:cNvPr id="83" name="CuadroTexto 82"/>
          <p:cNvSpPr txBox="1"/>
          <p:nvPr/>
        </p:nvSpPr>
        <p:spPr>
          <a:xfrm>
            <a:off x="3935870" y="363775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cedula</a:t>
            </a:r>
            <a:endParaRPr lang="es-CO" dirty="0"/>
          </a:p>
        </p:txBody>
      </p:sp>
      <p:sp>
        <p:nvSpPr>
          <p:cNvPr id="84" name="Elipse 83"/>
          <p:cNvSpPr/>
          <p:nvPr/>
        </p:nvSpPr>
        <p:spPr>
          <a:xfrm>
            <a:off x="3633627" y="3004099"/>
            <a:ext cx="298668" cy="143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CuadroTexto 84"/>
          <p:cNvSpPr txBox="1"/>
          <p:nvPr/>
        </p:nvSpPr>
        <p:spPr>
          <a:xfrm>
            <a:off x="7083930" y="295777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Fecha ingreso</a:t>
            </a:r>
            <a:endParaRPr lang="es-CO" b="1" dirty="0"/>
          </a:p>
        </p:txBody>
      </p:sp>
      <p:sp>
        <p:nvSpPr>
          <p:cNvPr id="86" name="CuadroTexto 85"/>
          <p:cNvSpPr txBox="1"/>
          <p:nvPr/>
        </p:nvSpPr>
        <p:spPr>
          <a:xfrm>
            <a:off x="7083930" y="320283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Cod.domicilio</a:t>
            </a:r>
            <a:endParaRPr lang="es-CO" dirty="0"/>
          </a:p>
        </p:txBody>
      </p:sp>
      <p:sp>
        <p:nvSpPr>
          <p:cNvPr id="87" name="CuadroTexto 86"/>
          <p:cNvSpPr txBox="1"/>
          <p:nvPr/>
        </p:nvSpPr>
        <p:spPr>
          <a:xfrm>
            <a:off x="7081888" y="3438594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Fecha </a:t>
            </a:r>
            <a:r>
              <a:rPr lang="es-CO" dirty="0"/>
              <a:t>v</a:t>
            </a:r>
            <a:r>
              <a:rPr lang="es-CO" dirty="0" smtClean="0"/>
              <a:t>entas</a:t>
            </a:r>
            <a:endParaRPr lang="es-CO" dirty="0"/>
          </a:p>
        </p:txBody>
      </p:sp>
      <p:sp>
        <p:nvSpPr>
          <p:cNvPr id="88" name="Elipse 87"/>
          <p:cNvSpPr/>
          <p:nvPr/>
        </p:nvSpPr>
        <p:spPr>
          <a:xfrm>
            <a:off x="6807450" y="3076846"/>
            <a:ext cx="298668" cy="143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/>
          <p:cNvSpPr txBox="1"/>
          <p:nvPr/>
        </p:nvSpPr>
        <p:spPr>
          <a:xfrm>
            <a:off x="5214880" y="1262708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Cod. Platillo</a:t>
            </a:r>
            <a:endParaRPr lang="es-CO" dirty="0"/>
          </a:p>
        </p:txBody>
      </p:sp>
      <p:sp>
        <p:nvSpPr>
          <p:cNvPr id="90" name="CuadroTexto 89"/>
          <p:cNvSpPr txBox="1"/>
          <p:nvPr/>
        </p:nvSpPr>
        <p:spPr>
          <a:xfrm>
            <a:off x="5223787" y="798556"/>
            <a:ext cx="141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Fecha ventas</a:t>
            </a:r>
            <a:endParaRPr lang="es-CO" b="1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223787" y="1027992"/>
            <a:ext cx="99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cantidad</a:t>
            </a:r>
            <a:endParaRPr lang="es-CO" dirty="0"/>
          </a:p>
        </p:txBody>
      </p:sp>
      <p:sp>
        <p:nvSpPr>
          <p:cNvPr id="92" name="Elipse 91"/>
          <p:cNvSpPr/>
          <p:nvPr/>
        </p:nvSpPr>
        <p:spPr>
          <a:xfrm>
            <a:off x="4925119" y="901327"/>
            <a:ext cx="298668" cy="143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CuadroTexto 92"/>
          <p:cNvSpPr txBox="1"/>
          <p:nvPr/>
        </p:nvSpPr>
        <p:spPr>
          <a:xfrm>
            <a:off x="9165066" y="370593"/>
            <a:ext cx="13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Cod. cliente</a:t>
            </a:r>
            <a:endParaRPr lang="es-CO" b="1" dirty="0"/>
          </a:p>
        </p:txBody>
      </p:sp>
      <p:sp>
        <p:nvSpPr>
          <p:cNvPr id="94" name="CuadroTexto 93"/>
          <p:cNvSpPr txBox="1"/>
          <p:nvPr/>
        </p:nvSpPr>
        <p:spPr>
          <a:xfrm>
            <a:off x="9165066" y="552894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nombre</a:t>
            </a:r>
            <a:endParaRPr lang="es-CO" dirty="0"/>
          </a:p>
        </p:txBody>
      </p:sp>
      <p:sp>
        <p:nvSpPr>
          <p:cNvPr id="95" name="CuadroTexto 94"/>
          <p:cNvSpPr txBox="1"/>
          <p:nvPr/>
        </p:nvSpPr>
        <p:spPr>
          <a:xfrm>
            <a:off x="9169431" y="762479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teléfono</a:t>
            </a:r>
            <a:endParaRPr lang="es-CO" dirty="0"/>
          </a:p>
        </p:txBody>
      </p:sp>
      <p:sp>
        <p:nvSpPr>
          <p:cNvPr id="96" name="CuadroTexto 95"/>
          <p:cNvSpPr txBox="1"/>
          <p:nvPr/>
        </p:nvSpPr>
        <p:spPr>
          <a:xfrm>
            <a:off x="9165066" y="969186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dirección</a:t>
            </a:r>
            <a:endParaRPr lang="es-CO" dirty="0"/>
          </a:p>
        </p:txBody>
      </p:sp>
      <p:sp>
        <p:nvSpPr>
          <p:cNvPr id="97" name="CuadroTexto 96"/>
          <p:cNvSpPr txBox="1"/>
          <p:nvPr/>
        </p:nvSpPr>
        <p:spPr>
          <a:xfrm>
            <a:off x="9165670" y="116847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gmail</a:t>
            </a:r>
            <a:endParaRPr lang="es-CO" dirty="0"/>
          </a:p>
        </p:txBody>
      </p:sp>
      <p:sp>
        <p:nvSpPr>
          <p:cNvPr id="98" name="Elipse 97"/>
          <p:cNvSpPr/>
          <p:nvPr/>
        </p:nvSpPr>
        <p:spPr>
          <a:xfrm>
            <a:off x="8875892" y="510728"/>
            <a:ext cx="298668" cy="143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CuadroTexto 98"/>
          <p:cNvSpPr txBox="1"/>
          <p:nvPr/>
        </p:nvSpPr>
        <p:spPr>
          <a:xfrm>
            <a:off x="10141364" y="319344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Cod. domicilio</a:t>
            </a:r>
            <a:endParaRPr lang="es-CO" b="1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10170203" y="3391996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fecha</a:t>
            </a:r>
            <a:endParaRPr lang="es-CO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10155870" y="3576662"/>
            <a:ext cx="99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cantidad</a:t>
            </a:r>
            <a:endParaRPr lang="es-CO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10155870" y="3735450"/>
            <a:ext cx="94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gasolina</a:t>
            </a:r>
            <a:endParaRPr lang="es-CO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10141364" y="3959877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Cod. cliente</a:t>
            </a:r>
            <a:endParaRPr lang="es-CO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10170203" y="4166696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Cod. platillo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272668" y="3275013"/>
            <a:ext cx="298668" cy="143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Elipse 105"/>
          <p:cNvSpPr/>
          <p:nvPr/>
        </p:nvSpPr>
        <p:spPr>
          <a:xfrm>
            <a:off x="9873610" y="3326171"/>
            <a:ext cx="298668" cy="143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CuadroTexto 106"/>
          <p:cNvSpPr txBox="1"/>
          <p:nvPr/>
        </p:nvSpPr>
        <p:spPr>
          <a:xfrm>
            <a:off x="3954549" y="539985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Cod. mes</a:t>
            </a:r>
            <a:endParaRPr lang="es-CO" b="1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3914930" y="5721694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Fecha ventas</a:t>
            </a:r>
            <a:endParaRPr lang="es-CO" dirty="0"/>
          </a:p>
        </p:txBody>
      </p:sp>
      <p:sp>
        <p:nvSpPr>
          <p:cNvPr id="109" name="Elipse 108"/>
          <p:cNvSpPr/>
          <p:nvPr/>
        </p:nvSpPr>
        <p:spPr>
          <a:xfrm>
            <a:off x="3575958" y="5548750"/>
            <a:ext cx="298668" cy="143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CuadroTexto 109"/>
          <p:cNvSpPr txBox="1"/>
          <p:nvPr/>
        </p:nvSpPr>
        <p:spPr>
          <a:xfrm>
            <a:off x="7897880" y="5754132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Cod. platillo</a:t>
            </a:r>
            <a:endParaRPr lang="es-CO" b="1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7925584" y="5943431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nombre</a:t>
            </a:r>
            <a:endParaRPr lang="es-CO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7897880" y="61546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descripción</a:t>
            </a:r>
            <a:endParaRPr lang="es-CO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7897880" y="633574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precio</a:t>
            </a:r>
            <a:endParaRPr lang="es-CO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7873118" y="6528668"/>
            <a:ext cx="146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Cod.producto</a:t>
            </a:r>
            <a:endParaRPr lang="es-CO" dirty="0"/>
          </a:p>
        </p:txBody>
      </p:sp>
      <p:sp>
        <p:nvSpPr>
          <p:cNvPr id="115" name="Elipse 114"/>
          <p:cNvSpPr/>
          <p:nvPr/>
        </p:nvSpPr>
        <p:spPr>
          <a:xfrm>
            <a:off x="7626642" y="5880228"/>
            <a:ext cx="298668" cy="143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7" name="Conector recto 116"/>
          <p:cNvCxnSpPr>
            <a:stCxn id="3" idx="2"/>
          </p:cNvCxnSpPr>
          <p:nvPr/>
        </p:nvCxnSpPr>
        <p:spPr>
          <a:xfrm flipH="1">
            <a:off x="1126899" y="1684439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 flipH="1">
            <a:off x="1148458" y="2547080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mbo 124"/>
          <p:cNvSpPr/>
          <p:nvPr/>
        </p:nvSpPr>
        <p:spPr>
          <a:xfrm>
            <a:off x="673358" y="2032099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9" name="Conector recto 128"/>
          <p:cNvCxnSpPr/>
          <p:nvPr/>
        </p:nvCxnSpPr>
        <p:spPr>
          <a:xfrm flipH="1">
            <a:off x="3222171" y="3521861"/>
            <a:ext cx="395176" cy="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 flipH="1">
            <a:off x="2081461" y="3557669"/>
            <a:ext cx="395176" cy="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mbo 136"/>
          <p:cNvSpPr/>
          <p:nvPr/>
        </p:nvSpPr>
        <p:spPr>
          <a:xfrm>
            <a:off x="2318740" y="3316232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8" name="Conector recto 137"/>
          <p:cNvCxnSpPr/>
          <p:nvPr/>
        </p:nvCxnSpPr>
        <p:spPr>
          <a:xfrm flipH="1">
            <a:off x="1856258" y="2529243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H="1">
            <a:off x="1856260" y="2529243"/>
            <a:ext cx="462480" cy="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mbo 142"/>
          <p:cNvSpPr/>
          <p:nvPr/>
        </p:nvSpPr>
        <p:spPr>
          <a:xfrm>
            <a:off x="2363376" y="2290539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2788043" y="203200"/>
            <a:ext cx="30515" cy="207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 flipH="1">
            <a:off x="2781134" y="203200"/>
            <a:ext cx="4505037" cy="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 flipH="1">
            <a:off x="7243782" y="175366"/>
            <a:ext cx="38121" cy="244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 flipH="1">
            <a:off x="5023916" y="1659538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5023916" y="2346893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mbo 153"/>
          <p:cNvSpPr/>
          <p:nvPr/>
        </p:nvSpPr>
        <p:spPr>
          <a:xfrm>
            <a:off x="4557893" y="1894311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5" name="Conector recto 154"/>
          <p:cNvCxnSpPr/>
          <p:nvPr/>
        </p:nvCxnSpPr>
        <p:spPr>
          <a:xfrm flipH="1">
            <a:off x="2095138" y="6279234"/>
            <a:ext cx="490003" cy="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H="1">
            <a:off x="2585141" y="5767625"/>
            <a:ext cx="10254" cy="51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 flipH="1">
            <a:off x="2557618" y="3978844"/>
            <a:ext cx="1018340" cy="3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2593795" y="3950430"/>
            <a:ext cx="13853" cy="1299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mbo 161"/>
          <p:cNvSpPr/>
          <p:nvPr/>
        </p:nvSpPr>
        <p:spPr>
          <a:xfrm>
            <a:off x="2123352" y="5244808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6" name="Conector recto 165"/>
          <p:cNvCxnSpPr/>
          <p:nvPr/>
        </p:nvCxnSpPr>
        <p:spPr>
          <a:xfrm flipH="1">
            <a:off x="4519403" y="4000607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 flipH="1">
            <a:off x="4514981" y="4653510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mbo 167"/>
          <p:cNvSpPr/>
          <p:nvPr/>
        </p:nvSpPr>
        <p:spPr>
          <a:xfrm>
            <a:off x="4050540" y="4273435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9" name="Conector recto 168"/>
          <p:cNvCxnSpPr/>
          <p:nvPr/>
        </p:nvCxnSpPr>
        <p:spPr>
          <a:xfrm flipH="1">
            <a:off x="3919748" y="3995437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 flipH="1">
            <a:off x="3245161" y="4340138"/>
            <a:ext cx="674587" cy="1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 flipH="1">
            <a:off x="3231573" y="4352639"/>
            <a:ext cx="12448" cy="2352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 flipH="1">
            <a:off x="3269221" y="6713334"/>
            <a:ext cx="2979335" cy="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 flipH="1">
            <a:off x="6240664" y="6159576"/>
            <a:ext cx="7892" cy="55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 flipH="1">
            <a:off x="6514723" y="5842346"/>
            <a:ext cx="1018340" cy="3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mbo 179"/>
          <p:cNvSpPr/>
          <p:nvPr/>
        </p:nvSpPr>
        <p:spPr>
          <a:xfrm>
            <a:off x="5784115" y="5631954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1" name="Conector recto 180"/>
          <p:cNvCxnSpPr/>
          <p:nvPr/>
        </p:nvCxnSpPr>
        <p:spPr>
          <a:xfrm flipH="1">
            <a:off x="5390015" y="5212010"/>
            <a:ext cx="854595" cy="3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 flipH="1">
            <a:off x="6223309" y="4700401"/>
            <a:ext cx="10254" cy="51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ombo 185"/>
          <p:cNvSpPr/>
          <p:nvPr/>
        </p:nvSpPr>
        <p:spPr>
          <a:xfrm>
            <a:off x="5784115" y="4210590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7" name="Conector recto 186"/>
          <p:cNvCxnSpPr/>
          <p:nvPr/>
        </p:nvCxnSpPr>
        <p:spPr>
          <a:xfrm flipH="1">
            <a:off x="6255345" y="3326171"/>
            <a:ext cx="510100" cy="20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>
            <a:endCxn id="186" idx="0"/>
          </p:cNvCxnSpPr>
          <p:nvPr/>
        </p:nvCxnSpPr>
        <p:spPr>
          <a:xfrm flipH="1">
            <a:off x="6248556" y="3316232"/>
            <a:ext cx="11617" cy="89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 flipH="1">
            <a:off x="6391375" y="2962926"/>
            <a:ext cx="395176" cy="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 flipH="1">
            <a:off x="6439493" y="1641305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>
            <a:stCxn id="196" idx="2"/>
          </p:cNvCxnSpPr>
          <p:nvPr/>
        </p:nvCxnSpPr>
        <p:spPr>
          <a:xfrm flipH="1">
            <a:off x="6432217" y="2473048"/>
            <a:ext cx="7276" cy="49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mbo 195"/>
          <p:cNvSpPr/>
          <p:nvPr/>
        </p:nvSpPr>
        <p:spPr>
          <a:xfrm>
            <a:off x="5975052" y="1990174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8" name="Conector recto 197"/>
          <p:cNvCxnSpPr/>
          <p:nvPr/>
        </p:nvCxnSpPr>
        <p:spPr>
          <a:xfrm>
            <a:off x="7840865" y="1313419"/>
            <a:ext cx="13853" cy="1299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ombo 198"/>
          <p:cNvSpPr/>
          <p:nvPr/>
        </p:nvSpPr>
        <p:spPr>
          <a:xfrm>
            <a:off x="7377745" y="860744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0" name="Conector recto 199"/>
          <p:cNvCxnSpPr/>
          <p:nvPr/>
        </p:nvCxnSpPr>
        <p:spPr>
          <a:xfrm flipH="1">
            <a:off x="8248169" y="1099626"/>
            <a:ext cx="462480" cy="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/>
          <p:cNvCxnSpPr/>
          <p:nvPr/>
        </p:nvCxnSpPr>
        <p:spPr>
          <a:xfrm flipH="1">
            <a:off x="7775976" y="5078719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/>
          <p:nvPr/>
        </p:nvCxnSpPr>
        <p:spPr>
          <a:xfrm>
            <a:off x="7787525" y="3787989"/>
            <a:ext cx="0" cy="785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mbo 204"/>
          <p:cNvSpPr/>
          <p:nvPr/>
        </p:nvSpPr>
        <p:spPr>
          <a:xfrm>
            <a:off x="7311535" y="4586168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7" name="Rombo 206"/>
          <p:cNvSpPr/>
          <p:nvPr/>
        </p:nvSpPr>
        <p:spPr>
          <a:xfrm>
            <a:off x="8872279" y="3264521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9" name="Conector recto 208"/>
          <p:cNvCxnSpPr>
            <a:stCxn id="207" idx="2"/>
          </p:cNvCxnSpPr>
          <p:nvPr/>
        </p:nvCxnSpPr>
        <p:spPr>
          <a:xfrm flipH="1">
            <a:off x="9315115" y="3747395"/>
            <a:ext cx="21605" cy="63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/>
          <p:cNvCxnSpPr/>
          <p:nvPr/>
        </p:nvCxnSpPr>
        <p:spPr>
          <a:xfrm flipH="1">
            <a:off x="9319090" y="4351362"/>
            <a:ext cx="490003" cy="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/>
          <p:cNvCxnSpPr/>
          <p:nvPr/>
        </p:nvCxnSpPr>
        <p:spPr>
          <a:xfrm flipH="1">
            <a:off x="8671580" y="3507627"/>
            <a:ext cx="217234" cy="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/>
          <p:cNvCxnSpPr/>
          <p:nvPr/>
        </p:nvCxnSpPr>
        <p:spPr>
          <a:xfrm>
            <a:off x="10757129" y="4514872"/>
            <a:ext cx="0" cy="106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mbo 222"/>
          <p:cNvSpPr/>
          <p:nvPr/>
        </p:nvSpPr>
        <p:spPr>
          <a:xfrm>
            <a:off x="9856031" y="5362537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4" name="Conector recto 223"/>
          <p:cNvCxnSpPr/>
          <p:nvPr/>
        </p:nvCxnSpPr>
        <p:spPr>
          <a:xfrm flipH="1">
            <a:off x="9457535" y="5603974"/>
            <a:ext cx="395176" cy="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/>
          <p:nvPr/>
        </p:nvCxnSpPr>
        <p:spPr>
          <a:xfrm flipH="1">
            <a:off x="9404134" y="6678862"/>
            <a:ext cx="2644042" cy="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226"/>
          <p:cNvCxnSpPr/>
          <p:nvPr/>
        </p:nvCxnSpPr>
        <p:spPr>
          <a:xfrm>
            <a:off x="12056629" y="698903"/>
            <a:ext cx="1" cy="595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mbo 228"/>
          <p:cNvSpPr/>
          <p:nvPr/>
        </p:nvSpPr>
        <p:spPr>
          <a:xfrm>
            <a:off x="11127111" y="438856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7" name="Conector recto 236"/>
          <p:cNvCxnSpPr>
            <a:stCxn id="229" idx="1"/>
          </p:cNvCxnSpPr>
          <p:nvPr/>
        </p:nvCxnSpPr>
        <p:spPr>
          <a:xfrm flipH="1">
            <a:off x="10590487" y="680293"/>
            <a:ext cx="536624" cy="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cto 238"/>
          <p:cNvCxnSpPr>
            <a:stCxn id="241" idx="2"/>
          </p:cNvCxnSpPr>
          <p:nvPr/>
        </p:nvCxnSpPr>
        <p:spPr>
          <a:xfrm>
            <a:off x="10187076" y="2255500"/>
            <a:ext cx="14341" cy="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cto 239"/>
          <p:cNvCxnSpPr/>
          <p:nvPr/>
        </p:nvCxnSpPr>
        <p:spPr>
          <a:xfrm flipH="1">
            <a:off x="10208691" y="1433507"/>
            <a:ext cx="2" cy="33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ombo 240"/>
          <p:cNvSpPr/>
          <p:nvPr/>
        </p:nvSpPr>
        <p:spPr>
          <a:xfrm>
            <a:off x="9722635" y="1772626"/>
            <a:ext cx="928882" cy="4828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3" name="CuadroTexto 242"/>
          <p:cNvSpPr txBox="1"/>
          <p:nvPr/>
        </p:nvSpPr>
        <p:spPr>
          <a:xfrm>
            <a:off x="894282" y="1642609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44" name="CuadroTexto 243"/>
          <p:cNvSpPr txBox="1"/>
          <p:nvPr/>
        </p:nvSpPr>
        <p:spPr>
          <a:xfrm>
            <a:off x="1087532" y="16197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47" name="CuadroTexto 246"/>
          <p:cNvSpPr txBox="1"/>
          <p:nvPr/>
        </p:nvSpPr>
        <p:spPr>
          <a:xfrm>
            <a:off x="861263" y="25990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48" name="CuadroTexto 247"/>
          <p:cNvSpPr txBox="1"/>
          <p:nvPr/>
        </p:nvSpPr>
        <p:spPr>
          <a:xfrm>
            <a:off x="804053" y="20768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1104985" y="2599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50" name="CuadroTexto 249"/>
          <p:cNvSpPr txBox="1"/>
          <p:nvPr/>
        </p:nvSpPr>
        <p:spPr>
          <a:xfrm>
            <a:off x="1028136" y="207528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251" name="CuadroTexto 250"/>
          <p:cNvSpPr txBox="1"/>
          <p:nvPr/>
        </p:nvSpPr>
        <p:spPr>
          <a:xfrm>
            <a:off x="3269221" y="7554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52" name="CuadroTexto 251"/>
          <p:cNvSpPr txBox="1"/>
          <p:nvPr/>
        </p:nvSpPr>
        <p:spPr>
          <a:xfrm>
            <a:off x="1106129" y="208685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253" name="CuadroTexto 252"/>
          <p:cNvSpPr txBox="1"/>
          <p:nvPr/>
        </p:nvSpPr>
        <p:spPr>
          <a:xfrm>
            <a:off x="1611580" y="2565540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54" name="CuadroTexto 253"/>
          <p:cNvSpPr txBox="1"/>
          <p:nvPr/>
        </p:nvSpPr>
        <p:spPr>
          <a:xfrm>
            <a:off x="1792333" y="257215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55" name="CuadroTexto 254"/>
          <p:cNvSpPr txBox="1"/>
          <p:nvPr/>
        </p:nvSpPr>
        <p:spPr>
          <a:xfrm>
            <a:off x="7012061" y="2331750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56" name="CuadroTexto 255"/>
          <p:cNvSpPr txBox="1"/>
          <p:nvPr/>
        </p:nvSpPr>
        <p:spPr>
          <a:xfrm>
            <a:off x="7228290" y="2331750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57" name="CuadroTexto 256"/>
          <p:cNvSpPr txBox="1"/>
          <p:nvPr/>
        </p:nvSpPr>
        <p:spPr>
          <a:xfrm>
            <a:off x="2484277" y="2318199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58" name="CuadroTexto 257"/>
          <p:cNvSpPr txBox="1"/>
          <p:nvPr/>
        </p:nvSpPr>
        <p:spPr>
          <a:xfrm>
            <a:off x="4522469" y="431495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259" name="CuadroTexto 258"/>
          <p:cNvSpPr txBox="1"/>
          <p:nvPr/>
        </p:nvSpPr>
        <p:spPr>
          <a:xfrm>
            <a:off x="1180536" y="222768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:</a:t>
            </a:r>
            <a:endParaRPr lang="es-CO" dirty="0"/>
          </a:p>
        </p:txBody>
      </p:sp>
      <p:sp>
        <p:nvSpPr>
          <p:cNvPr id="260" name="CuadroTexto 259"/>
          <p:cNvSpPr txBox="1"/>
          <p:nvPr/>
        </p:nvSpPr>
        <p:spPr>
          <a:xfrm>
            <a:off x="2682909" y="2338171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261" name="CuadroTexto 260"/>
          <p:cNvSpPr txBox="1"/>
          <p:nvPr/>
        </p:nvSpPr>
        <p:spPr>
          <a:xfrm>
            <a:off x="2018814" y="3245951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62" name="CuadroTexto 261"/>
          <p:cNvSpPr txBox="1"/>
          <p:nvPr/>
        </p:nvSpPr>
        <p:spPr>
          <a:xfrm>
            <a:off x="3340595" y="3230991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63" name="CuadroTexto 262"/>
          <p:cNvSpPr txBox="1"/>
          <p:nvPr/>
        </p:nvSpPr>
        <p:spPr>
          <a:xfrm>
            <a:off x="3325529" y="3449187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64" name="CuadroTexto 263"/>
          <p:cNvSpPr txBox="1"/>
          <p:nvPr/>
        </p:nvSpPr>
        <p:spPr>
          <a:xfrm>
            <a:off x="2482927" y="3365946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65" name="CuadroTexto 264"/>
          <p:cNvSpPr txBox="1"/>
          <p:nvPr/>
        </p:nvSpPr>
        <p:spPr>
          <a:xfrm>
            <a:off x="2675557" y="3365946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267" name="CuadroTexto 266"/>
          <p:cNvSpPr txBox="1"/>
          <p:nvPr/>
        </p:nvSpPr>
        <p:spPr>
          <a:xfrm>
            <a:off x="2778160" y="336806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2009591" y="34996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3329742" y="370235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2021058" y="62179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2239105" y="53015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2018513" y="5961549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73" name="CuadroTexto 272"/>
          <p:cNvSpPr txBox="1"/>
          <p:nvPr/>
        </p:nvSpPr>
        <p:spPr>
          <a:xfrm>
            <a:off x="3340595" y="3884737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74" name="CuadroTexto 273"/>
          <p:cNvSpPr txBox="1"/>
          <p:nvPr/>
        </p:nvSpPr>
        <p:spPr>
          <a:xfrm>
            <a:off x="2481839" y="530280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276" name="CuadroTexto 275"/>
          <p:cNvSpPr txBox="1"/>
          <p:nvPr/>
        </p:nvSpPr>
        <p:spPr>
          <a:xfrm>
            <a:off x="2587242" y="53071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277" name="CuadroTexto 276"/>
          <p:cNvSpPr txBox="1"/>
          <p:nvPr/>
        </p:nvSpPr>
        <p:spPr>
          <a:xfrm>
            <a:off x="4233611" y="397080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78" name="CuadroTexto 277"/>
          <p:cNvSpPr txBox="1"/>
          <p:nvPr/>
        </p:nvSpPr>
        <p:spPr>
          <a:xfrm>
            <a:off x="4482260" y="46954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79" name="CuadroTexto 278"/>
          <p:cNvSpPr txBox="1"/>
          <p:nvPr/>
        </p:nvSpPr>
        <p:spPr>
          <a:xfrm>
            <a:off x="4134239" y="43331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4248694" y="4708568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81" name="CuadroTexto 280"/>
          <p:cNvSpPr txBox="1"/>
          <p:nvPr/>
        </p:nvSpPr>
        <p:spPr>
          <a:xfrm>
            <a:off x="4464142" y="3951404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82" name="CuadroTexto 281"/>
          <p:cNvSpPr txBox="1"/>
          <p:nvPr/>
        </p:nvSpPr>
        <p:spPr>
          <a:xfrm>
            <a:off x="4388897" y="431983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283" name="CuadroTexto 282"/>
          <p:cNvSpPr txBox="1"/>
          <p:nvPr/>
        </p:nvSpPr>
        <p:spPr>
          <a:xfrm>
            <a:off x="2833698" y="234689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285" name="CuadroTexto 284"/>
          <p:cNvSpPr txBox="1"/>
          <p:nvPr/>
        </p:nvSpPr>
        <p:spPr>
          <a:xfrm>
            <a:off x="3855535" y="3950262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86" name="CuadroTexto 285"/>
          <p:cNvSpPr txBox="1"/>
          <p:nvPr/>
        </p:nvSpPr>
        <p:spPr>
          <a:xfrm>
            <a:off x="3681456" y="3961930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87" name="CuadroTexto 286"/>
          <p:cNvSpPr txBox="1"/>
          <p:nvPr/>
        </p:nvSpPr>
        <p:spPr>
          <a:xfrm>
            <a:off x="8471848" y="780471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88" name="CuadroTexto 287"/>
          <p:cNvSpPr txBox="1"/>
          <p:nvPr/>
        </p:nvSpPr>
        <p:spPr>
          <a:xfrm>
            <a:off x="7248294" y="579126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89" name="CuadroTexto 288"/>
          <p:cNvSpPr txBox="1"/>
          <p:nvPr/>
        </p:nvSpPr>
        <p:spPr>
          <a:xfrm>
            <a:off x="6287156" y="56742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6138171" y="566074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291" name="CuadroTexto 290"/>
          <p:cNvSpPr txBox="1"/>
          <p:nvPr/>
        </p:nvSpPr>
        <p:spPr>
          <a:xfrm>
            <a:off x="5953194" y="5676031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92" name="CuadroTexto 291"/>
          <p:cNvSpPr txBox="1"/>
          <p:nvPr/>
        </p:nvSpPr>
        <p:spPr>
          <a:xfrm>
            <a:off x="5331183" y="4880137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93" name="CuadroTexto 292"/>
          <p:cNvSpPr txBox="1"/>
          <p:nvPr/>
        </p:nvSpPr>
        <p:spPr>
          <a:xfrm>
            <a:off x="6577847" y="3269209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94" name="CuadroTexto 293"/>
          <p:cNvSpPr txBox="1"/>
          <p:nvPr/>
        </p:nvSpPr>
        <p:spPr>
          <a:xfrm>
            <a:off x="6500012" y="30114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5324074" y="513330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5949580" y="42599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297" name="CuadroTexto 296"/>
          <p:cNvSpPr txBox="1"/>
          <p:nvPr/>
        </p:nvSpPr>
        <p:spPr>
          <a:xfrm>
            <a:off x="6144191" y="4230896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298" name="CuadroTexto 297"/>
          <p:cNvSpPr txBox="1"/>
          <p:nvPr/>
        </p:nvSpPr>
        <p:spPr>
          <a:xfrm>
            <a:off x="6243268" y="426369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299" name="CuadroTexto 298"/>
          <p:cNvSpPr txBox="1"/>
          <p:nvPr/>
        </p:nvSpPr>
        <p:spPr>
          <a:xfrm>
            <a:off x="5039268" y="19437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300" name="CuadroTexto 299"/>
          <p:cNvSpPr txBox="1"/>
          <p:nvPr/>
        </p:nvSpPr>
        <p:spPr>
          <a:xfrm>
            <a:off x="7811051" y="46401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301" name="CuadroTexto 300"/>
          <p:cNvSpPr txBox="1"/>
          <p:nvPr/>
        </p:nvSpPr>
        <p:spPr>
          <a:xfrm>
            <a:off x="9348488" y="330451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302" name="CuadroTexto 301"/>
          <p:cNvSpPr txBox="1"/>
          <p:nvPr/>
        </p:nvSpPr>
        <p:spPr>
          <a:xfrm>
            <a:off x="7853497" y="9256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</a:t>
            </a:r>
            <a:endParaRPr lang="es-CO" dirty="0"/>
          </a:p>
        </p:txBody>
      </p:sp>
      <p:sp>
        <p:nvSpPr>
          <p:cNvPr id="303" name="CuadroTexto 302"/>
          <p:cNvSpPr txBox="1"/>
          <p:nvPr/>
        </p:nvSpPr>
        <p:spPr>
          <a:xfrm>
            <a:off x="4911424" y="1894136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304" name="CuadroTexto 303"/>
          <p:cNvSpPr txBox="1"/>
          <p:nvPr/>
        </p:nvSpPr>
        <p:spPr>
          <a:xfrm>
            <a:off x="6322012" y="202485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305" name="CuadroTexto 304"/>
          <p:cNvSpPr txBox="1"/>
          <p:nvPr/>
        </p:nvSpPr>
        <p:spPr>
          <a:xfrm>
            <a:off x="9221552" y="331623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306" name="CuadroTexto 305"/>
          <p:cNvSpPr txBox="1"/>
          <p:nvPr/>
        </p:nvSpPr>
        <p:spPr>
          <a:xfrm>
            <a:off x="7652384" y="462359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307" name="CuadroTexto 306"/>
          <p:cNvSpPr txBox="1"/>
          <p:nvPr/>
        </p:nvSpPr>
        <p:spPr>
          <a:xfrm>
            <a:off x="10196880" y="5406491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308" name="CuadroTexto 307"/>
          <p:cNvSpPr txBox="1"/>
          <p:nvPr/>
        </p:nvSpPr>
        <p:spPr>
          <a:xfrm>
            <a:off x="7741688" y="89223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309" name="CuadroTexto 308"/>
          <p:cNvSpPr txBox="1"/>
          <p:nvPr/>
        </p:nvSpPr>
        <p:spPr>
          <a:xfrm>
            <a:off x="10092674" y="1778551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310" name="CuadroTexto 309"/>
          <p:cNvSpPr txBox="1"/>
          <p:nvPr/>
        </p:nvSpPr>
        <p:spPr>
          <a:xfrm>
            <a:off x="11484373" y="487486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:</a:t>
            </a:r>
            <a:endParaRPr lang="es-CO" dirty="0"/>
          </a:p>
        </p:txBody>
      </p:sp>
      <p:sp>
        <p:nvSpPr>
          <p:cNvPr id="311" name="CuadroTexto 310"/>
          <p:cNvSpPr txBox="1"/>
          <p:nvPr/>
        </p:nvSpPr>
        <p:spPr>
          <a:xfrm>
            <a:off x="7515405" y="51446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12" name="CuadroTexto 311"/>
          <p:cNvSpPr txBox="1"/>
          <p:nvPr/>
        </p:nvSpPr>
        <p:spPr>
          <a:xfrm>
            <a:off x="7795381" y="370781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13" name="CuadroTexto 312"/>
          <p:cNvSpPr txBox="1"/>
          <p:nvPr/>
        </p:nvSpPr>
        <p:spPr>
          <a:xfrm>
            <a:off x="7474423" y="46249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14" name="CuadroTexto 313"/>
          <p:cNvSpPr txBox="1"/>
          <p:nvPr/>
        </p:nvSpPr>
        <p:spPr>
          <a:xfrm>
            <a:off x="6386857" y="158811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15" name="CuadroTexto 314"/>
          <p:cNvSpPr txBox="1"/>
          <p:nvPr/>
        </p:nvSpPr>
        <p:spPr>
          <a:xfrm>
            <a:off x="6457379" y="20396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16" name="CuadroTexto 315"/>
          <p:cNvSpPr txBox="1"/>
          <p:nvPr/>
        </p:nvSpPr>
        <p:spPr>
          <a:xfrm>
            <a:off x="7588754" y="23317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8458057" y="10373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18" name="CuadroTexto 317"/>
          <p:cNvSpPr txBox="1"/>
          <p:nvPr/>
        </p:nvSpPr>
        <p:spPr>
          <a:xfrm>
            <a:off x="8620657" y="32156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19" name="CuadroTexto 318"/>
          <p:cNvSpPr txBox="1"/>
          <p:nvPr/>
        </p:nvSpPr>
        <p:spPr>
          <a:xfrm>
            <a:off x="9563451" y="42599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20" name="CuadroTexto 319"/>
          <p:cNvSpPr txBox="1"/>
          <p:nvPr/>
        </p:nvSpPr>
        <p:spPr>
          <a:xfrm>
            <a:off x="9040260" y="331743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9388275" y="555304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22" name="CuadroTexto 321"/>
          <p:cNvSpPr txBox="1"/>
          <p:nvPr/>
        </p:nvSpPr>
        <p:spPr>
          <a:xfrm>
            <a:off x="10288769" y="54211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23" name="CuadroTexto 322"/>
          <p:cNvSpPr txBox="1"/>
          <p:nvPr/>
        </p:nvSpPr>
        <p:spPr>
          <a:xfrm>
            <a:off x="10565371" y="37059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24" name="CuadroTexto 323"/>
          <p:cNvSpPr txBox="1"/>
          <p:nvPr/>
        </p:nvSpPr>
        <p:spPr>
          <a:xfrm>
            <a:off x="11594698" y="50136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25" name="CuadroTexto 324"/>
          <p:cNvSpPr txBox="1"/>
          <p:nvPr/>
        </p:nvSpPr>
        <p:spPr>
          <a:xfrm>
            <a:off x="7279674" y="5528598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26" name="CuadroTexto 325"/>
          <p:cNvSpPr txBox="1"/>
          <p:nvPr/>
        </p:nvSpPr>
        <p:spPr>
          <a:xfrm>
            <a:off x="7743467" y="5147183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27" name="CuadroTexto 326"/>
          <p:cNvSpPr txBox="1"/>
          <p:nvPr/>
        </p:nvSpPr>
        <p:spPr>
          <a:xfrm>
            <a:off x="7528200" y="3710028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28" name="CuadroTexto 327"/>
          <p:cNvSpPr txBox="1"/>
          <p:nvPr/>
        </p:nvSpPr>
        <p:spPr>
          <a:xfrm>
            <a:off x="7818266" y="2301442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29" name="CuadroTexto 328"/>
          <p:cNvSpPr txBox="1"/>
          <p:nvPr/>
        </p:nvSpPr>
        <p:spPr>
          <a:xfrm>
            <a:off x="10577289" y="603581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30" name="CuadroTexto 329"/>
          <p:cNvSpPr txBox="1"/>
          <p:nvPr/>
        </p:nvSpPr>
        <p:spPr>
          <a:xfrm>
            <a:off x="9962251" y="1385911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31" name="CuadroTexto 330"/>
          <p:cNvSpPr txBox="1"/>
          <p:nvPr/>
        </p:nvSpPr>
        <p:spPr>
          <a:xfrm>
            <a:off x="9951464" y="2633595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32" name="CuadroTexto 331"/>
          <p:cNvSpPr txBox="1"/>
          <p:nvPr/>
        </p:nvSpPr>
        <p:spPr>
          <a:xfrm>
            <a:off x="10155870" y="2635580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33" name="CuadroTexto 332"/>
          <p:cNvSpPr txBox="1"/>
          <p:nvPr/>
        </p:nvSpPr>
        <p:spPr>
          <a:xfrm>
            <a:off x="9929097" y="1792434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34" name="CuadroTexto 333"/>
          <p:cNvSpPr txBox="1"/>
          <p:nvPr/>
        </p:nvSpPr>
        <p:spPr>
          <a:xfrm>
            <a:off x="11333968" y="501369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35" name="CuadroTexto 334"/>
          <p:cNvSpPr txBox="1"/>
          <p:nvPr/>
        </p:nvSpPr>
        <p:spPr>
          <a:xfrm>
            <a:off x="10024860" y="5422779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36" name="CuadroTexto 335"/>
          <p:cNvSpPr txBox="1"/>
          <p:nvPr/>
        </p:nvSpPr>
        <p:spPr>
          <a:xfrm>
            <a:off x="9399309" y="5291402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37" name="CuadroTexto 336"/>
          <p:cNvSpPr txBox="1"/>
          <p:nvPr/>
        </p:nvSpPr>
        <p:spPr>
          <a:xfrm>
            <a:off x="10694288" y="4494602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38" name="CuadroTexto 337"/>
          <p:cNvSpPr txBox="1"/>
          <p:nvPr/>
        </p:nvSpPr>
        <p:spPr>
          <a:xfrm>
            <a:off x="10495209" y="4492976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39" name="CuadroTexto 338"/>
          <p:cNvSpPr txBox="1"/>
          <p:nvPr/>
        </p:nvSpPr>
        <p:spPr>
          <a:xfrm>
            <a:off x="9374006" y="6335740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40" name="CuadroTexto 339"/>
          <p:cNvSpPr txBox="1"/>
          <p:nvPr/>
        </p:nvSpPr>
        <p:spPr>
          <a:xfrm>
            <a:off x="9370885" y="6554276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42" name="CuadroTexto 341"/>
          <p:cNvSpPr txBox="1"/>
          <p:nvPr/>
        </p:nvSpPr>
        <p:spPr>
          <a:xfrm>
            <a:off x="9575124" y="4073341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43" name="CuadroTexto 342"/>
          <p:cNvSpPr txBox="1"/>
          <p:nvPr/>
        </p:nvSpPr>
        <p:spPr>
          <a:xfrm>
            <a:off x="8645594" y="3449187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44" name="CuadroTexto 343"/>
          <p:cNvSpPr txBox="1"/>
          <p:nvPr/>
        </p:nvSpPr>
        <p:spPr>
          <a:xfrm>
            <a:off x="7539048" y="9288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45" name="CuadroTexto 344"/>
          <p:cNvSpPr txBox="1"/>
          <p:nvPr/>
        </p:nvSpPr>
        <p:spPr>
          <a:xfrm>
            <a:off x="10152256" y="13928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46" name="CuadroTexto 345"/>
          <p:cNvSpPr txBox="1"/>
          <p:nvPr/>
        </p:nvSpPr>
        <p:spPr>
          <a:xfrm>
            <a:off x="10195154" y="18138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  <p:sp>
        <p:nvSpPr>
          <p:cNvPr id="347" name="Elipse 346"/>
          <p:cNvSpPr/>
          <p:nvPr/>
        </p:nvSpPr>
        <p:spPr>
          <a:xfrm>
            <a:off x="3640198" y="3231734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3" name="Elipse 352"/>
          <p:cNvSpPr/>
          <p:nvPr/>
        </p:nvSpPr>
        <p:spPr>
          <a:xfrm flipH="1">
            <a:off x="3664622" y="3243108"/>
            <a:ext cx="138606" cy="136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4" name="Elipse 353"/>
          <p:cNvSpPr/>
          <p:nvPr/>
        </p:nvSpPr>
        <p:spPr>
          <a:xfrm>
            <a:off x="3647541" y="3412731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5" name="Elipse 354"/>
          <p:cNvSpPr/>
          <p:nvPr/>
        </p:nvSpPr>
        <p:spPr>
          <a:xfrm>
            <a:off x="3662041" y="3602720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6" name="Elipse 355"/>
          <p:cNvSpPr/>
          <p:nvPr/>
        </p:nvSpPr>
        <p:spPr>
          <a:xfrm>
            <a:off x="3676214" y="3820246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7" name="Elipse 356"/>
          <p:cNvSpPr/>
          <p:nvPr/>
        </p:nvSpPr>
        <p:spPr>
          <a:xfrm flipH="1">
            <a:off x="3656966" y="3425596"/>
            <a:ext cx="138606" cy="136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8" name="Elipse 357"/>
          <p:cNvSpPr/>
          <p:nvPr/>
        </p:nvSpPr>
        <p:spPr>
          <a:xfrm flipH="1">
            <a:off x="3657661" y="3597688"/>
            <a:ext cx="138606" cy="136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9" name="Elipse 358"/>
          <p:cNvSpPr/>
          <p:nvPr/>
        </p:nvSpPr>
        <p:spPr>
          <a:xfrm flipH="1">
            <a:off x="3671789" y="3831279"/>
            <a:ext cx="138606" cy="136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0" name="Elipse 359"/>
          <p:cNvSpPr/>
          <p:nvPr/>
        </p:nvSpPr>
        <p:spPr>
          <a:xfrm>
            <a:off x="4960783" y="1387969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1" name="Elipse 360"/>
          <p:cNvSpPr/>
          <p:nvPr/>
        </p:nvSpPr>
        <p:spPr>
          <a:xfrm>
            <a:off x="6818278" y="3319177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2" name="Elipse 361"/>
          <p:cNvSpPr/>
          <p:nvPr/>
        </p:nvSpPr>
        <p:spPr>
          <a:xfrm>
            <a:off x="6832866" y="3550714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3" name="Elipse 362"/>
          <p:cNvSpPr/>
          <p:nvPr/>
        </p:nvSpPr>
        <p:spPr>
          <a:xfrm>
            <a:off x="9866741" y="4072050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4" name="Elipse 363"/>
          <p:cNvSpPr/>
          <p:nvPr/>
        </p:nvSpPr>
        <p:spPr>
          <a:xfrm>
            <a:off x="9866741" y="4276802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5" name="Elipse 364"/>
          <p:cNvSpPr/>
          <p:nvPr/>
        </p:nvSpPr>
        <p:spPr>
          <a:xfrm>
            <a:off x="7635091" y="6628260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6" name="Elipse 365"/>
          <p:cNvSpPr/>
          <p:nvPr/>
        </p:nvSpPr>
        <p:spPr>
          <a:xfrm flipH="1">
            <a:off x="4969965" y="1411513"/>
            <a:ext cx="138606" cy="136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7" name="Elipse 366"/>
          <p:cNvSpPr/>
          <p:nvPr/>
        </p:nvSpPr>
        <p:spPr>
          <a:xfrm flipH="1">
            <a:off x="6829006" y="3314430"/>
            <a:ext cx="138606" cy="136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8" name="Elipse 367"/>
          <p:cNvSpPr/>
          <p:nvPr/>
        </p:nvSpPr>
        <p:spPr>
          <a:xfrm flipH="1">
            <a:off x="6830532" y="3576853"/>
            <a:ext cx="138606" cy="136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9" name="Elipse 368"/>
          <p:cNvSpPr/>
          <p:nvPr/>
        </p:nvSpPr>
        <p:spPr>
          <a:xfrm flipH="1">
            <a:off x="7643189" y="6640527"/>
            <a:ext cx="138606" cy="136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0" name="Elipse 369"/>
          <p:cNvSpPr/>
          <p:nvPr/>
        </p:nvSpPr>
        <p:spPr>
          <a:xfrm flipH="1">
            <a:off x="9863021" y="4083496"/>
            <a:ext cx="138606" cy="136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1" name="Elipse 370"/>
          <p:cNvSpPr/>
          <p:nvPr/>
        </p:nvSpPr>
        <p:spPr>
          <a:xfrm flipH="1">
            <a:off x="9861947" y="4285984"/>
            <a:ext cx="138606" cy="136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2" name="Elipse 371"/>
          <p:cNvSpPr/>
          <p:nvPr/>
        </p:nvSpPr>
        <p:spPr>
          <a:xfrm>
            <a:off x="213799" y="764681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3" name="Elipse 372"/>
          <p:cNvSpPr/>
          <p:nvPr/>
        </p:nvSpPr>
        <p:spPr>
          <a:xfrm>
            <a:off x="182513" y="998625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4" name="Elipse 373"/>
          <p:cNvSpPr/>
          <p:nvPr/>
        </p:nvSpPr>
        <p:spPr>
          <a:xfrm>
            <a:off x="213799" y="1216551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5" name="Elipse 374"/>
          <p:cNvSpPr/>
          <p:nvPr/>
        </p:nvSpPr>
        <p:spPr>
          <a:xfrm>
            <a:off x="200292" y="1432830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6" name="Elipse 375"/>
          <p:cNvSpPr/>
          <p:nvPr/>
        </p:nvSpPr>
        <p:spPr>
          <a:xfrm>
            <a:off x="229203" y="3534370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7" name="Elipse 376"/>
          <p:cNvSpPr/>
          <p:nvPr/>
        </p:nvSpPr>
        <p:spPr>
          <a:xfrm>
            <a:off x="245134" y="3798603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8" name="Elipse 377"/>
          <p:cNvSpPr/>
          <p:nvPr/>
        </p:nvSpPr>
        <p:spPr>
          <a:xfrm>
            <a:off x="3597387" y="5858914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9" name="Elipse 378"/>
          <p:cNvSpPr/>
          <p:nvPr/>
        </p:nvSpPr>
        <p:spPr>
          <a:xfrm>
            <a:off x="303604" y="6019204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0" name="Elipse 379"/>
          <p:cNvSpPr/>
          <p:nvPr/>
        </p:nvSpPr>
        <p:spPr>
          <a:xfrm>
            <a:off x="288114" y="6233170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1" name="Elipse 380"/>
          <p:cNvSpPr/>
          <p:nvPr/>
        </p:nvSpPr>
        <p:spPr>
          <a:xfrm>
            <a:off x="288114" y="6443619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2" name="Elipse 381"/>
          <p:cNvSpPr/>
          <p:nvPr/>
        </p:nvSpPr>
        <p:spPr>
          <a:xfrm>
            <a:off x="301302" y="6633250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3" name="Elipse 382"/>
          <p:cNvSpPr/>
          <p:nvPr/>
        </p:nvSpPr>
        <p:spPr>
          <a:xfrm>
            <a:off x="315967" y="6840589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4" name="Elipse 383"/>
          <p:cNvSpPr/>
          <p:nvPr/>
        </p:nvSpPr>
        <p:spPr>
          <a:xfrm>
            <a:off x="315967" y="7011899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5" name="Elipse 384"/>
          <p:cNvSpPr/>
          <p:nvPr/>
        </p:nvSpPr>
        <p:spPr>
          <a:xfrm>
            <a:off x="7646047" y="6063192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6" name="Elipse 385"/>
          <p:cNvSpPr/>
          <p:nvPr/>
        </p:nvSpPr>
        <p:spPr>
          <a:xfrm>
            <a:off x="7646047" y="6252368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7" name="Elipse 386"/>
          <p:cNvSpPr/>
          <p:nvPr/>
        </p:nvSpPr>
        <p:spPr>
          <a:xfrm>
            <a:off x="7631567" y="6439084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8" name="Elipse 387"/>
          <p:cNvSpPr/>
          <p:nvPr/>
        </p:nvSpPr>
        <p:spPr>
          <a:xfrm>
            <a:off x="9835454" y="3886165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9" name="Elipse 388"/>
          <p:cNvSpPr/>
          <p:nvPr/>
        </p:nvSpPr>
        <p:spPr>
          <a:xfrm>
            <a:off x="9837901" y="3682555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0" name="Elipse 389"/>
          <p:cNvSpPr/>
          <p:nvPr/>
        </p:nvSpPr>
        <p:spPr>
          <a:xfrm>
            <a:off x="9880085" y="3494983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1" name="Elipse 390"/>
          <p:cNvSpPr/>
          <p:nvPr/>
        </p:nvSpPr>
        <p:spPr>
          <a:xfrm>
            <a:off x="4931518" y="1142269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2" name="Elipse 391"/>
          <p:cNvSpPr/>
          <p:nvPr/>
        </p:nvSpPr>
        <p:spPr>
          <a:xfrm>
            <a:off x="8922884" y="897366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3" name="Elipse 392"/>
          <p:cNvSpPr/>
          <p:nvPr/>
        </p:nvSpPr>
        <p:spPr>
          <a:xfrm>
            <a:off x="8915552" y="683706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4" name="Elipse 393"/>
          <p:cNvSpPr/>
          <p:nvPr/>
        </p:nvSpPr>
        <p:spPr>
          <a:xfrm>
            <a:off x="8936241" y="1083895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5" name="Elipse 394"/>
          <p:cNvSpPr/>
          <p:nvPr/>
        </p:nvSpPr>
        <p:spPr>
          <a:xfrm>
            <a:off x="8893886" y="1273356"/>
            <a:ext cx="298668" cy="143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6" name="CuadroTexto 395"/>
          <p:cNvSpPr txBox="1"/>
          <p:nvPr/>
        </p:nvSpPr>
        <p:spPr>
          <a:xfrm>
            <a:off x="6524213" y="2686007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97" name="CuadroTexto 396"/>
          <p:cNvSpPr txBox="1"/>
          <p:nvPr/>
        </p:nvSpPr>
        <p:spPr>
          <a:xfrm>
            <a:off x="6161528" y="1598676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98" name="CuadroTexto 397"/>
          <p:cNvSpPr txBox="1"/>
          <p:nvPr/>
        </p:nvSpPr>
        <p:spPr>
          <a:xfrm>
            <a:off x="6175708" y="2049542"/>
            <a:ext cx="3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400" name="CuadroTexto 399"/>
          <p:cNvSpPr txBox="1"/>
          <p:nvPr/>
        </p:nvSpPr>
        <p:spPr>
          <a:xfrm>
            <a:off x="4711599" y="193061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426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183</Words>
  <Application>Microsoft Office PowerPoint</Application>
  <PresentationFormat>Panorámica</PresentationFormat>
  <Paragraphs>155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17</cp:revision>
  <dcterms:created xsi:type="dcterms:W3CDTF">2021-03-05T14:10:26Z</dcterms:created>
  <dcterms:modified xsi:type="dcterms:W3CDTF">2021-03-05T16:29:20Z</dcterms:modified>
</cp:coreProperties>
</file>