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87" r:id="rId4"/>
    <p:sldId id="259" r:id="rId5"/>
    <p:sldId id="258" r:id="rId6"/>
    <p:sldId id="260" r:id="rId7"/>
    <p:sldId id="261" r:id="rId8"/>
    <p:sldId id="278" r:id="rId9"/>
    <p:sldId id="262" r:id="rId10"/>
    <p:sldId id="284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4" r:id="rId20"/>
    <p:sldId id="272" r:id="rId21"/>
    <p:sldId id="273" r:id="rId22"/>
    <p:sldId id="276" r:id="rId23"/>
    <p:sldId id="277" r:id="rId24"/>
    <p:sldId id="279" r:id="rId25"/>
    <p:sldId id="281" r:id="rId26"/>
    <p:sldId id="280" r:id="rId27"/>
    <p:sldId id="283" r:id="rId28"/>
    <p:sldId id="282" r:id="rId29"/>
    <p:sldId id="275" r:id="rId30"/>
    <p:sldId id="285" r:id="rId31"/>
    <p:sldId id="286" r:id="rId3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75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06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52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868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305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316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19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3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49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0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29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62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38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04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06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940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E246-E119-4F90-B694-D4A4F05B3C79}" type="datetimeFigureOut">
              <a:rPr lang="es-CO" smtClean="0"/>
              <a:t>9/02/2017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26A7DF-7DCB-403D-A42E-0E192D5E1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079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oinformatica.com/2015/05/historias-de-usuario-ejemplos.html" TargetMode="External"/><Relationship Id="rId2" Type="http://schemas.openxmlformats.org/officeDocument/2006/relationships/hyperlink" Target="http://appdesignbook.com/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8800" dirty="0" smtClean="0"/>
              <a:t>ANALISIS…</a:t>
            </a:r>
            <a:endParaRPr lang="es-CO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Cristian David Henao Hoyos.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14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5400" dirty="0" smtClean="0"/>
              <a:t>Planteamiento del problema.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59511"/>
            <a:ext cx="8596668" cy="204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Descripción General.</a:t>
            </a:r>
          </a:p>
          <a:p>
            <a:r>
              <a:rPr lang="es-ES" sz="2400" dirty="0" smtClean="0"/>
              <a:t>Situación Actual.</a:t>
            </a:r>
          </a:p>
          <a:p>
            <a:r>
              <a:rPr lang="es-ES" sz="2400" dirty="0" smtClean="0"/>
              <a:t>Situación Esperada.</a:t>
            </a:r>
          </a:p>
          <a:p>
            <a:r>
              <a:rPr lang="es-ES" sz="2400" dirty="0" smtClean="0"/>
              <a:t>Justificación.</a:t>
            </a:r>
          </a:p>
          <a:p>
            <a:endParaRPr lang="es-ES" sz="2400" dirty="0" smtClean="0"/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2635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554805" y="1959511"/>
            <a:ext cx="9544692" cy="3948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2400" dirty="0" smtClean="0"/>
              <a:t>Debemos Analizar: </a:t>
            </a:r>
          </a:p>
          <a:p>
            <a:r>
              <a:rPr lang="es-ES" sz="2400" dirty="0" smtClean="0"/>
              <a:t>Clientes: ¿Quién la va a Usar?</a:t>
            </a:r>
          </a:p>
          <a:p>
            <a:r>
              <a:rPr lang="es-ES" sz="2400" dirty="0" smtClean="0"/>
              <a:t>Objetivo: ¿Qué va a hacer la App?</a:t>
            </a:r>
          </a:p>
          <a:p>
            <a:r>
              <a:rPr lang="es-ES" sz="2400" dirty="0" smtClean="0"/>
              <a:t>Competencia: ¿Existen otras similares? ¿Por qué la mía es mejor?</a:t>
            </a:r>
          </a:p>
          <a:p>
            <a:r>
              <a:rPr lang="es-ES" sz="2400" dirty="0" smtClean="0"/>
              <a:t>Recursos: ¿Cuál es el costo a invertir?</a:t>
            </a:r>
          </a:p>
          <a:p>
            <a:r>
              <a:rPr lang="es-ES" sz="2400" dirty="0" smtClean="0"/>
              <a:t>Equipo: ¿Quiénes están involucrados en el proceso?</a:t>
            </a:r>
          </a:p>
          <a:p>
            <a:r>
              <a:rPr lang="es-ES" sz="2400" dirty="0" smtClean="0"/>
              <a:t>Herramientas: ¿Qué necesito?</a:t>
            </a:r>
          </a:p>
          <a:p>
            <a:r>
              <a:rPr lang="es-ES" sz="2400" dirty="0" smtClean="0"/>
              <a:t>Tiempo: ¿Para cuando debe estar lista?</a:t>
            </a:r>
          </a:p>
          <a:p>
            <a:r>
              <a:rPr lang="es-ES" sz="2400" dirty="0" smtClean="0"/>
              <a:t>Nicho de Mercado o Contexto Social.</a:t>
            </a:r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5400" dirty="0" smtClean="0"/>
              <a:t>Requisitos.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2302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554805" y="1959511"/>
            <a:ext cx="9544692" cy="3948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2400" dirty="0" smtClean="0"/>
              <a:t>Debemos tener presente: </a:t>
            </a:r>
          </a:p>
          <a:p>
            <a:r>
              <a:rPr lang="es-ES" sz="2400" dirty="0" smtClean="0"/>
              <a:t>¿Quien va a ser el usuario?</a:t>
            </a:r>
          </a:p>
          <a:p>
            <a:r>
              <a:rPr lang="es-ES" sz="2400" dirty="0" smtClean="0"/>
              <a:t>¿Cuándo va a usar la App?</a:t>
            </a:r>
          </a:p>
          <a:p>
            <a:r>
              <a:rPr lang="es-ES" sz="2400" dirty="0" smtClean="0"/>
              <a:t>¿Qué requerimientos de hardware necesita?</a:t>
            </a:r>
          </a:p>
          <a:p>
            <a:r>
              <a:rPr lang="es-ES" sz="2400" dirty="0" smtClean="0"/>
              <a:t>¿La App será para el trabajo “En Línea” o “Fuera de Línea”?</a:t>
            </a:r>
          </a:p>
          <a:p>
            <a:r>
              <a:rPr lang="es-ES" sz="2400" dirty="0"/>
              <a:t>¿Se debe gestionar </a:t>
            </a:r>
            <a:r>
              <a:rPr lang="es-ES" sz="2400" dirty="0" smtClean="0"/>
              <a:t>estado “Sin Conexión”?</a:t>
            </a:r>
            <a:endParaRPr lang="es-ES" sz="2400" dirty="0"/>
          </a:p>
          <a:p>
            <a:r>
              <a:rPr lang="es-ES" sz="2400" dirty="0" smtClean="0"/>
              <a:t>¿Trabajo Local, Remoto o ambos?</a:t>
            </a:r>
          </a:p>
          <a:p>
            <a:r>
              <a:rPr lang="es-ES" sz="2400" dirty="0" smtClean="0"/>
              <a:t>¿Datos de terceros o herramientas externas?</a:t>
            </a:r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5400" dirty="0" smtClean="0"/>
              <a:t>Requisitos No Funcionales.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8170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554805" y="1959511"/>
            <a:ext cx="9544692" cy="3948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 smtClean="0"/>
              <a:t>No es sencillo crear una aplicación para todo el mundo.</a:t>
            </a:r>
          </a:p>
          <a:p>
            <a:r>
              <a:rPr lang="es-CO" sz="2400" dirty="0" smtClean="0"/>
              <a:t>Se recomienda apuntar a grupos de usuarios restringidos.</a:t>
            </a:r>
          </a:p>
          <a:p>
            <a:r>
              <a:rPr lang="es-CO" sz="2400" dirty="0" smtClean="0"/>
              <a:t>No es necesario inventar un nuevo tipo de App, tan solo encontrar un usuario insatisfecho.</a:t>
            </a:r>
          </a:p>
          <a:p>
            <a:r>
              <a:rPr lang="es-CO" sz="2400" dirty="0" smtClean="0"/>
              <a:t>Enfoque a usuarios, ¿como usarán tu App?</a:t>
            </a:r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3" y="609600"/>
            <a:ext cx="969956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5400" dirty="0" smtClean="0"/>
              <a:t>Identificar el Nicho de Mercado.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6165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554805" y="1959511"/>
            <a:ext cx="9544692" cy="39481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 smtClean="0"/>
              <a:t>¿Cuales son tus intereses?</a:t>
            </a:r>
          </a:p>
          <a:p>
            <a:r>
              <a:rPr lang="es-CO" sz="2400" dirty="0" smtClean="0"/>
              <a:t>¿haz pensado en alguna herramienta que te ayude a realizar tus tareas diarias?</a:t>
            </a:r>
          </a:p>
          <a:p>
            <a:r>
              <a:rPr lang="es-CO" sz="2400" dirty="0"/>
              <a:t>¿</a:t>
            </a:r>
            <a:r>
              <a:rPr lang="es-CO" sz="2400" dirty="0" smtClean="0"/>
              <a:t>Conoces Apps que para ti deberían de mejorarse?</a:t>
            </a:r>
          </a:p>
          <a:p>
            <a:r>
              <a:rPr lang="es-CO" sz="2400" dirty="0" smtClean="0"/>
              <a:t>¿Conoces alguna aplicación enfocada a equipos de computo que aún no esté enfocada a dispositivos móviles?</a:t>
            </a:r>
          </a:p>
          <a:p>
            <a:r>
              <a:rPr lang="es-CO" sz="2400" dirty="0" smtClean="0"/>
              <a:t>¿Otras personas comparten tus intereses?</a:t>
            </a:r>
          </a:p>
          <a:p>
            <a:r>
              <a:rPr lang="es-CO" sz="2400" dirty="0" smtClean="0"/>
              <a:t>¿Esas personas estarían dispuestas a pagar por una App así?</a:t>
            </a:r>
          </a:p>
          <a:p>
            <a:r>
              <a:rPr lang="es-CO" sz="2400" dirty="0" smtClean="0"/>
              <a:t>¿Cuáles son los intereses de otras personas?</a:t>
            </a:r>
            <a:endParaRPr lang="es-CO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3" y="609600"/>
            <a:ext cx="969956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5400" dirty="0" smtClean="0"/>
              <a:t>Identificar Necesidades.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23573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554805" y="1959511"/>
            <a:ext cx="9544692" cy="3948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 smtClean="0"/>
              <a:t>¿Haz visitado una tienda de aplicaciones?</a:t>
            </a:r>
          </a:p>
          <a:p>
            <a:r>
              <a:rPr lang="es-CO" sz="2400" dirty="0" smtClean="0"/>
              <a:t>¿Sabes cuales están en el top 10?</a:t>
            </a:r>
          </a:p>
          <a:p>
            <a:r>
              <a:rPr lang="es-CO" sz="2400" dirty="0" smtClean="0"/>
              <a:t>¿Las haz descargado y probado?</a:t>
            </a:r>
          </a:p>
          <a:p>
            <a:r>
              <a:rPr lang="es-CO" sz="2400" dirty="0" smtClean="0"/>
              <a:t>¿Tiene comentarios positivos o negativos?</a:t>
            </a:r>
          </a:p>
          <a:p>
            <a:r>
              <a:rPr lang="es-CO" sz="2400" dirty="0" smtClean="0"/>
              <a:t>¿Existe algo parecido a lo que quiero hacer?</a:t>
            </a:r>
          </a:p>
          <a:p>
            <a:r>
              <a:rPr lang="es-CO" sz="2400" dirty="0" smtClean="0"/>
              <a:t>¿Cómo funciona?</a:t>
            </a:r>
          </a:p>
          <a:p>
            <a:r>
              <a:rPr lang="es-CO" sz="2400" dirty="0"/>
              <a:t>¿Cómo </a:t>
            </a:r>
            <a:r>
              <a:rPr lang="es-CO" sz="2400" dirty="0" smtClean="0"/>
              <a:t>mejorarlo?</a:t>
            </a:r>
            <a:endParaRPr lang="es-CO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3" y="609600"/>
            <a:ext cx="969956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5400" dirty="0" smtClean="0"/>
              <a:t>Analizar la Competencia.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24042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Para tener en cuenta…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59510"/>
            <a:ext cx="8596668" cy="302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2400" dirty="0" smtClean="0"/>
              <a:t>El Desarrollo de aplicaciones móviles es relativamente nuevo, identificar necesidades, analizar competencia entre otros factores pueden ser similares a como se realiza el proceso en el software tradicional sin embargo esto involucra nuevos conceptos, terminología, diferente enfoque de interacción, usuarios mas involucrados y altos índices de calidad a nivel de diseño y detalle…</a:t>
            </a:r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4847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/>
              <a:t>Aspectos Técnicos.</a:t>
            </a:r>
          </a:p>
        </p:txBody>
      </p:sp>
    </p:spTree>
    <p:extLst>
      <p:ext uri="{BB962C8B-B14F-4D97-AF65-F5344CB8AC3E}">
        <p14:creationId xmlns:p14="http://schemas.microsoft.com/office/powerpoint/2010/main" val="6417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Plataforma.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59510"/>
            <a:ext cx="8596668" cy="302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¿Plataforma única?</a:t>
            </a:r>
          </a:p>
          <a:p>
            <a:r>
              <a:rPr lang="es-ES" sz="2400" dirty="0" smtClean="0"/>
              <a:t>¿Varias Plataformas?</a:t>
            </a:r>
          </a:p>
          <a:p>
            <a:r>
              <a:rPr lang="es-ES" sz="2400" dirty="0" smtClean="0"/>
              <a:t>Tipo : ¿ Web App, Hibrido, Nativo?</a:t>
            </a:r>
          </a:p>
          <a:p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Tenga en cuenta que desarrollar para varias plataformas requiere mayor esfuerzo, mayor tiempo y mayores recursos.</a:t>
            </a:r>
          </a:p>
          <a:p>
            <a:endParaRPr lang="es-ES" sz="2400" dirty="0" smtClean="0"/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9213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Plataforma.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59510"/>
            <a:ext cx="8596668" cy="302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¿Plataforma única?</a:t>
            </a:r>
          </a:p>
          <a:p>
            <a:r>
              <a:rPr lang="es-ES" sz="2400" dirty="0" smtClean="0"/>
              <a:t>¿Varias Plataformas?</a:t>
            </a:r>
          </a:p>
          <a:p>
            <a:r>
              <a:rPr lang="es-ES" sz="2400" dirty="0" smtClean="0"/>
              <a:t>Tipo : ¿ Web App, Hibrido, Nativo?</a:t>
            </a:r>
          </a:p>
          <a:p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Tenga en cuenta que desarrollar para varias plataformas requiere mayor esfuerzo, mayor tiempo y mayores recursos.</a:t>
            </a:r>
          </a:p>
          <a:p>
            <a:endParaRPr lang="es-ES" sz="2400" dirty="0" smtClean="0"/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637105" y="868736"/>
            <a:ext cx="3688424" cy="302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2400" dirty="0" smtClean="0"/>
              <a:t>“Antes de iniciar el desarrollo sobre una tecnología o sistema operativo en especifico, se debe consultar la documentación oficial”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4585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ETAPAS</a:t>
            </a:r>
            <a:endParaRPr lang="es-CO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08274" y="2013736"/>
            <a:ext cx="3374106" cy="4026040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Conceptualización.</a:t>
            </a:r>
          </a:p>
          <a:p>
            <a:r>
              <a:rPr lang="es-CO" sz="2400" dirty="0" smtClean="0"/>
              <a:t>Definición. </a:t>
            </a:r>
          </a:p>
          <a:p>
            <a:r>
              <a:rPr lang="es-CO" sz="2400" dirty="0" smtClean="0"/>
              <a:t>Diseño.</a:t>
            </a:r>
          </a:p>
          <a:p>
            <a:r>
              <a:rPr lang="es-CO" sz="2400" dirty="0" smtClean="0"/>
              <a:t>Desarrollo.</a:t>
            </a:r>
          </a:p>
          <a:p>
            <a:r>
              <a:rPr lang="es-CO" sz="2400" dirty="0" smtClean="0"/>
              <a:t>Publicación.</a:t>
            </a:r>
          </a:p>
          <a:p>
            <a:endParaRPr lang="es-CO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9"/>
          <a:stretch/>
        </p:blipFill>
        <p:spPr bwMode="auto">
          <a:xfrm>
            <a:off x="573425" y="1930400"/>
            <a:ext cx="7343169" cy="30628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0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Dispositivos.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59510"/>
            <a:ext cx="8596668" cy="4235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¿Smartphone?</a:t>
            </a:r>
          </a:p>
          <a:p>
            <a:r>
              <a:rPr lang="es-ES" sz="2400" dirty="0" smtClean="0"/>
              <a:t>¿Tablet?</a:t>
            </a:r>
          </a:p>
          <a:p>
            <a:r>
              <a:rPr lang="es-ES" sz="2400" dirty="0" smtClean="0"/>
              <a:t>¿Otros…?</a:t>
            </a:r>
          </a:p>
          <a:p>
            <a:r>
              <a:rPr lang="es-ES" sz="2400" dirty="0" smtClean="0"/>
              <a:t>¿Tamaño de pantalla?</a:t>
            </a:r>
          </a:p>
          <a:p>
            <a:r>
              <a:rPr lang="es-ES" sz="2400" dirty="0" smtClean="0"/>
              <a:t>¿Resolución?</a:t>
            </a:r>
          </a:p>
          <a:p>
            <a:r>
              <a:rPr lang="es-ES" sz="2400" dirty="0" smtClean="0"/>
              <a:t>¿Uso de Hardware – Sensores?</a:t>
            </a:r>
          </a:p>
          <a:p>
            <a:r>
              <a:rPr lang="es-ES" sz="2400" dirty="0" smtClean="0"/>
              <a:t>¿Limitaciones de memoria?</a:t>
            </a:r>
          </a:p>
          <a:p>
            <a:r>
              <a:rPr lang="es-ES" sz="2400" dirty="0" smtClean="0"/>
              <a:t>¿Limitaciones de Almacenamiento?</a:t>
            </a:r>
          </a:p>
          <a:p>
            <a:endParaRPr lang="es-ES" sz="2400" dirty="0"/>
          </a:p>
          <a:p>
            <a:endParaRPr lang="es-ES" sz="2400" dirty="0" smtClean="0"/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2480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Otras consideraciones.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49236"/>
            <a:ext cx="8596668" cy="4235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Batería.</a:t>
            </a:r>
            <a:endParaRPr lang="es-ES" sz="2400" dirty="0"/>
          </a:p>
          <a:p>
            <a:r>
              <a:rPr lang="es-ES" sz="2400" dirty="0" smtClean="0"/>
              <a:t>Conectividad.</a:t>
            </a:r>
          </a:p>
          <a:p>
            <a:r>
              <a:rPr lang="es-ES" sz="2400" dirty="0" smtClean="0"/>
              <a:t>Posicionamiento.</a:t>
            </a:r>
          </a:p>
          <a:p>
            <a:r>
              <a:rPr lang="es-ES" sz="2400" dirty="0" smtClean="0"/>
              <a:t>Sincronización.</a:t>
            </a:r>
          </a:p>
          <a:p>
            <a:r>
              <a:rPr lang="es-ES" sz="2400" dirty="0" smtClean="0"/>
              <a:t>Fuera de línea.</a:t>
            </a:r>
          </a:p>
          <a:p>
            <a:r>
              <a:rPr lang="es-ES" sz="2400" dirty="0" smtClean="0"/>
              <a:t>Totalmente en línea.</a:t>
            </a:r>
          </a:p>
          <a:p>
            <a:r>
              <a:rPr lang="es-ES" sz="2400" dirty="0" smtClean="0"/>
              <a:t>Comunicación entre dispositivos.</a:t>
            </a:r>
          </a:p>
          <a:p>
            <a:r>
              <a:rPr lang="es-ES" sz="2400" dirty="0" smtClean="0"/>
              <a:t>Orientación de Pantalla.</a:t>
            </a:r>
          </a:p>
          <a:p>
            <a:r>
              <a:rPr lang="es-ES" sz="2400" dirty="0" smtClean="0"/>
              <a:t>Fragmentación.</a:t>
            </a:r>
            <a:endParaRPr lang="es-ES" sz="2400" dirty="0"/>
          </a:p>
          <a:p>
            <a:endParaRPr lang="es-ES" sz="2400" dirty="0" smtClean="0"/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920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 smtClean="0"/>
              <a:t>DEFINICIÓN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23595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DEFINICIÓN.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49236"/>
            <a:ext cx="8596668" cy="4235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En este paso del proceso se describe con detalle a los usuarios para quienes se diseñará la aplicación, usando metodologías como las historias de usuario.</a:t>
            </a:r>
          </a:p>
          <a:p>
            <a:pPr marL="0" indent="0">
              <a:buNone/>
            </a:pPr>
            <a:r>
              <a:rPr lang="es-ES" sz="2400" dirty="0"/>
              <a:t>También aquí se sientan las bases de la funcionalidad, lo cual determinará el alcance del proyecto y la complejidad de diseño y programación de la </a:t>
            </a:r>
            <a:r>
              <a:rPr lang="es-ES" sz="2400" dirty="0" err="1"/>
              <a:t>app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Definición de usuarios</a:t>
            </a:r>
          </a:p>
          <a:p>
            <a:r>
              <a:rPr lang="es-ES" sz="2400" dirty="0"/>
              <a:t>Definición funcional</a:t>
            </a:r>
          </a:p>
          <a:p>
            <a:endParaRPr lang="es-ES" sz="2400" dirty="0" smtClean="0"/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503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Historias de Usuario.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49236"/>
            <a:ext cx="8596668" cy="4235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 smtClean="0"/>
              <a:t>“Las historias de usuario corresponden a descripciones cortas y simples de una funcionalidad, escritas desde la perspectiva de la persona que necesite una nueva capacidad de un sistema, por lo general el usuario, área de negocio o cliente.”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Una de las ventajas de las historias de usuario es que pueden escribirse en un lenguaje natural fácil de interpretar así como el nivel de detalle que puede contemplarse.</a:t>
            </a:r>
            <a:endParaRPr lang="es-ES" sz="2400" dirty="0"/>
          </a:p>
          <a:p>
            <a:endParaRPr lang="es-ES" sz="2400" dirty="0" smtClean="0"/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9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Historias de Usuario.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49236"/>
            <a:ext cx="8596668" cy="4235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 smtClean="0"/>
              <a:t>Cuando escribimos historias de usuario debemos tener en cuenta el rol que (quien cuenta la historia) la funcionalidad y el resultado al que queremos llegar.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La historia de usuario también debe contener los criterios de aceptación de la funcionalidad el cual incluye el contexto, evento y resultado.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Por lo regular dichas historias deben tener un peso asociado indicando la magnitud o prioridad este peso puede estar determinado por el equipo de trabajo así como un peso para la  estimación. </a:t>
            </a:r>
          </a:p>
          <a:p>
            <a:r>
              <a:rPr lang="es-ES" sz="2400" dirty="0" smtClean="0"/>
              <a:t>1 . . . 5  (donde 1 es bajo y 5 es alto)</a:t>
            </a:r>
          </a:p>
          <a:p>
            <a:endParaRPr lang="es-ES" sz="2400" dirty="0" smtClean="0"/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5074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Historias de Usuario.</a:t>
            </a:r>
            <a:endParaRPr lang="es-CO" sz="5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538" y="1930400"/>
            <a:ext cx="5748982" cy="3541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60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Historias de Usuario.</a:t>
            </a:r>
            <a:endParaRPr lang="es-CO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66" y="1813166"/>
            <a:ext cx="6473536" cy="47382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7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Historias de Usuario.</a:t>
            </a:r>
            <a:endParaRPr lang="es-CO" sz="5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78" y="1652959"/>
            <a:ext cx="6525058" cy="5065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7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Referencias.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49236"/>
            <a:ext cx="8596668" cy="4235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/>
              <a:t>Curso de Programación de Apps </a:t>
            </a:r>
            <a:r>
              <a:rPr lang="es-CO" sz="2000" dirty="0" smtClean="0"/>
              <a:t>Móviles universidad Complutense de Madrid.</a:t>
            </a:r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r>
              <a:rPr lang="es-CO" sz="2000" dirty="0"/>
              <a:t>Métodos </a:t>
            </a:r>
            <a:r>
              <a:rPr lang="es-CO" sz="2000" dirty="0" smtClean="0"/>
              <a:t>para el desarrollo de aplicaciones móviles - </a:t>
            </a:r>
            <a:r>
              <a:rPr lang="es-CO" sz="2000" dirty="0"/>
              <a:t>Robert Ramírez </a:t>
            </a:r>
            <a:r>
              <a:rPr lang="es-CO" sz="2000" dirty="0" err="1" smtClean="0"/>
              <a:t>Vique</a:t>
            </a: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ES" sz="2000" dirty="0">
                <a:hlinkClick r:id="rId2"/>
              </a:rPr>
              <a:t>http://appdesignbook.com/es</a:t>
            </a:r>
            <a:r>
              <a:rPr lang="es-ES" sz="2000" dirty="0" smtClean="0">
                <a:hlinkClick r:id="rId2"/>
              </a:rPr>
              <a:t>/</a:t>
            </a:r>
            <a:r>
              <a:rPr lang="es-ES" sz="2000" dirty="0" smtClean="0"/>
              <a:t> 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>
                <a:hlinkClick r:id="rId3"/>
              </a:rPr>
              <a:t>http://</a:t>
            </a:r>
            <a:r>
              <a:rPr lang="es-ES" sz="2000" dirty="0" smtClean="0">
                <a:hlinkClick r:id="rId3"/>
              </a:rPr>
              <a:t>www.pmoinformatica.com/2015/05/historias-de-usuario-ejemplos.html</a:t>
            </a: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Font typeface="Wingdings 3" charset="2"/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9969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ETAPAS</a:t>
            </a:r>
            <a:endParaRPr lang="es-CO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08274" y="2013736"/>
            <a:ext cx="4556462" cy="4026040"/>
          </a:xfrm>
        </p:spPr>
        <p:txBody>
          <a:bodyPr>
            <a:normAutofit/>
          </a:bodyPr>
          <a:lstStyle/>
          <a:p>
            <a:r>
              <a:rPr lang="es-CO" sz="3600" dirty="0" smtClean="0"/>
              <a:t>Conceptualización.</a:t>
            </a:r>
          </a:p>
          <a:p>
            <a:r>
              <a:rPr lang="es-CO" sz="3600" dirty="0" smtClean="0"/>
              <a:t>Definición.</a:t>
            </a:r>
            <a:r>
              <a:rPr lang="es-CO" sz="2400" dirty="0" smtClean="0"/>
              <a:t> </a:t>
            </a:r>
          </a:p>
          <a:p>
            <a:r>
              <a:rPr lang="es-CO" sz="2400" dirty="0" smtClean="0"/>
              <a:t>Diseño.</a:t>
            </a:r>
          </a:p>
          <a:p>
            <a:r>
              <a:rPr lang="es-CO" sz="2400" dirty="0" smtClean="0"/>
              <a:t>Desarrollo.</a:t>
            </a:r>
          </a:p>
          <a:p>
            <a:r>
              <a:rPr lang="es-CO" sz="2400" dirty="0" smtClean="0"/>
              <a:t>Publicación.</a:t>
            </a:r>
          </a:p>
          <a:p>
            <a:endParaRPr lang="es-CO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9"/>
          <a:stretch/>
        </p:blipFill>
        <p:spPr bwMode="auto">
          <a:xfrm>
            <a:off x="573425" y="1930400"/>
            <a:ext cx="7343169" cy="30628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5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Turismo - Ropa.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49236"/>
            <a:ext cx="8596668" cy="4235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App que permita promocionar y vender ropa a empresas vinculadas al sector turístico (camisetas de la región)</a:t>
            </a:r>
          </a:p>
          <a:p>
            <a:r>
              <a:rPr lang="es-ES" sz="2400" dirty="0" smtClean="0"/>
              <a:t>App que permita determinar cual es la ropa mas adecuada dependiendo del lugar al que se va a viajar.</a:t>
            </a:r>
          </a:p>
          <a:p>
            <a:endParaRPr lang="es-ES" sz="2400" dirty="0" smtClean="0"/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720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Turismo - Ropa.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49236"/>
            <a:ext cx="8596668" cy="4235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Propósito General.</a:t>
            </a:r>
          </a:p>
          <a:p>
            <a:r>
              <a:rPr lang="es-ES" sz="2400" dirty="0" smtClean="0"/>
              <a:t>Planteamiento del problema.</a:t>
            </a:r>
          </a:p>
          <a:p>
            <a:r>
              <a:rPr lang="es-ES" sz="2400" dirty="0" smtClean="0"/>
              <a:t>Categoría – Tipo -&gt; </a:t>
            </a:r>
            <a:r>
              <a:rPr lang="es-ES" sz="2400" dirty="0" err="1" smtClean="0"/>
              <a:t>WebApp</a:t>
            </a:r>
            <a:r>
              <a:rPr lang="es-ES" sz="2400" dirty="0" smtClean="0"/>
              <a:t>, Hibrido, Nativo </a:t>
            </a:r>
          </a:p>
          <a:p>
            <a:r>
              <a:rPr lang="es-ES" sz="2400" dirty="0" smtClean="0"/>
              <a:t>Categoría de App -&gt; Entretenimiento, productiva, educativa….</a:t>
            </a:r>
          </a:p>
          <a:p>
            <a:r>
              <a:rPr lang="es-ES" sz="2400" dirty="0" smtClean="0"/>
              <a:t>Nombre.</a:t>
            </a:r>
          </a:p>
          <a:p>
            <a:r>
              <a:rPr lang="es-ES" sz="2400" dirty="0" smtClean="0"/>
              <a:t>Identificar los clientes.</a:t>
            </a:r>
          </a:p>
          <a:p>
            <a:r>
              <a:rPr lang="es-ES" sz="2400" dirty="0" smtClean="0"/>
              <a:t>Dispositivos : Celulares, Tablet… ambos?</a:t>
            </a:r>
          </a:p>
          <a:p>
            <a:r>
              <a:rPr lang="es-ES" sz="2400" dirty="0" smtClean="0"/>
              <a:t>6 Historias de Usuario.</a:t>
            </a:r>
          </a:p>
          <a:p>
            <a:endParaRPr lang="es-ES" sz="2400" dirty="0" smtClean="0"/>
          </a:p>
          <a:p>
            <a:endParaRPr lang="es-ES" sz="2400" dirty="0" smtClean="0"/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9277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 smtClean="0"/>
              <a:t>CONCEPTUALIZACIÓN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25375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/>
              <a:t>CONCEPTUALIZACIÓN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El resultado de esta etapa es una idea de aplicación, que tiene en cuenta las necesidades y problemas de los usuarios. La idea responde a una investigación preliminar y a la posterior comprobación de la viabilidad del concepto.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Ideación</a:t>
            </a:r>
          </a:p>
          <a:p>
            <a:r>
              <a:rPr lang="es-ES" sz="2400" dirty="0"/>
              <a:t>Investigación</a:t>
            </a:r>
          </a:p>
          <a:p>
            <a:r>
              <a:rPr lang="es-ES" sz="2400" dirty="0"/>
              <a:t>Formalización de la idea</a:t>
            </a:r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2190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 smtClean="0"/>
              <a:t>¿Cómo iniciar?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12198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¿Para qué?</a:t>
            </a:r>
            <a:endParaRPr lang="es-CO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57729"/>
            <a:ext cx="8596668" cy="492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 smtClean="0"/>
              <a:t>Debemos definir cual es el propósito general de la Aplicación, a que categoría corresponde…</a:t>
            </a:r>
          </a:p>
          <a:p>
            <a:pPr marL="0" indent="0">
              <a:buNone/>
            </a:pPr>
            <a:endParaRPr lang="es-ES" sz="2400" dirty="0" smtClean="0"/>
          </a:p>
          <a:p>
            <a:r>
              <a:rPr lang="es-ES" sz="2400" dirty="0" smtClean="0"/>
              <a:t>Entretenimiento</a:t>
            </a:r>
          </a:p>
          <a:p>
            <a:r>
              <a:rPr lang="es-ES" sz="2400" dirty="0" smtClean="0"/>
              <a:t>Sociales</a:t>
            </a:r>
          </a:p>
          <a:p>
            <a:r>
              <a:rPr lang="es-ES" sz="2400" dirty="0" smtClean="0"/>
              <a:t>Productividad</a:t>
            </a:r>
          </a:p>
          <a:p>
            <a:r>
              <a:rPr lang="es-ES" sz="2400" dirty="0" smtClean="0"/>
              <a:t>Educativas e informativas</a:t>
            </a:r>
          </a:p>
          <a:p>
            <a:r>
              <a:rPr lang="es-ES" sz="2400" dirty="0" smtClean="0"/>
              <a:t>Creacionales </a:t>
            </a:r>
          </a:p>
          <a:p>
            <a:r>
              <a:rPr lang="es-ES" sz="2400" dirty="0" smtClean="0"/>
              <a:t>Otras…</a:t>
            </a:r>
          </a:p>
          <a:p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¿Es una aplicación de las que seria bueno tener o de las que se debe tener?</a:t>
            </a:r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065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Tenga en cuenta…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59511"/>
            <a:ext cx="8596668" cy="204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2400" dirty="0" smtClean="0"/>
              <a:t>Todo parte de una necesidad, “una buena App por lo regular resuelve algún problema…”</a:t>
            </a:r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653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/>
              <a:t>Tenga en cuenta…</a:t>
            </a:r>
            <a:endParaRPr lang="es-CO" sz="5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29734" y="1959511"/>
            <a:ext cx="8596668" cy="204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2400" dirty="0" smtClean="0"/>
              <a:t>Todo parte de una necesidad, “una buena App por lo regular resuelve algún problema…”</a:t>
            </a:r>
          </a:p>
          <a:p>
            <a:pPr marL="0" indent="0">
              <a:buFont typeface="Wingdings 3" charset="2"/>
              <a:buNone/>
            </a:pPr>
            <a:endParaRPr lang="es-CO" sz="24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29734" y="37004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¿Podemos generar una necesidad?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305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600</TotalTime>
  <Words>1141</Words>
  <Application>Microsoft Office PowerPoint</Application>
  <PresentationFormat>Panorámica</PresentationFormat>
  <Paragraphs>161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Faceta</vt:lpstr>
      <vt:lpstr>ANALISIS…</vt:lpstr>
      <vt:lpstr>ETAPAS</vt:lpstr>
      <vt:lpstr>ETAPAS</vt:lpstr>
      <vt:lpstr>CONCEPTUALIZACIÓN</vt:lpstr>
      <vt:lpstr>CONCEPTUALIZACIÓN</vt:lpstr>
      <vt:lpstr>¿Cómo iniciar?</vt:lpstr>
      <vt:lpstr>¿Para qué?</vt:lpstr>
      <vt:lpstr>Tenga en cuenta…</vt:lpstr>
      <vt:lpstr>Tenga en cuenta…</vt:lpstr>
      <vt:lpstr>Planteamiento del problema.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Para tener en cuenta…</vt:lpstr>
      <vt:lpstr>Aspectos Técnicos.</vt:lpstr>
      <vt:lpstr>Plataforma.</vt:lpstr>
      <vt:lpstr>Plataforma.</vt:lpstr>
      <vt:lpstr>Dispositivos.</vt:lpstr>
      <vt:lpstr>Otras consideraciones.</vt:lpstr>
      <vt:lpstr>DEFINICIÓN</vt:lpstr>
      <vt:lpstr>DEFINICIÓN.</vt:lpstr>
      <vt:lpstr>Historias de Usuario.</vt:lpstr>
      <vt:lpstr>Historias de Usuario.</vt:lpstr>
      <vt:lpstr>Historias de Usuario.</vt:lpstr>
      <vt:lpstr>Historias de Usuario.</vt:lpstr>
      <vt:lpstr>Historias de Usuario.</vt:lpstr>
      <vt:lpstr>Referencias.</vt:lpstr>
      <vt:lpstr>Turismo - Ropa.</vt:lpstr>
      <vt:lpstr>Turismo - Ropa.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CHENAO</dc:creator>
  <cp:lastModifiedBy>CHENAO</cp:lastModifiedBy>
  <cp:revision>28</cp:revision>
  <dcterms:created xsi:type="dcterms:W3CDTF">2017-02-07T10:10:34Z</dcterms:created>
  <dcterms:modified xsi:type="dcterms:W3CDTF">2017-02-09T20:56:24Z</dcterms:modified>
</cp:coreProperties>
</file>