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rincon" userId="e106f907d9091892" providerId="LiveId" clId="{2A32DD4F-EE44-4989-8EC3-94B8F6D44F40}"/>
    <pc:docChg chg="undo custSel addSld modSld">
      <pc:chgData name="santiago rincon" userId="e106f907d9091892" providerId="LiveId" clId="{2A32DD4F-EE44-4989-8EC3-94B8F6D44F40}" dt="2021-08-11T03:21:38.721" v="256" actId="1076"/>
      <pc:docMkLst>
        <pc:docMk/>
      </pc:docMkLst>
      <pc:sldChg chg="addSp delSp modSp mod">
        <pc:chgData name="santiago rincon" userId="e106f907d9091892" providerId="LiveId" clId="{2A32DD4F-EE44-4989-8EC3-94B8F6D44F40}" dt="2021-08-11T03:21:38.721" v="256" actId="1076"/>
        <pc:sldMkLst>
          <pc:docMk/>
          <pc:sldMk cId="344514779" sldId="264"/>
        </pc:sldMkLst>
        <pc:spChg chg="add del mod">
          <ac:chgData name="santiago rincon" userId="e106f907d9091892" providerId="LiveId" clId="{2A32DD4F-EE44-4989-8EC3-94B8F6D44F40}" dt="2021-08-11T03:17:36.898" v="24" actId="20577"/>
          <ac:spMkLst>
            <pc:docMk/>
            <pc:sldMk cId="344514779" sldId="264"/>
            <ac:spMk id="7" creationId="{32BC3C94-1101-4CFF-BDC6-01C1255F5C4E}"/>
          </ac:spMkLst>
        </pc:spChg>
        <pc:spChg chg="add mod">
          <ac:chgData name="santiago rincon" userId="e106f907d9091892" providerId="LiveId" clId="{2A32DD4F-EE44-4989-8EC3-94B8F6D44F40}" dt="2021-08-11T03:18:08.181" v="60" actId="20577"/>
          <ac:spMkLst>
            <pc:docMk/>
            <pc:sldMk cId="344514779" sldId="264"/>
            <ac:spMk id="12" creationId="{0889EFFE-86D0-44B8-B25E-92794554E02A}"/>
          </ac:spMkLst>
        </pc:spChg>
        <pc:spChg chg="add mod">
          <ac:chgData name="santiago rincon" userId="e106f907d9091892" providerId="LiveId" clId="{2A32DD4F-EE44-4989-8EC3-94B8F6D44F40}" dt="2021-08-11T03:19:21.993" v="117" actId="207"/>
          <ac:spMkLst>
            <pc:docMk/>
            <pc:sldMk cId="344514779" sldId="264"/>
            <ac:spMk id="14" creationId="{33C8F3FB-FF42-4414-AE9C-907700CF76A4}"/>
          </ac:spMkLst>
        </pc:spChg>
        <pc:spChg chg="add mod">
          <ac:chgData name="santiago rincon" userId="e106f907d9091892" providerId="LiveId" clId="{2A32DD4F-EE44-4989-8EC3-94B8F6D44F40}" dt="2021-08-11T03:21:38.721" v="256" actId="1076"/>
          <ac:spMkLst>
            <pc:docMk/>
            <pc:sldMk cId="344514779" sldId="264"/>
            <ac:spMk id="15" creationId="{B77E1395-2A02-4CFD-A3DD-A038AE8A4B0B}"/>
          </ac:spMkLst>
        </pc:spChg>
        <pc:picChg chg="mod">
          <ac:chgData name="santiago rincon" userId="e106f907d9091892" providerId="LiveId" clId="{2A32DD4F-EE44-4989-8EC3-94B8F6D44F40}" dt="2021-08-11T03:18:41.702" v="66" actId="1076"/>
          <ac:picMkLst>
            <pc:docMk/>
            <pc:sldMk cId="344514779" sldId="264"/>
            <ac:picMk id="2" creationId="{89A25121-49FF-4F45-B511-7771DC4C50BA}"/>
          </ac:picMkLst>
        </pc:picChg>
        <pc:picChg chg="add mod">
          <ac:chgData name="santiago rincon" userId="e106f907d9091892" providerId="LiveId" clId="{2A32DD4F-EE44-4989-8EC3-94B8F6D44F40}" dt="2021-08-11T03:18:12.410" v="63" actId="1076"/>
          <ac:picMkLst>
            <pc:docMk/>
            <pc:sldMk cId="344514779" sldId="264"/>
            <ac:picMk id="9" creationId="{499C8C7A-E2D3-48E7-B98A-D0DFE6116B35}"/>
          </ac:picMkLst>
        </pc:picChg>
        <pc:picChg chg="add mod">
          <ac:chgData name="santiago rincon" userId="e106f907d9091892" providerId="LiveId" clId="{2A32DD4F-EE44-4989-8EC3-94B8F6D44F40}" dt="2021-08-11T03:17:46.905" v="26" actId="1076"/>
          <ac:picMkLst>
            <pc:docMk/>
            <pc:sldMk cId="344514779" sldId="264"/>
            <ac:picMk id="10" creationId="{40974962-2201-4C8F-B827-5C75A304C4C1}"/>
          </ac:picMkLst>
        </pc:picChg>
        <pc:picChg chg="add mod">
          <ac:chgData name="santiago rincon" userId="e106f907d9091892" providerId="LiveId" clId="{2A32DD4F-EE44-4989-8EC3-94B8F6D44F40}" dt="2021-08-11T03:19:27.885" v="118" actId="1076"/>
          <ac:picMkLst>
            <pc:docMk/>
            <pc:sldMk cId="344514779" sldId="264"/>
            <ac:picMk id="11" creationId="{E1C780D5-7C7E-45A2-9D57-4626592DA649}"/>
          </ac:picMkLst>
        </pc:picChg>
        <pc:picChg chg="add del mod">
          <ac:chgData name="santiago rincon" userId="e106f907d9091892" providerId="LiveId" clId="{2A32DD4F-EE44-4989-8EC3-94B8F6D44F40}" dt="2021-08-11T03:18:35.314" v="65"/>
          <ac:picMkLst>
            <pc:docMk/>
            <pc:sldMk cId="344514779" sldId="264"/>
            <ac:picMk id="13" creationId="{165EF627-5D97-4EE5-9646-3F82F47DFAEA}"/>
          </ac:picMkLst>
        </pc:picChg>
      </pc:sldChg>
      <pc:sldChg chg="modSp add mod">
        <pc:chgData name="santiago rincon" userId="e106f907d9091892" providerId="LiveId" clId="{2A32DD4F-EE44-4989-8EC3-94B8F6D44F40}" dt="2021-08-11T03:15:43.961" v="3" actId="1076"/>
        <pc:sldMkLst>
          <pc:docMk/>
          <pc:sldMk cId="2357015368" sldId="266"/>
        </pc:sldMkLst>
        <pc:spChg chg="mod">
          <ac:chgData name="santiago rincon" userId="e106f907d9091892" providerId="LiveId" clId="{2A32DD4F-EE44-4989-8EC3-94B8F6D44F40}" dt="2021-08-11T03:15:42.331" v="2"/>
          <ac:spMkLst>
            <pc:docMk/>
            <pc:sldMk cId="2357015368" sldId="266"/>
            <ac:spMk id="7" creationId="{32BC3C94-1101-4CFF-BDC6-01C1255F5C4E}"/>
          </ac:spMkLst>
        </pc:spChg>
        <pc:picChg chg="mod">
          <ac:chgData name="santiago rincon" userId="e106f907d9091892" providerId="LiveId" clId="{2A32DD4F-EE44-4989-8EC3-94B8F6D44F40}" dt="2021-08-11T03:15:43.961" v="3" actId="1076"/>
          <ac:picMkLst>
            <pc:docMk/>
            <pc:sldMk cId="2357015368" sldId="266"/>
            <ac:picMk id="2" creationId="{89A25121-49FF-4F45-B511-7771DC4C50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20A65-C635-4997-8D78-A4E0DB3FEBDF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0AAE6-2FF8-42E4-9D97-34B548CDAB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1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CBAFA-3A50-417A-999D-242A2CEC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C7C4F-7AEA-48A9-BF1F-DEDB05305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597C15-74CF-4F9E-9DF0-7E97369A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0F3E17-AFDF-4CA4-B31F-C89C90F7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2AC26-C16F-4B6A-9A91-3FC61F3C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79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FDF7A-8099-4B45-9C3E-39845151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B5121E-A01F-4378-8214-02A2E9275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0C729F-4DD5-43C4-ACBE-6C92C60B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9C15D-F4F5-47B3-95D5-2ED109C7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67F367-D4AE-4712-95B3-6DDF7A19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7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DF4D1A-06B2-4930-BA46-04B84BDE6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6B7015-2EC6-45EC-84CA-04CD4399C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6F5AD-C61E-4BE2-A5CF-63FF25DE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19C2C4-92A9-4606-A290-51C55836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6EB03-47F9-45E3-9FAF-C8E15CB9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130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8CE28-A77F-419A-B0D1-0E13A00D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CC363C-2491-4A7A-AE64-8B05DBC5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8C085-B95C-40F9-86EB-B5B694DE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C23C2-2B94-43B1-9F50-5FC8C140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DD976-2EC6-4315-A53D-E7598948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046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516AE-02E7-4BFE-8880-023A196B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D8173C-47E5-4DD0-9FAB-85DA537BA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15EC7-2024-4589-AF9E-8542900F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A4536-F3F9-4A41-8698-73E1B8C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0B5C00-34F1-4214-950D-7B99B67F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67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A070F-1E5A-4ADC-AE67-71AF74B9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6D631-8A7C-49DB-AC55-6DF450D48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42EF24-630A-4290-8C9C-AEA9EC5D6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802BA-C21F-42F4-BC9E-F7B465EF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3B4CB4-D802-4B91-8D10-1FB5CFD5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3779A-AEE5-4C62-BC67-5EF39477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79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A4B5B-97CB-4529-BFA3-489C9D0F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B9AEF-243D-4E73-BF91-7C559E95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F7CE91-9C54-4092-B563-8479041D0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3B1ED2-A97A-456A-B2A6-2F45AF329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AAE812-1938-4E1B-975F-CBFC4BB3D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CC5EA7-1DF6-4EE7-AB3B-F98ADCA7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7795F9-C8F6-47B2-8B11-5D7D39FB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98EBE8-3530-493E-B843-BADBB1CB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05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1D47A-245A-4006-9A9C-4B3C50B6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21A0F4-1346-41E5-9344-6EF49029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14886D-6FE7-405F-9FB9-0C888058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38E0FA-6D40-4420-B5E5-9DBB3ACF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38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F3749D-2E49-494B-A735-8E6CA7DA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4F45A7-D356-4217-878E-91D0161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9B00E-E312-40D9-8BB7-AB2D255B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333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DD141-C49D-46EE-B0CE-9A0A1FB4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54D202-7F82-4004-A830-09C6D967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F3FA4D-1C01-4824-8D44-A7734A960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1A9C8C-A4CD-4889-87A5-1EDDD19E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A50703-18BE-4664-A735-E50FBAC8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9F2D13-C846-4302-9E7F-AC737DBB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54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7970-73A8-47A3-A617-01144770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87C11D-4AD7-4209-9036-5605E0227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6E4389-8F88-4749-8E57-87055C7EE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C1067-2FD8-41F8-B156-D467E8AD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2A6C01-14BB-4C0F-B08E-513252CB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AC61F-6939-4DE3-A78B-C041985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99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6BC1A9-591F-4BE8-AA1A-6FED0892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CFA60-F014-4B31-A372-1D803F1A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5458CC-CF41-4201-AE25-65446059A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C8F4-DA76-48E6-8362-24B2F3301311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AD8BA-17BA-49F5-B8FD-33B10756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F196D-6D76-4807-B16A-B5A931B28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D891-2110-4AB9-AEDD-DB01CB16BD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58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361180-261D-498C-8DA5-48FFBA5A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E0F11C-82AF-4BE9-9F60-6EBC2BD76399}"/>
              </a:ext>
            </a:extLst>
          </p:cNvPr>
          <p:cNvSpPr txBox="1"/>
          <p:nvPr/>
        </p:nvSpPr>
        <p:spPr>
          <a:xfrm>
            <a:off x="1855304" y="543339"/>
            <a:ext cx="8481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b="1" dirty="0"/>
              <a:t>FUNDAMENTOS DE GIT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E66231-8AFB-4B38-9144-4C112364290B}"/>
              </a:ext>
            </a:extLst>
          </p:cNvPr>
          <p:cNvSpPr txBox="1"/>
          <p:nvPr/>
        </p:nvSpPr>
        <p:spPr>
          <a:xfrm>
            <a:off x="1245704" y="2650435"/>
            <a:ext cx="5287618" cy="290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INTEGRANTES:</a:t>
            </a:r>
          </a:p>
          <a:p>
            <a:r>
              <a:rPr lang="es-CO" sz="3600" i="1" dirty="0"/>
              <a:t>SEBASTIAN CEPEDA TOBON</a:t>
            </a:r>
          </a:p>
          <a:p>
            <a:r>
              <a:rPr lang="es-CO" sz="3600" i="1" dirty="0"/>
              <a:t>KEVIN ANDRES USAMA </a:t>
            </a:r>
          </a:p>
          <a:p>
            <a:r>
              <a:rPr lang="es-CO" sz="3600" i="1" dirty="0"/>
              <a:t>ZHARICK MARTINEZ</a:t>
            </a:r>
          </a:p>
          <a:p>
            <a:r>
              <a:rPr lang="es-CO" sz="3600" i="1" dirty="0"/>
              <a:t>SANTIAGO RINCON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08EBFC-754A-42E1-9509-FA6A992DF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18" y="2102341"/>
            <a:ext cx="3569084" cy="35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A25121-49FF-4F45-B511-7771DC4C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191EF4-8BDC-4D37-9D4F-9A20CD00A975}"/>
              </a:ext>
            </a:extLst>
          </p:cNvPr>
          <p:cNvSpPr txBox="1"/>
          <p:nvPr/>
        </p:nvSpPr>
        <p:spPr>
          <a:xfrm>
            <a:off x="1480930" y="463827"/>
            <a:ext cx="92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/>
              <a:t>IGNORAR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C3C94-1101-4CFF-BDC6-01C1255F5C4E}"/>
              </a:ext>
            </a:extLst>
          </p:cNvPr>
          <p:cNvSpPr txBox="1"/>
          <p:nvPr/>
        </p:nvSpPr>
        <p:spPr>
          <a:xfrm>
            <a:off x="1196008" y="228600"/>
            <a:ext cx="894521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b="0" i="0" dirty="0">
              <a:effectLst/>
              <a:latin typeface="+mj-lt"/>
            </a:endParaRPr>
          </a:p>
          <a:p>
            <a:endParaRPr lang="es-MX" sz="2000" dirty="0">
              <a:latin typeface="+mj-lt"/>
            </a:endParaRPr>
          </a:p>
          <a:p>
            <a:endParaRPr lang="es-MX" sz="2000" b="0" i="0" dirty="0">
              <a:effectLst/>
              <a:latin typeface="+mj-lt"/>
            </a:endParaRPr>
          </a:p>
          <a:p>
            <a:endParaRPr lang="es-MX" sz="2000" dirty="0">
              <a:latin typeface="+mj-lt"/>
            </a:endParaRPr>
          </a:p>
          <a:p>
            <a:r>
              <a:rPr lang="es-MX" sz="2000" b="1" dirty="0">
                <a:latin typeface="+mj-lt"/>
              </a:rPr>
              <a:t>Las reglas sobre los patrones que puedes incluir en el archivo .</a:t>
            </a:r>
            <a:r>
              <a:rPr lang="es-MX" sz="2000" b="1" dirty="0" err="1">
                <a:latin typeface="+mj-lt"/>
              </a:rPr>
              <a:t>gitignore</a:t>
            </a:r>
            <a:r>
              <a:rPr lang="es-MX" sz="2000" b="1" dirty="0">
                <a:latin typeface="+mj-lt"/>
              </a:rPr>
              <a:t> son las siguientes:</a:t>
            </a:r>
          </a:p>
          <a:p>
            <a:endParaRPr lang="es-MX" sz="2000" dirty="0">
              <a:solidFill>
                <a:srgbClr val="FF0000"/>
              </a:solidFill>
              <a:latin typeface="+mj-lt"/>
            </a:endParaRPr>
          </a:p>
          <a:p>
            <a:r>
              <a:rPr lang="es-MX" sz="2000" dirty="0">
                <a:latin typeface="+mj-lt"/>
              </a:rPr>
              <a:t>Ignorar las líneas en blanco y aquellas que comiencen con #.</a:t>
            </a:r>
          </a:p>
          <a:p>
            <a:endParaRPr lang="es-MX" sz="2000" dirty="0">
              <a:latin typeface="+mj-lt"/>
            </a:endParaRPr>
          </a:p>
          <a:p>
            <a:r>
              <a:rPr lang="es-MX" sz="2000" dirty="0">
                <a:latin typeface="+mj-lt"/>
              </a:rPr>
              <a:t>Emplear patrones </a:t>
            </a:r>
            <a:r>
              <a:rPr lang="es-MX" sz="2000" dirty="0" err="1">
                <a:latin typeface="+mj-lt"/>
              </a:rPr>
              <a:t>glob</a:t>
            </a:r>
            <a:r>
              <a:rPr lang="es-MX" sz="2000" dirty="0">
                <a:latin typeface="+mj-lt"/>
              </a:rPr>
              <a:t> estándar que se aplicarán recursivamente a todo el directorio del repositorio local. </a:t>
            </a:r>
            <a:r>
              <a:rPr lang="es-MX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Los patrones </a:t>
            </a:r>
            <a:r>
              <a:rPr lang="es-MX" sz="2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glob</a:t>
            </a:r>
            <a:r>
              <a:rPr lang="es-MX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son una especie de expresión regular simplificada usada por los terminales.</a:t>
            </a:r>
          </a:p>
          <a:p>
            <a:endParaRPr lang="es-MX" sz="2000" dirty="0">
              <a:latin typeface="+mj-lt"/>
            </a:endParaRPr>
          </a:p>
          <a:p>
            <a:r>
              <a:rPr lang="es-MX" sz="2000" dirty="0">
                <a:latin typeface="+mj-lt"/>
              </a:rPr>
              <a:t>Los patrones pueden comenzar en barra (/) para evitar recursividad.</a:t>
            </a:r>
          </a:p>
          <a:p>
            <a:endParaRPr lang="es-MX" sz="2000" dirty="0">
              <a:latin typeface="+mj-lt"/>
            </a:endParaRPr>
          </a:p>
          <a:p>
            <a:r>
              <a:rPr lang="es-MX" sz="2000" dirty="0">
                <a:latin typeface="+mj-lt"/>
              </a:rPr>
              <a:t>Los patrones pueden terminar en barra (/) para especificar un directorio.</a:t>
            </a:r>
          </a:p>
          <a:p>
            <a:endParaRPr lang="es-MX" sz="2000" dirty="0">
              <a:latin typeface="+mj-lt"/>
            </a:endParaRPr>
          </a:p>
          <a:p>
            <a:r>
              <a:rPr lang="es-MX" sz="2000" dirty="0">
                <a:latin typeface="+mj-lt"/>
              </a:rPr>
              <a:t>Los patrones pueden negarse si se añade al principio el signo de exclamación (!).</a:t>
            </a:r>
            <a:endParaRPr lang="es-CO" sz="2000" dirty="0">
              <a:latin typeface="+mj-lt"/>
            </a:endParaRPr>
          </a:p>
          <a:p>
            <a:endParaRPr lang="es-MX" sz="2000" dirty="0">
              <a:solidFill>
                <a:srgbClr val="FF0000"/>
              </a:solidFill>
              <a:latin typeface="+mj-lt"/>
            </a:endParaRPr>
          </a:p>
          <a:p>
            <a:r>
              <a:rPr lang="es-CO" dirty="0"/>
              <a:t>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26758EA-4101-400F-AA2F-95B8F767F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01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A25121-49FF-4F45-B511-7771DC4C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2000" cy="68579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191EF4-8BDC-4D37-9D4F-9A20CD00A975}"/>
              </a:ext>
            </a:extLst>
          </p:cNvPr>
          <p:cNvSpPr txBox="1"/>
          <p:nvPr/>
        </p:nvSpPr>
        <p:spPr>
          <a:xfrm>
            <a:off x="1480930" y="463827"/>
            <a:ext cx="92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/>
              <a:t>IGNORAR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C3C94-1101-4CFF-BDC6-01C1255F5C4E}"/>
              </a:ext>
            </a:extLst>
          </p:cNvPr>
          <p:cNvSpPr txBox="1"/>
          <p:nvPr/>
        </p:nvSpPr>
        <p:spPr>
          <a:xfrm>
            <a:off x="1196008" y="228600"/>
            <a:ext cx="89452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b="0" i="0" dirty="0">
              <a:effectLst/>
              <a:latin typeface="+mj-lt"/>
            </a:endParaRPr>
          </a:p>
          <a:p>
            <a:endParaRPr lang="es-MX" dirty="0">
              <a:latin typeface="+mj-lt"/>
            </a:endParaRPr>
          </a:p>
          <a:p>
            <a:endParaRPr lang="es-MX" b="0" i="0" dirty="0">
              <a:effectLst/>
              <a:latin typeface="+mj-lt"/>
            </a:endParaRPr>
          </a:p>
          <a:p>
            <a:endParaRPr lang="es-MX" dirty="0">
              <a:latin typeface="+mj-lt"/>
            </a:endParaRPr>
          </a:p>
          <a:p>
            <a:r>
              <a:rPr lang="es-MX" b="1" i="0" dirty="0">
                <a:effectLst/>
                <a:latin typeface="+mj-lt"/>
              </a:rPr>
              <a:t>Aquí puedes ver otro ejemplo de un archivo .</a:t>
            </a:r>
            <a:r>
              <a:rPr lang="es-MX" b="1" i="0" dirty="0" err="1">
                <a:effectLst/>
                <a:latin typeface="+mj-lt"/>
              </a:rPr>
              <a:t>gitignore</a:t>
            </a:r>
            <a:r>
              <a:rPr lang="es-MX" b="1" i="0" dirty="0">
                <a:effectLst/>
                <a:latin typeface="+mj-lt"/>
              </a:rPr>
              <a:t>:</a:t>
            </a:r>
          </a:p>
          <a:p>
            <a:endParaRPr lang="es-MX" b="0" i="0" dirty="0">
              <a:effectLst/>
              <a:latin typeface="+mj-lt"/>
            </a:endParaRPr>
          </a:p>
          <a:p>
            <a:r>
              <a:rPr lang="es-MX" b="0" i="0" dirty="0">
                <a:effectLst/>
                <a:latin typeface="+mj-lt"/>
              </a:rPr>
              <a:t># ignora los archivos terminados en .a</a:t>
            </a:r>
          </a:p>
          <a:p>
            <a:r>
              <a:rPr lang="es-MX" b="0" i="0" dirty="0">
                <a:effectLst/>
                <a:latin typeface="+mj-lt"/>
              </a:rPr>
              <a:t>*.a</a:t>
            </a:r>
          </a:p>
          <a:p>
            <a:endParaRPr lang="es-MX" b="0" i="0" dirty="0">
              <a:effectLst/>
              <a:latin typeface="+mj-lt"/>
            </a:endParaRPr>
          </a:p>
          <a:p>
            <a:r>
              <a:rPr lang="es-MX" b="0" i="0" dirty="0">
                <a:effectLst/>
                <a:latin typeface="+mj-lt"/>
              </a:rPr>
              <a:t># pero no </a:t>
            </a:r>
            <a:r>
              <a:rPr lang="es-MX" b="0" i="0" dirty="0" err="1">
                <a:effectLst/>
                <a:latin typeface="+mj-lt"/>
              </a:rPr>
              <a:t>lib.a</a:t>
            </a:r>
            <a:r>
              <a:rPr lang="es-MX" b="0" i="0" dirty="0">
                <a:effectLst/>
                <a:latin typeface="+mj-lt"/>
              </a:rPr>
              <a:t>, aun cuando había ignorado los archivos terminados en .a en la línea anterior</a:t>
            </a:r>
          </a:p>
          <a:p>
            <a:r>
              <a:rPr lang="es-MX" b="0" i="0" dirty="0">
                <a:effectLst/>
                <a:latin typeface="+mj-lt"/>
              </a:rPr>
              <a:t>!Libia</a:t>
            </a:r>
          </a:p>
          <a:p>
            <a:endParaRPr lang="es-MX" b="0" i="0" dirty="0">
              <a:effectLst/>
              <a:latin typeface="+mj-lt"/>
            </a:endParaRPr>
          </a:p>
          <a:p>
            <a:r>
              <a:rPr lang="es-MX" b="0" i="0" dirty="0">
                <a:effectLst/>
                <a:latin typeface="+mj-lt"/>
              </a:rPr>
              <a:t># ignora únicamente el archivo TODO de la </a:t>
            </a:r>
            <a:r>
              <a:rPr lang="es-MX" b="0" i="0" dirty="0" err="1">
                <a:effectLst/>
                <a:latin typeface="+mj-lt"/>
              </a:rPr>
              <a:t>raiz</a:t>
            </a:r>
            <a:r>
              <a:rPr lang="es-MX" b="0" i="0" dirty="0">
                <a:effectLst/>
                <a:latin typeface="+mj-lt"/>
              </a:rPr>
              <a:t>, no </a:t>
            </a:r>
            <a:r>
              <a:rPr lang="es-MX" b="0" i="0" dirty="0" err="1">
                <a:effectLst/>
                <a:latin typeface="+mj-lt"/>
              </a:rPr>
              <a:t>subdir</a:t>
            </a:r>
            <a:r>
              <a:rPr lang="es-MX" b="0" i="0" dirty="0">
                <a:effectLst/>
                <a:latin typeface="+mj-lt"/>
              </a:rPr>
              <a:t>/TODO</a:t>
            </a:r>
          </a:p>
          <a:p>
            <a:r>
              <a:rPr lang="es-MX" b="0" i="0" dirty="0">
                <a:effectLst/>
                <a:latin typeface="+mj-lt"/>
              </a:rPr>
              <a:t>/TODO</a:t>
            </a:r>
          </a:p>
          <a:p>
            <a:endParaRPr lang="es-MX" b="0" i="0" dirty="0">
              <a:effectLst/>
              <a:latin typeface="+mj-lt"/>
            </a:endParaRPr>
          </a:p>
          <a:p>
            <a:r>
              <a:rPr lang="es-MX" b="0" i="0" dirty="0">
                <a:effectLst/>
                <a:latin typeface="+mj-lt"/>
              </a:rPr>
              <a:t># ignora todos los archivos del directorio </a:t>
            </a:r>
            <a:r>
              <a:rPr lang="es-MX" b="0" i="0" dirty="0" err="1">
                <a:effectLst/>
                <a:latin typeface="+mj-lt"/>
              </a:rPr>
              <a:t>build</a:t>
            </a:r>
            <a:r>
              <a:rPr lang="es-MX" b="0" i="0" dirty="0">
                <a:effectLst/>
                <a:latin typeface="+mj-lt"/>
              </a:rPr>
              <a:t>/</a:t>
            </a:r>
          </a:p>
          <a:p>
            <a:r>
              <a:rPr lang="es-MX" b="0" i="0" dirty="0" err="1">
                <a:effectLst/>
                <a:latin typeface="+mj-lt"/>
              </a:rPr>
              <a:t>build</a:t>
            </a:r>
            <a:r>
              <a:rPr lang="es-MX" b="0" i="0" dirty="0">
                <a:effectLst/>
                <a:latin typeface="+mj-lt"/>
              </a:rPr>
              <a:t>/</a:t>
            </a:r>
          </a:p>
          <a:p>
            <a:endParaRPr lang="es-MX" b="0" i="0" dirty="0">
              <a:effectLst/>
              <a:latin typeface="+mj-lt"/>
            </a:endParaRPr>
          </a:p>
          <a:p>
            <a:r>
              <a:rPr lang="es-MX" b="0" i="0" dirty="0">
                <a:effectLst/>
                <a:latin typeface="+mj-lt"/>
              </a:rPr>
              <a:t># ignora </a:t>
            </a:r>
            <a:r>
              <a:rPr lang="es-MX" b="0" i="0" dirty="0" err="1">
                <a:effectLst/>
                <a:latin typeface="+mj-lt"/>
              </a:rPr>
              <a:t>doc</a:t>
            </a:r>
            <a:r>
              <a:rPr lang="es-MX" b="0" i="0" dirty="0">
                <a:effectLst/>
                <a:latin typeface="+mj-lt"/>
              </a:rPr>
              <a:t>/notes.txt, pero no este: </a:t>
            </a:r>
            <a:r>
              <a:rPr lang="es-MX" b="0" i="0" dirty="0" err="1">
                <a:effectLst/>
                <a:latin typeface="+mj-lt"/>
              </a:rPr>
              <a:t>doc</a:t>
            </a:r>
            <a:r>
              <a:rPr lang="es-MX" b="0" i="0" dirty="0">
                <a:effectLst/>
                <a:latin typeface="+mj-lt"/>
              </a:rPr>
              <a:t>/server/arch.txt</a:t>
            </a:r>
          </a:p>
          <a:p>
            <a:r>
              <a:rPr lang="es-MX" b="0" i="0" dirty="0" err="1">
                <a:effectLst/>
                <a:latin typeface="+mj-lt"/>
              </a:rPr>
              <a:t>doc</a:t>
            </a:r>
            <a:r>
              <a:rPr lang="es-MX" b="0" i="0" dirty="0">
                <a:effectLst/>
                <a:latin typeface="+mj-lt"/>
              </a:rPr>
              <a:t>/*.</a:t>
            </a:r>
            <a:r>
              <a:rPr lang="es-MX" b="0" i="0" dirty="0" err="1">
                <a:effectLst/>
                <a:latin typeface="+mj-lt"/>
              </a:rPr>
              <a:t>txt</a:t>
            </a:r>
            <a:endParaRPr lang="es-MX" b="0" i="0" dirty="0">
              <a:effectLst/>
              <a:latin typeface="+mj-lt"/>
            </a:endParaRPr>
          </a:p>
          <a:p>
            <a:endParaRPr lang="es-MX" b="0" i="0" dirty="0">
              <a:effectLst/>
              <a:latin typeface="+mj-lt"/>
            </a:endParaRPr>
          </a:p>
          <a:p>
            <a:r>
              <a:rPr lang="es-MX" b="0" i="0" dirty="0">
                <a:effectLst/>
                <a:latin typeface="+mj-lt"/>
              </a:rPr>
              <a:t># ignora todos los archivos .</a:t>
            </a:r>
            <a:r>
              <a:rPr lang="es-MX" b="0" i="0" dirty="0" err="1">
                <a:effectLst/>
                <a:latin typeface="+mj-lt"/>
              </a:rPr>
              <a:t>txt</a:t>
            </a:r>
            <a:r>
              <a:rPr lang="es-MX" b="0" i="0" dirty="0">
                <a:effectLst/>
                <a:latin typeface="+mj-lt"/>
              </a:rPr>
              <a:t> del directorio </a:t>
            </a:r>
            <a:r>
              <a:rPr lang="es-MX" b="0" i="0" dirty="0" err="1">
                <a:effectLst/>
                <a:latin typeface="+mj-lt"/>
              </a:rPr>
              <a:t>doc</a:t>
            </a:r>
            <a:r>
              <a:rPr lang="es-MX" b="0" i="0" dirty="0">
                <a:effectLst/>
                <a:latin typeface="+mj-lt"/>
              </a:rPr>
              <a:t>/</a:t>
            </a:r>
          </a:p>
          <a:p>
            <a:r>
              <a:rPr lang="es-MX" b="0" i="0" dirty="0" err="1">
                <a:effectLst/>
                <a:latin typeface="+mj-lt"/>
              </a:rPr>
              <a:t>doc</a:t>
            </a:r>
            <a:r>
              <a:rPr lang="es-MX" b="0" i="0" dirty="0">
                <a:effectLst/>
                <a:latin typeface="+mj-lt"/>
              </a:rPr>
              <a:t>/**/*.</a:t>
            </a:r>
            <a:r>
              <a:rPr lang="es-MX" b="0" i="0" dirty="0" err="1">
                <a:effectLst/>
                <a:latin typeface="+mj-lt"/>
              </a:rPr>
              <a:t>txt</a:t>
            </a:r>
            <a:endParaRPr lang="es-CO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26758EA-4101-400F-AA2F-95B8F767F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23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A25121-49FF-4F45-B511-7771DC4C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53588F6-0972-4685-B3DB-480C2992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0" y="4041913"/>
            <a:ext cx="6885525" cy="1371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6681A9-21AA-49D5-AD72-2D402602EF83}"/>
              </a:ext>
            </a:extLst>
          </p:cNvPr>
          <p:cNvSpPr txBox="1"/>
          <p:nvPr/>
        </p:nvSpPr>
        <p:spPr>
          <a:xfrm>
            <a:off x="1543878" y="414501"/>
            <a:ext cx="9104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OBTENIENDO UN REPOSITORIO GIT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688064-2589-4EC5-B324-1CE85C073D70}"/>
              </a:ext>
            </a:extLst>
          </p:cNvPr>
          <p:cNvSpPr txBox="1"/>
          <p:nvPr/>
        </p:nvSpPr>
        <p:spPr>
          <a:xfrm>
            <a:off x="509188" y="1659999"/>
            <a:ext cx="6885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Comando GIT para crear un repositorio:</a:t>
            </a:r>
          </a:p>
          <a:p>
            <a:endParaRPr lang="es-CO" sz="3200" dirty="0"/>
          </a:p>
          <a:p>
            <a:r>
              <a:rPr lang="es-CO" sz="3200" dirty="0">
                <a:solidFill>
                  <a:srgbClr val="FF0000"/>
                </a:solidFill>
              </a:rPr>
              <a:t>$ git init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C2661D-8E84-457D-A62D-E5E0B51E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230" y="2604181"/>
            <a:ext cx="4242130" cy="287546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4364D3-1404-40E2-A2FD-C57FD75A7F51}"/>
              </a:ext>
            </a:extLst>
          </p:cNvPr>
          <p:cNvSpPr txBox="1"/>
          <p:nvPr/>
        </p:nvSpPr>
        <p:spPr>
          <a:xfrm>
            <a:off x="7957517" y="5937989"/>
            <a:ext cx="412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CARPETA GIT CON ARCHIVOS</a:t>
            </a:r>
          </a:p>
        </p:txBody>
      </p:sp>
    </p:spTree>
    <p:extLst>
      <p:ext uri="{BB962C8B-B14F-4D97-AF65-F5344CB8AC3E}">
        <p14:creationId xmlns:p14="http://schemas.microsoft.com/office/powerpoint/2010/main" val="314309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A25121-49FF-4F45-B511-7771DC4C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9D439E0-8A8E-4684-91BF-D5C9F8831EDF}"/>
              </a:ext>
            </a:extLst>
          </p:cNvPr>
          <p:cNvSpPr txBox="1"/>
          <p:nvPr/>
        </p:nvSpPr>
        <p:spPr>
          <a:xfrm>
            <a:off x="1480930" y="463827"/>
            <a:ext cx="92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HACER SEGUIMIENTO DE ARCHIVOS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1A0FDF-8E62-4355-BED4-9A182EBD7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55" y="3428999"/>
            <a:ext cx="5310939" cy="26771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4CC0E7-339A-4144-869F-5230B2E1FDA2}"/>
              </a:ext>
            </a:extLst>
          </p:cNvPr>
          <p:cNvSpPr txBox="1"/>
          <p:nvPr/>
        </p:nvSpPr>
        <p:spPr>
          <a:xfrm>
            <a:off x="914400" y="1722783"/>
            <a:ext cx="89452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Comando para especificar que archivos quieres controlar:</a:t>
            </a:r>
          </a:p>
          <a:p>
            <a:endParaRPr lang="es-CO" dirty="0"/>
          </a:p>
          <a:p>
            <a:r>
              <a:rPr lang="es-CO" sz="2400" dirty="0">
                <a:solidFill>
                  <a:srgbClr val="FF0000"/>
                </a:solidFill>
              </a:rPr>
              <a:t>$ git </a:t>
            </a:r>
            <a:r>
              <a:rPr lang="es-CO" sz="2400" dirty="0" err="1">
                <a:solidFill>
                  <a:srgbClr val="FF0000"/>
                </a:solidFill>
              </a:rPr>
              <a:t>add</a:t>
            </a:r>
            <a:r>
              <a:rPr lang="es-CO" sz="2400" dirty="0">
                <a:solidFill>
                  <a:srgbClr val="FF0000"/>
                </a:solidFill>
              </a:rPr>
              <a:t> (nombre del archivo)</a:t>
            </a:r>
          </a:p>
          <a:p>
            <a:r>
              <a:rPr lang="es-CO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9F27E4-DFBE-47CF-975A-F7231A8D3125}"/>
              </a:ext>
            </a:extLst>
          </p:cNvPr>
          <p:cNvSpPr txBox="1"/>
          <p:nvPr/>
        </p:nvSpPr>
        <p:spPr>
          <a:xfrm>
            <a:off x="7209183" y="3670852"/>
            <a:ext cx="45057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Comando para ver el estado de nuestro repositorio:</a:t>
            </a:r>
          </a:p>
          <a:p>
            <a:endParaRPr lang="es-MX" dirty="0"/>
          </a:p>
          <a:p>
            <a:r>
              <a:rPr lang="es-MX" sz="2800" dirty="0">
                <a:solidFill>
                  <a:srgbClr val="FF0000"/>
                </a:solidFill>
              </a:rPr>
              <a:t>$ </a:t>
            </a:r>
            <a:r>
              <a:rPr lang="es-MX" sz="2800" dirty="0" err="1">
                <a:solidFill>
                  <a:srgbClr val="FF0000"/>
                </a:solidFill>
              </a:rPr>
              <a:t>git</a:t>
            </a:r>
            <a:r>
              <a:rPr lang="es-MX" sz="2800" dirty="0">
                <a:solidFill>
                  <a:srgbClr val="FF0000"/>
                </a:solidFill>
              </a:rPr>
              <a:t> status</a:t>
            </a:r>
            <a:endParaRPr lang="es-CO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9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A25121-49FF-4F45-B511-7771DC4C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F2BBCC-A4C0-4C4D-96FC-55C3C76ED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"/>
          <a:stretch/>
        </p:blipFill>
        <p:spPr>
          <a:xfrm>
            <a:off x="2481594" y="3859289"/>
            <a:ext cx="6764984" cy="23294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191EF4-8BDC-4D37-9D4F-9A20CD00A975}"/>
              </a:ext>
            </a:extLst>
          </p:cNvPr>
          <p:cNvSpPr txBox="1"/>
          <p:nvPr/>
        </p:nvSpPr>
        <p:spPr>
          <a:xfrm>
            <a:off x="1480930" y="463827"/>
            <a:ext cx="92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HACER SEGUIMIENTO DE ARCHIVOS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C3C94-1101-4CFF-BDC6-01C1255F5C4E}"/>
              </a:ext>
            </a:extLst>
          </p:cNvPr>
          <p:cNvSpPr txBox="1"/>
          <p:nvPr/>
        </p:nvSpPr>
        <p:spPr>
          <a:xfrm>
            <a:off x="914400" y="1722783"/>
            <a:ext cx="89452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Comando para </a:t>
            </a:r>
            <a:r>
              <a:rPr lang="es-MX" sz="2800" dirty="0"/>
              <a:t>agregar todos los archivos nuevos que se encuentren, de esta manera no se agregarían uno por uno</a:t>
            </a:r>
            <a:r>
              <a:rPr lang="es-CO" sz="2800" dirty="0"/>
              <a:t>:</a:t>
            </a:r>
          </a:p>
          <a:p>
            <a:endParaRPr lang="es-CO" dirty="0"/>
          </a:p>
          <a:p>
            <a:r>
              <a:rPr lang="es-CO" sz="2400" dirty="0">
                <a:solidFill>
                  <a:srgbClr val="FF0000"/>
                </a:solidFill>
              </a:rPr>
              <a:t>$ git </a:t>
            </a:r>
            <a:r>
              <a:rPr lang="es-CO" sz="2400" dirty="0" err="1">
                <a:solidFill>
                  <a:srgbClr val="FF0000"/>
                </a:solidFill>
              </a:rPr>
              <a:t>add</a:t>
            </a:r>
            <a:r>
              <a:rPr lang="es-CO" sz="2400" dirty="0">
                <a:solidFill>
                  <a:srgbClr val="FF0000"/>
                </a:solidFill>
              </a:rPr>
              <a:t> .</a:t>
            </a:r>
          </a:p>
          <a:p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00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A25121-49FF-4F45-B511-7771DC4C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191EF4-8BDC-4D37-9D4F-9A20CD00A975}"/>
              </a:ext>
            </a:extLst>
          </p:cNvPr>
          <p:cNvSpPr txBox="1"/>
          <p:nvPr/>
        </p:nvSpPr>
        <p:spPr>
          <a:xfrm>
            <a:off x="1480930" y="463827"/>
            <a:ext cx="92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HACER SEGUIMIENTO DE ARCHIVOS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28414E-B748-4EFC-B222-E99EF1118F1C}"/>
              </a:ext>
            </a:extLst>
          </p:cNvPr>
          <p:cNvSpPr txBox="1"/>
          <p:nvPr/>
        </p:nvSpPr>
        <p:spPr>
          <a:xfrm>
            <a:off x="2711312" y="1891139"/>
            <a:ext cx="5035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Con este comando:</a:t>
            </a:r>
          </a:p>
          <a:p>
            <a:endParaRPr lang="es-MX" sz="2400" dirty="0"/>
          </a:p>
          <a:p>
            <a:r>
              <a:rPr lang="es-MX" sz="2400" dirty="0">
                <a:solidFill>
                  <a:srgbClr val="FF0000"/>
                </a:solidFill>
              </a:rPr>
              <a:t> $ </a:t>
            </a:r>
            <a:r>
              <a:rPr lang="es-MX" sz="2400" dirty="0" err="1">
                <a:solidFill>
                  <a:srgbClr val="FF0000"/>
                </a:solidFill>
              </a:rPr>
              <a:t>git</a:t>
            </a:r>
            <a:r>
              <a:rPr lang="es-MX" sz="2400" dirty="0">
                <a:solidFill>
                  <a:srgbClr val="FF0000"/>
                </a:solidFill>
              </a:rPr>
              <a:t> </a:t>
            </a:r>
            <a:r>
              <a:rPr lang="es-MX" sz="2400" dirty="0" err="1">
                <a:solidFill>
                  <a:srgbClr val="FF0000"/>
                </a:solidFill>
              </a:rPr>
              <a:t>commit</a:t>
            </a:r>
            <a:r>
              <a:rPr lang="es-MX" sz="2400" dirty="0">
                <a:solidFill>
                  <a:srgbClr val="FF0000"/>
                </a:solidFill>
              </a:rPr>
              <a:t> -a -m </a:t>
            </a:r>
          </a:p>
          <a:p>
            <a:endParaRPr lang="es-MX" sz="2400" dirty="0"/>
          </a:p>
          <a:p>
            <a:r>
              <a:rPr lang="es-MX" sz="2400" dirty="0"/>
              <a:t>se puede realizar el </a:t>
            </a:r>
            <a:r>
              <a:rPr lang="es-MX" sz="2400" dirty="0" err="1"/>
              <a:t>commit</a:t>
            </a:r>
            <a:r>
              <a:rPr lang="es-MX" sz="2400" dirty="0"/>
              <a:t> se agrega el archivo y se realiza el comentario de una forma mas abreviada.</a:t>
            </a:r>
            <a:endParaRPr lang="es-CO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88A9FE-5F4A-4CB3-826B-9ABF2CDC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176" y="5165110"/>
            <a:ext cx="7502011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A25121-49FF-4F45-B511-7771DC4C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2000" cy="68579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191EF4-8BDC-4D37-9D4F-9A20CD00A975}"/>
              </a:ext>
            </a:extLst>
          </p:cNvPr>
          <p:cNvSpPr txBox="1"/>
          <p:nvPr/>
        </p:nvSpPr>
        <p:spPr>
          <a:xfrm>
            <a:off x="1480930" y="463827"/>
            <a:ext cx="92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HACER SEGUIMIENTO DE ARCHIVOS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1145DA-A427-4B96-A2BB-B112E284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53" y="4207263"/>
            <a:ext cx="6016074" cy="17656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4A17D5-E3E8-43DD-AAF6-C3938C9F65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527"/>
          <a:stretch/>
        </p:blipFill>
        <p:spPr>
          <a:xfrm>
            <a:off x="365677" y="4962637"/>
            <a:ext cx="4712074" cy="17656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A28414E-B748-4EFC-B222-E99EF1118F1C}"/>
              </a:ext>
            </a:extLst>
          </p:cNvPr>
          <p:cNvSpPr txBox="1"/>
          <p:nvPr/>
        </p:nvSpPr>
        <p:spPr>
          <a:xfrm>
            <a:off x="365677" y="1550714"/>
            <a:ext cx="503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Enviar los archivos al repositorio con el comando:</a:t>
            </a:r>
          </a:p>
          <a:p>
            <a:endParaRPr lang="es-CO" dirty="0"/>
          </a:p>
          <a:p>
            <a:r>
              <a:rPr lang="es-CO" sz="1800" dirty="0">
                <a:solidFill>
                  <a:srgbClr val="FF0000"/>
                </a:solidFill>
              </a:rPr>
              <a:t>$ git commit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571E214-5241-48AF-A541-58DDB6FE9D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071" b="59353"/>
          <a:stretch/>
        </p:blipFill>
        <p:spPr>
          <a:xfrm>
            <a:off x="365677" y="2629664"/>
            <a:ext cx="3485716" cy="71863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2C160B0-0E33-4D5B-9400-09A0F375FD08}"/>
              </a:ext>
            </a:extLst>
          </p:cNvPr>
          <p:cNvSpPr txBox="1"/>
          <p:nvPr/>
        </p:nvSpPr>
        <p:spPr>
          <a:xfrm>
            <a:off x="260073" y="3563092"/>
            <a:ext cx="503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Interfaz para agregar el mensaje. </a:t>
            </a:r>
          </a:p>
          <a:p>
            <a:r>
              <a:rPr lang="es-CO" dirty="0"/>
              <a:t>Para guardar el commit se agrega el comando:</a:t>
            </a:r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:</a:t>
            </a:r>
            <a:r>
              <a:rPr lang="es-CO" dirty="0" err="1">
                <a:solidFill>
                  <a:srgbClr val="FF0000"/>
                </a:solidFill>
              </a:rPr>
              <a:t>wq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E82B08E-A356-48F3-819D-93DB49093951}"/>
              </a:ext>
            </a:extLst>
          </p:cNvPr>
          <p:cNvSpPr txBox="1"/>
          <p:nvPr/>
        </p:nvSpPr>
        <p:spPr>
          <a:xfrm>
            <a:off x="6226036" y="3327905"/>
            <a:ext cx="50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commit ha sido guardado correctamente</a:t>
            </a:r>
          </a:p>
        </p:txBody>
      </p:sp>
    </p:spTree>
    <p:extLst>
      <p:ext uri="{BB962C8B-B14F-4D97-AF65-F5344CB8AC3E}">
        <p14:creationId xmlns:p14="http://schemas.microsoft.com/office/powerpoint/2010/main" val="403210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A25121-49FF-4F45-B511-7771DC4C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2000" cy="68579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191EF4-8BDC-4D37-9D4F-9A20CD00A975}"/>
              </a:ext>
            </a:extLst>
          </p:cNvPr>
          <p:cNvSpPr txBox="1"/>
          <p:nvPr/>
        </p:nvSpPr>
        <p:spPr>
          <a:xfrm>
            <a:off x="1480930" y="463827"/>
            <a:ext cx="92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/>
              <a:t>CLONAR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C3C94-1101-4CFF-BDC6-01C1255F5C4E}"/>
              </a:ext>
            </a:extLst>
          </p:cNvPr>
          <p:cNvSpPr txBox="1"/>
          <p:nvPr/>
        </p:nvSpPr>
        <p:spPr>
          <a:xfrm>
            <a:off x="1765852" y="1567937"/>
            <a:ext cx="89452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La opción de clonar un repositorio es para aportar archivos o trabajos en los repositorios de alguien mas, para hacerlo tenemos que usar el comando: </a:t>
            </a:r>
          </a:p>
          <a:p>
            <a:endParaRPr lang="es-MX" sz="2000" dirty="0">
              <a:solidFill>
                <a:srgbClr val="FF0000"/>
              </a:solidFill>
            </a:endParaRPr>
          </a:p>
          <a:p>
            <a:r>
              <a:rPr lang="es-MX" sz="2000" dirty="0">
                <a:solidFill>
                  <a:srgbClr val="FF0000"/>
                </a:solidFill>
              </a:rPr>
              <a:t>$ </a:t>
            </a:r>
            <a:r>
              <a:rPr lang="es-MX" sz="2000" dirty="0" err="1">
                <a:solidFill>
                  <a:srgbClr val="FF0000"/>
                </a:solidFill>
              </a:rPr>
              <a:t>git</a:t>
            </a:r>
            <a:r>
              <a:rPr lang="es-MX" sz="2000" dirty="0">
                <a:solidFill>
                  <a:srgbClr val="FF0000"/>
                </a:solidFill>
              </a:rPr>
              <a:t> clone [</a:t>
            </a:r>
            <a:r>
              <a:rPr lang="es-MX" sz="2000" dirty="0" err="1">
                <a:solidFill>
                  <a:srgbClr val="FF0000"/>
                </a:solidFill>
              </a:rPr>
              <a:t>url</a:t>
            </a:r>
            <a:r>
              <a:rPr lang="es-MX" sz="2000" dirty="0">
                <a:solidFill>
                  <a:srgbClr val="FF0000"/>
                </a:solidFill>
              </a:rPr>
              <a:t> del repositorio en </a:t>
            </a:r>
            <a:r>
              <a:rPr lang="es-MX" sz="2000" dirty="0" err="1">
                <a:solidFill>
                  <a:srgbClr val="FF0000"/>
                </a:solidFill>
              </a:rPr>
              <a:t>github</a:t>
            </a:r>
            <a:r>
              <a:rPr lang="es-MX" sz="2000" dirty="0">
                <a:solidFill>
                  <a:srgbClr val="FF0000"/>
                </a:solidFill>
              </a:rPr>
              <a:t>]</a:t>
            </a:r>
            <a:r>
              <a:rPr lang="es-MX" sz="2000" dirty="0"/>
              <a:t> </a:t>
            </a:r>
          </a:p>
          <a:p>
            <a:endParaRPr lang="es-MX" sz="2000" dirty="0"/>
          </a:p>
          <a:p>
            <a:r>
              <a:rPr lang="es-MX" sz="2000" dirty="0"/>
              <a:t>en este caso usamos un repositorio de prueba, al darle enter empieza el proceso de clonado</a:t>
            </a:r>
            <a:endParaRPr lang="es-CO" sz="2000" dirty="0"/>
          </a:p>
          <a:p>
            <a:r>
              <a:rPr lang="es-CO" dirty="0"/>
              <a:t>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26758EA-4101-400F-AA2F-95B8F767F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5F5A32-730B-4319-9077-CB98D2CB1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4040422"/>
            <a:ext cx="6734175" cy="249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A25121-49FF-4F45-B511-7771DC4C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2000" cy="68579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191EF4-8BDC-4D37-9D4F-9A20CD00A975}"/>
              </a:ext>
            </a:extLst>
          </p:cNvPr>
          <p:cNvSpPr txBox="1"/>
          <p:nvPr/>
        </p:nvSpPr>
        <p:spPr>
          <a:xfrm>
            <a:off x="1480930" y="463827"/>
            <a:ext cx="92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/>
              <a:t>RASTREADO- SIN RASTREAR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C3C94-1101-4CFF-BDC6-01C1255F5C4E}"/>
              </a:ext>
            </a:extLst>
          </p:cNvPr>
          <p:cNvSpPr txBox="1"/>
          <p:nvPr/>
        </p:nvSpPr>
        <p:spPr>
          <a:xfrm>
            <a:off x="238538" y="1318022"/>
            <a:ext cx="1171492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Recuerda que cada archivo de tu repositorio puede tener dos estados: </a:t>
            </a:r>
          </a:p>
          <a:p>
            <a:r>
              <a:rPr lang="es-MX" sz="1600" dirty="0">
                <a:solidFill>
                  <a:srgbClr val="FF0000"/>
                </a:solidFill>
              </a:rPr>
              <a:t>rastreados</a:t>
            </a:r>
            <a:r>
              <a:rPr lang="es-MX" sz="1600" dirty="0"/>
              <a:t> y </a:t>
            </a:r>
            <a:r>
              <a:rPr lang="es-MX" sz="1600" dirty="0">
                <a:solidFill>
                  <a:srgbClr val="FF0000"/>
                </a:solidFill>
              </a:rPr>
              <a:t>sin rastrear</a:t>
            </a:r>
            <a:r>
              <a:rPr lang="es-MX" sz="1600" dirty="0"/>
              <a:t>. Los archivos rastreados (</a:t>
            </a:r>
            <a:r>
              <a:rPr lang="es-MX" sz="1600" dirty="0" err="1"/>
              <a:t>tracked</a:t>
            </a:r>
            <a:r>
              <a:rPr lang="es-MX" sz="1600" dirty="0"/>
              <a:t> files)</a:t>
            </a:r>
          </a:p>
          <a:p>
            <a:r>
              <a:rPr lang="es-MX" sz="1600" dirty="0"/>
              <a:t> son todos aquellos archivos que estaban en la última instantánea del proyecto; </a:t>
            </a:r>
          </a:p>
          <a:p>
            <a:r>
              <a:rPr lang="es-MX" sz="1600" dirty="0"/>
              <a:t>pueden ser archivos sin modificar, modificados o preparados. Los archivos sin </a:t>
            </a:r>
          </a:p>
          <a:p>
            <a:r>
              <a:rPr lang="es-MX" sz="1600" dirty="0"/>
              <a:t>rastrear son todos los demás - cualquier otro archivo en tu directorio de trabajo que no estaba en tu última</a:t>
            </a:r>
          </a:p>
          <a:p>
            <a:r>
              <a:rPr lang="es-MX" sz="1600" dirty="0"/>
              <a:t> instantánea y que no está en el área de preparación (</a:t>
            </a:r>
            <a:r>
              <a:rPr lang="es-MX" sz="1600" dirty="0" err="1"/>
              <a:t>staging</a:t>
            </a:r>
            <a:r>
              <a:rPr lang="es-MX" sz="1600" dirty="0"/>
              <a:t> </a:t>
            </a:r>
            <a:r>
              <a:rPr lang="es-MX" sz="1600" dirty="0" err="1"/>
              <a:t>area</a:t>
            </a:r>
            <a:r>
              <a:rPr lang="es-MX" sz="1600" dirty="0"/>
              <a:t>). </a:t>
            </a:r>
          </a:p>
          <a:p>
            <a:endParaRPr lang="es-MX" sz="1600" dirty="0"/>
          </a:p>
          <a:p>
            <a:r>
              <a:rPr lang="es-MX" sz="1600" dirty="0"/>
              <a:t>Supongamos que añades un nuevo archivo a tu proyecto, un simple README. Si el archivo no existía antes y ejecutas </a:t>
            </a:r>
            <a:r>
              <a:rPr lang="es-MX" sz="1600" dirty="0" err="1"/>
              <a:t>git</a:t>
            </a:r>
            <a:r>
              <a:rPr lang="es-MX" sz="1600" dirty="0"/>
              <a:t> status, verás el archivo sin rastrear de la siguiente manera:</a:t>
            </a:r>
          </a:p>
          <a:p>
            <a:endParaRPr lang="es-MX" sz="1600" dirty="0"/>
          </a:p>
          <a:p>
            <a:r>
              <a:rPr lang="es-MX" sz="1600" dirty="0"/>
              <a:t>$ echo '</a:t>
            </a:r>
            <a:r>
              <a:rPr lang="es-MX" sz="1600" dirty="0" err="1"/>
              <a:t>My</a:t>
            </a:r>
            <a:r>
              <a:rPr lang="es-MX" sz="1600" dirty="0"/>
              <a:t> Project' &gt; README</a:t>
            </a:r>
          </a:p>
          <a:p>
            <a:r>
              <a:rPr lang="es-MX" sz="1600" dirty="0"/>
              <a:t>$ </a:t>
            </a:r>
            <a:r>
              <a:rPr lang="es-MX" sz="1600" dirty="0" err="1"/>
              <a:t>git</a:t>
            </a:r>
            <a:r>
              <a:rPr lang="es-MX" sz="1600" dirty="0"/>
              <a:t> status</a:t>
            </a:r>
          </a:p>
          <a:p>
            <a:r>
              <a:rPr lang="es-MX" sz="1600" dirty="0" err="1"/>
              <a:t>On</a:t>
            </a:r>
            <a:r>
              <a:rPr lang="es-MX" sz="1600" dirty="0"/>
              <a:t> </a:t>
            </a:r>
            <a:r>
              <a:rPr lang="es-MX" sz="1600" dirty="0" err="1"/>
              <a:t>branch</a:t>
            </a:r>
            <a:r>
              <a:rPr lang="es-MX" sz="1600" dirty="0"/>
              <a:t> master</a:t>
            </a:r>
          </a:p>
          <a:p>
            <a:r>
              <a:rPr lang="es-MX" sz="1600" dirty="0" err="1"/>
              <a:t>Untracked</a:t>
            </a:r>
            <a:r>
              <a:rPr lang="es-MX" sz="1600" dirty="0"/>
              <a:t> files:</a:t>
            </a:r>
          </a:p>
          <a:p>
            <a:r>
              <a:rPr lang="es-MX" sz="1600" dirty="0"/>
              <a:t>  (use "</a:t>
            </a:r>
            <a:r>
              <a:rPr lang="es-MX" sz="1600" dirty="0" err="1"/>
              <a:t>git</a:t>
            </a:r>
            <a:r>
              <a:rPr lang="es-MX" sz="1600" dirty="0"/>
              <a:t> </a:t>
            </a:r>
            <a:r>
              <a:rPr lang="es-MX" sz="1600" dirty="0" err="1"/>
              <a:t>add</a:t>
            </a:r>
            <a:r>
              <a:rPr lang="es-MX" sz="1600" dirty="0"/>
              <a:t> &lt;file&gt;..." </a:t>
            </a:r>
            <a:r>
              <a:rPr lang="es-MX" sz="1600" dirty="0" err="1"/>
              <a:t>to</a:t>
            </a:r>
            <a:r>
              <a:rPr lang="es-MX" sz="1600" dirty="0"/>
              <a:t> </a:t>
            </a:r>
            <a:r>
              <a:rPr lang="es-MX" sz="1600" dirty="0" err="1"/>
              <a:t>include</a:t>
            </a:r>
            <a:r>
              <a:rPr lang="es-MX" sz="1600" dirty="0"/>
              <a:t> in </a:t>
            </a:r>
            <a:r>
              <a:rPr lang="es-MX" sz="1600" dirty="0" err="1"/>
              <a:t>what</a:t>
            </a:r>
            <a:r>
              <a:rPr lang="es-MX" sz="1600" dirty="0"/>
              <a:t> </a:t>
            </a:r>
            <a:r>
              <a:rPr lang="es-MX" sz="1600" dirty="0" err="1"/>
              <a:t>will</a:t>
            </a:r>
            <a:r>
              <a:rPr lang="es-MX" sz="1600" dirty="0"/>
              <a:t> be </a:t>
            </a:r>
            <a:r>
              <a:rPr lang="es-MX" sz="1600" dirty="0" err="1"/>
              <a:t>committed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/>
              <a:t>    README</a:t>
            </a:r>
          </a:p>
          <a:p>
            <a:endParaRPr lang="es-MX" sz="1600" dirty="0"/>
          </a:p>
          <a:p>
            <a:r>
              <a:rPr lang="es-MX" sz="1600" dirty="0" err="1"/>
              <a:t>nothing</a:t>
            </a:r>
            <a:r>
              <a:rPr lang="es-MX" sz="1600" dirty="0"/>
              <a:t> </a:t>
            </a:r>
            <a:r>
              <a:rPr lang="es-MX" sz="1600" dirty="0" err="1"/>
              <a:t>added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</a:t>
            </a:r>
            <a:r>
              <a:rPr lang="es-MX" sz="1600" dirty="0" err="1"/>
              <a:t>commit</a:t>
            </a:r>
            <a:r>
              <a:rPr lang="es-MX" sz="1600" dirty="0"/>
              <a:t> </a:t>
            </a:r>
            <a:r>
              <a:rPr lang="es-MX" sz="1600" dirty="0" err="1"/>
              <a:t>but</a:t>
            </a:r>
            <a:r>
              <a:rPr lang="es-MX" sz="1600" dirty="0"/>
              <a:t> </a:t>
            </a:r>
            <a:r>
              <a:rPr lang="es-MX" sz="1600" dirty="0" err="1"/>
              <a:t>untracked</a:t>
            </a:r>
            <a:r>
              <a:rPr lang="es-MX" sz="1600" dirty="0"/>
              <a:t> files </a:t>
            </a:r>
            <a:r>
              <a:rPr lang="es-MX" sz="1600" dirty="0" err="1"/>
              <a:t>present</a:t>
            </a:r>
            <a:r>
              <a:rPr lang="es-MX" sz="1600" dirty="0"/>
              <a:t> (use "</a:t>
            </a:r>
            <a:r>
              <a:rPr lang="es-MX" sz="1600" dirty="0" err="1"/>
              <a:t>git</a:t>
            </a:r>
            <a:r>
              <a:rPr lang="es-MX" sz="1600" dirty="0"/>
              <a:t> </a:t>
            </a:r>
            <a:r>
              <a:rPr lang="es-MX" sz="1600" dirty="0" err="1"/>
              <a:t>add</a:t>
            </a:r>
            <a:r>
              <a:rPr lang="es-MX" sz="1600" dirty="0"/>
              <a:t>" </a:t>
            </a:r>
            <a:r>
              <a:rPr lang="es-MX" sz="1600" dirty="0" err="1"/>
              <a:t>to</a:t>
            </a:r>
            <a:r>
              <a:rPr lang="es-MX" sz="1600" dirty="0"/>
              <a:t> </a:t>
            </a:r>
            <a:r>
              <a:rPr lang="es-MX" sz="1600" dirty="0" err="1"/>
              <a:t>track</a:t>
            </a:r>
            <a:r>
              <a:rPr lang="es-MX" sz="1600" dirty="0"/>
              <a:t>)</a:t>
            </a:r>
          </a:p>
          <a:p>
            <a:endParaRPr lang="es-MX" sz="1600" dirty="0"/>
          </a:p>
          <a:p>
            <a:r>
              <a:rPr lang="es-MX" sz="1600" dirty="0"/>
              <a:t>Puedes ver que el archivo README está sin rastrear porque aparece debajo del encabezado “</a:t>
            </a:r>
            <a:r>
              <a:rPr lang="es-MX" sz="1600" dirty="0" err="1"/>
              <a:t>Untracked</a:t>
            </a:r>
            <a:r>
              <a:rPr lang="es-MX" sz="1600" dirty="0"/>
              <a:t> files” (“Archivos no rastreados”) en la salida</a:t>
            </a:r>
            <a:r>
              <a:rPr lang="es-MX" dirty="0"/>
              <a:t>.</a:t>
            </a:r>
            <a:r>
              <a:rPr lang="es-CO" dirty="0"/>
              <a:t>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26758EA-4101-400F-AA2F-95B8F767F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94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A25121-49FF-4F45-B511-7771DC4C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191EF4-8BDC-4D37-9D4F-9A20CD00A975}"/>
              </a:ext>
            </a:extLst>
          </p:cNvPr>
          <p:cNvSpPr txBox="1"/>
          <p:nvPr/>
        </p:nvSpPr>
        <p:spPr>
          <a:xfrm>
            <a:off x="1480930" y="463827"/>
            <a:ext cx="92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/>
              <a:t>IGNORAR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C3C94-1101-4CFF-BDC6-01C1255F5C4E}"/>
              </a:ext>
            </a:extLst>
          </p:cNvPr>
          <p:cNvSpPr txBox="1"/>
          <p:nvPr/>
        </p:nvSpPr>
        <p:spPr>
          <a:xfrm>
            <a:off x="1480930" y="245982"/>
            <a:ext cx="896178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b="0" i="0" dirty="0">
              <a:effectLst/>
              <a:latin typeface="+mj-lt"/>
            </a:endParaRPr>
          </a:p>
          <a:p>
            <a:endParaRPr lang="es-MX" sz="2000" dirty="0">
              <a:latin typeface="+mj-lt"/>
            </a:endParaRPr>
          </a:p>
          <a:p>
            <a:endParaRPr lang="es-MX" sz="2000" b="0" i="0" dirty="0">
              <a:effectLst/>
              <a:latin typeface="+mj-lt"/>
            </a:endParaRPr>
          </a:p>
          <a:p>
            <a:endParaRPr lang="es-MX" sz="2000" dirty="0">
              <a:latin typeface="+mj-lt"/>
            </a:endParaRPr>
          </a:p>
          <a:p>
            <a:r>
              <a:rPr lang="es-MX" b="0" i="0" dirty="0">
                <a:effectLst/>
                <a:latin typeface="+mj-lt"/>
              </a:rPr>
              <a:t>Tendrás algún tipo de archivo que no quieres que Git añada automáticamente o más aun, que ni siquiera quieras que aparezca como no rastreado, para este caso usar el comando</a:t>
            </a:r>
            <a:r>
              <a:rPr lang="es-MX" dirty="0">
                <a:latin typeface="+mj-lt"/>
              </a:rPr>
              <a:t>: </a:t>
            </a:r>
          </a:p>
          <a:p>
            <a:r>
              <a:rPr lang="es-CO" b="0" i="0" dirty="0">
                <a:solidFill>
                  <a:srgbClr val="FF0000"/>
                </a:solidFill>
                <a:effectLst/>
                <a:latin typeface="+mj-lt"/>
              </a:rPr>
              <a:t>.</a:t>
            </a:r>
            <a:r>
              <a:rPr lang="es-CO" b="0" i="0" dirty="0" err="1">
                <a:solidFill>
                  <a:srgbClr val="FF0000"/>
                </a:solidFill>
                <a:effectLst/>
                <a:latin typeface="+mj-lt"/>
              </a:rPr>
              <a:t>gitignore</a:t>
            </a:r>
            <a:endParaRPr lang="es-CO" b="0" i="0" dirty="0"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26758EA-4101-400F-AA2F-95B8F767F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9C8C7A-E2D3-48E7-B98A-D0DFE611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3686725"/>
            <a:ext cx="2007704" cy="6484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974962-2201-4C8F-B827-5C75A304C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5581216"/>
            <a:ext cx="2952750" cy="990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1C780D5-7C7E-45A2-9D57-4626592DA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019" y="4433788"/>
            <a:ext cx="5353050" cy="1695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889EFFE-86D0-44B8-B25E-92794554E02A}"/>
              </a:ext>
            </a:extLst>
          </p:cNvPr>
          <p:cNvSpPr txBox="1"/>
          <p:nvPr/>
        </p:nvSpPr>
        <p:spPr>
          <a:xfrm>
            <a:off x="990599" y="2849217"/>
            <a:ext cx="265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Paso 1:</a:t>
            </a:r>
          </a:p>
          <a:p>
            <a:r>
              <a:rPr lang="es-CO" dirty="0"/>
              <a:t>Se crean los archivos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C8F3FB-FF42-4414-AE9C-907700CF76A4}"/>
              </a:ext>
            </a:extLst>
          </p:cNvPr>
          <p:cNvSpPr txBox="1"/>
          <p:nvPr/>
        </p:nvSpPr>
        <p:spPr>
          <a:xfrm>
            <a:off x="990598" y="4580805"/>
            <a:ext cx="26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Paso 2:</a:t>
            </a:r>
          </a:p>
          <a:p>
            <a:r>
              <a:rPr lang="es-CO" dirty="0"/>
              <a:t>Se crea el archivo </a:t>
            </a:r>
            <a:r>
              <a:rPr lang="es-CO" dirty="0">
                <a:solidFill>
                  <a:srgbClr val="FF0000"/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gitignore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7E1395-2A02-4CFD-A3DD-A038AE8A4B0B}"/>
              </a:ext>
            </a:extLst>
          </p:cNvPr>
          <p:cNvSpPr txBox="1"/>
          <p:nvPr/>
        </p:nvSpPr>
        <p:spPr>
          <a:xfrm>
            <a:off x="5140187" y="3086560"/>
            <a:ext cx="5555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Paso 3:</a:t>
            </a:r>
          </a:p>
          <a:p>
            <a:r>
              <a:rPr lang="es-CO" dirty="0"/>
              <a:t>Para verificar escribimos el comando:</a:t>
            </a:r>
          </a:p>
          <a:p>
            <a:r>
              <a:rPr lang="es-CO" dirty="0">
                <a:solidFill>
                  <a:srgbClr val="FF0000"/>
                </a:solidFill>
              </a:rPr>
              <a:t>$ git status</a:t>
            </a:r>
          </a:p>
          <a:p>
            <a:r>
              <a:rPr lang="es-CO" dirty="0"/>
              <a:t>De esta forma confirmar que el archivo.py fue ignorado.</a:t>
            </a:r>
          </a:p>
        </p:txBody>
      </p:sp>
    </p:spTree>
    <p:extLst>
      <p:ext uri="{BB962C8B-B14F-4D97-AF65-F5344CB8AC3E}">
        <p14:creationId xmlns:p14="http://schemas.microsoft.com/office/powerpoint/2010/main" val="344514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712</Words>
  <Application>Microsoft Office PowerPoint</Application>
  <PresentationFormat>Panorámica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rincon</dc:creator>
  <cp:lastModifiedBy>santiago rincon</cp:lastModifiedBy>
  <cp:revision>1</cp:revision>
  <dcterms:created xsi:type="dcterms:W3CDTF">2021-08-11T01:47:40Z</dcterms:created>
  <dcterms:modified xsi:type="dcterms:W3CDTF">2021-08-11T03:21:48Z</dcterms:modified>
</cp:coreProperties>
</file>