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42" y="0"/>
            <a:ext cx="9154142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15815" y="2708920"/>
            <a:ext cx="6186195" cy="86409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131840" y="3789040"/>
            <a:ext cx="5832648" cy="936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Bell MT" pitchFamily="18" charset="0"/>
                <a:cs typeface="Aparajit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8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48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parajita" pitchFamily="34" charset="0"/>
                <a:cs typeface="Aparajita" pitchFamily="34" charset="0"/>
              </a:defRPr>
            </a:lvl1pPr>
            <a:lvl2pPr>
              <a:defRPr sz="3200">
                <a:latin typeface="Aparajita" pitchFamily="34" charset="0"/>
                <a:cs typeface="Aparajita" pitchFamily="34" charset="0"/>
              </a:defRPr>
            </a:lvl2pPr>
            <a:lvl3pPr>
              <a:defRPr sz="3200">
                <a:latin typeface="Aparajita" pitchFamily="34" charset="0"/>
                <a:cs typeface="Aparajita" pitchFamily="34" charset="0"/>
              </a:defRPr>
            </a:lvl3pPr>
            <a:lvl4pPr>
              <a:defRPr sz="3200">
                <a:latin typeface="Aparajita" pitchFamily="34" charset="0"/>
                <a:cs typeface="Aparajita" pitchFamily="34" charset="0"/>
              </a:defRPr>
            </a:lvl4pPr>
            <a:lvl5pPr>
              <a:defRPr sz="3200">
                <a:latin typeface="Aparajita" pitchFamily="34" charset="0"/>
                <a:cs typeface="Aparajita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24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9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5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1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35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FF7D-922A-491D-8465-B5D9F2D65715}" type="datetimeFigureOut">
              <a:rPr lang="es-ES" smtClean="0"/>
              <a:t>19/07/2016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658B-5E04-4234-BFFB-7A4892A6B3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Bell MT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etwork/es/java/javase/download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65736" y="2780928"/>
            <a:ext cx="7067734" cy="1728192"/>
          </a:xfrm>
        </p:spPr>
        <p:txBody>
          <a:bodyPr>
            <a:noAutofit/>
          </a:bodyPr>
          <a:lstStyle/>
          <a:p>
            <a:r>
              <a:rPr lang="es-ES" sz="6000" dirty="0" smtClean="0"/>
              <a:t>Descarga e Instalación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906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Descarga e instalación 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Inicialmente descargamos el instalador desde la página de </a:t>
            </a:r>
            <a:r>
              <a:rPr lang="es-ES" sz="2000" b="1" dirty="0"/>
              <a:t>Oracle </a:t>
            </a:r>
            <a:r>
              <a:rPr lang="es-ES" sz="2000" dirty="0" smtClean="0"/>
              <a:t>(</a:t>
            </a:r>
            <a:r>
              <a:rPr lang="es-ES" sz="2000" u="sng" dirty="0" smtClean="0">
                <a:hlinkClick r:id="rId2"/>
              </a:rPr>
              <a:t>http</a:t>
            </a:r>
            <a:r>
              <a:rPr lang="es-ES" sz="2000" u="sng" dirty="0">
                <a:hlinkClick r:id="rId2"/>
              </a:rPr>
              <a:t>://www.oracle.com/technetwork/es/java/javase/downloads/index.html</a:t>
            </a:r>
            <a:r>
              <a:rPr lang="es-ES" sz="2000" dirty="0"/>
              <a:t>)</a:t>
            </a:r>
            <a:r>
              <a:rPr lang="es-ES" sz="2000" b="1" dirty="0"/>
              <a:t> </a:t>
            </a:r>
            <a:r>
              <a:rPr lang="es-ES" sz="2000" dirty="0"/>
              <a:t>escogemos la distribución que deseamos instalar, para este caso vamos a descargar el </a:t>
            </a:r>
            <a:r>
              <a:rPr lang="es-ES" sz="2000" dirty="0" err="1"/>
              <a:t>jdk</a:t>
            </a:r>
            <a:r>
              <a:rPr lang="es-ES" sz="2000" dirty="0"/>
              <a:t> 7.</a:t>
            </a:r>
          </a:p>
          <a:p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00" y="2852936"/>
            <a:ext cx="5480195" cy="3598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 e instalación 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940152" y="1484784"/>
            <a:ext cx="2952328" cy="438194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Al ingresar al link, se carga otra página donde se deberán aceptar los términos de licencia y seleccionar el link correspondiente al sistema operativo sobre el cual se realizará la instalación.</a:t>
            </a:r>
          </a:p>
          <a:p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6" name="5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0" y="1412776"/>
            <a:ext cx="5472608" cy="437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 e instalación JDK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89248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Después de seleccionar el sistema operativo o la distribución correspondiente, se mostrará una ventana de descarga, desde allí se obtiene el </a:t>
            </a:r>
            <a:r>
              <a:rPr lang="es-ES" sz="1800" b="1" dirty="0"/>
              <a:t>JDK</a:t>
            </a:r>
            <a:r>
              <a:rPr lang="es-ES" sz="1800" dirty="0"/>
              <a:t> y se almacena en cualquier directorio de la máquina.</a:t>
            </a:r>
          </a:p>
          <a:p>
            <a:endParaRPr lang="es-ES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7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228576"/>
            <a:ext cx="7272808" cy="767807"/>
          </a:xfrm>
          <a:prstGeom prst="rect">
            <a:avLst/>
          </a:prstGeom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77124" y="2926082"/>
            <a:ext cx="3327893" cy="322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Aparajita" pitchFamily="34" charset="0"/>
                <a:ea typeface="+mn-ea"/>
                <a:cs typeface="Aparajit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ES" sz="1800" dirty="0" smtClean="0"/>
          </a:p>
          <a:p>
            <a:pPr marL="0" indent="0">
              <a:buFont typeface="Arial" pitchFamily="34" charset="0"/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Al final se cargará una última ventana informando que el proceso se ha realizado exitosamente.</a:t>
            </a:r>
          </a:p>
          <a:p>
            <a:pPr marL="0" indent="0">
              <a:buFont typeface="Arial" pitchFamily="34" charset="0"/>
              <a:buNone/>
            </a:pPr>
            <a:endParaRPr lang="es-ES" sz="1800" dirty="0" smtClean="0"/>
          </a:p>
          <a:p>
            <a:endParaRPr lang="es-ES" sz="2400" dirty="0"/>
          </a:p>
        </p:txBody>
      </p:sp>
      <p:pic>
        <p:nvPicPr>
          <p:cNvPr id="9" name="8 Imagen" descr="F:\HENAO\codejavu\instalacion JDK\4. ventana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06" y="3140968"/>
            <a:ext cx="3936956" cy="326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7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1721" y="2780928"/>
            <a:ext cx="7067734" cy="1944216"/>
          </a:xfrm>
        </p:spPr>
        <p:txBody>
          <a:bodyPr>
            <a:noAutofit/>
          </a:bodyPr>
          <a:lstStyle/>
          <a:p>
            <a:r>
              <a:rPr lang="es-ES" sz="6000" dirty="0" smtClean="0"/>
              <a:t>Creación Variable de entorno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7162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Creación Variable de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566" y="1469291"/>
            <a:ext cx="3380471" cy="361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Las variables de entorno permiten al sistema operativo conocer las rutas de instalación de ciertos programas o herramientas, y aunque inicialmente no es necesario, es una buena práctica crear la variable JAVA_HOME para facilitar la ubicación de Java en la máquina. </a:t>
            </a:r>
            <a:endParaRPr lang="es-ES" sz="2000" dirty="0" smtClean="0"/>
          </a:p>
          <a:p>
            <a:pPr marL="0" indent="0">
              <a:buNone/>
            </a:pPr>
            <a:endParaRPr lang="es-ES" sz="1800" dirty="0"/>
          </a:p>
          <a:p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635896" y="1700808"/>
            <a:ext cx="5184576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Rectángulo"/>
          <p:cNvSpPr/>
          <p:nvPr/>
        </p:nvSpPr>
        <p:spPr>
          <a:xfrm>
            <a:off x="61971" y="5229200"/>
            <a:ext cx="8407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Aparajita" pitchFamily="34" charset="0"/>
                <a:cs typeface="Aparajita" pitchFamily="34" charset="0"/>
              </a:rPr>
              <a:t>Una de las maneras de crear la variable de entorno es presionando inició, clic derecho en equipo, </a:t>
            </a:r>
            <a:r>
              <a:rPr lang="es-ES" sz="2000" dirty="0" smtClean="0">
                <a:latin typeface="Aparajita" pitchFamily="34" charset="0"/>
                <a:cs typeface="Aparajita" pitchFamily="34" charset="0"/>
              </a:rPr>
              <a:t>posteriormente </a:t>
            </a:r>
            <a:r>
              <a:rPr lang="es-ES" sz="2000" dirty="0">
                <a:latin typeface="Aparajita" pitchFamily="34" charset="0"/>
                <a:cs typeface="Aparajita" pitchFamily="34" charset="0"/>
              </a:rPr>
              <a:t>se da clic en </a:t>
            </a:r>
            <a:endParaRPr lang="es-ES" sz="20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s-ES" sz="2000" dirty="0" smtClean="0">
                <a:latin typeface="Aparajita" pitchFamily="34" charset="0"/>
                <a:cs typeface="Aparajita" pitchFamily="34" charset="0"/>
              </a:rPr>
              <a:t>propiedades</a:t>
            </a:r>
            <a:r>
              <a:rPr lang="es-ES" sz="2000" dirty="0">
                <a:latin typeface="Aparajita" pitchFamily="34" charset="0"/>
                <a:cs typeface="Aparajit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Creación Variable de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Al hacer esto se cargan las propiedades de la máquina, ahora se da clic en Configuración avanzada del sistema.</a:t>
            </a:r>
          </a:p>
          <a:p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1" y="2372360"/>
            <a:ext cx="7196013" cy="3000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8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Creación Variable de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Se carga una ventana donde presionamos el botón “Variables de entorno…” y acto seguido en la ventana resultante se presiona el botón “Nueva” y se introduce el nombre de la variable y la ruta de instalación del JDK.</a:t>
            </a:r>
          </a:p>
          <a:p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9811" y="6597352"/>
            <a:ext cx="6918453" cy="253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Bell MT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s-CO" sz="1400" dirty="0" smtClean="0">
                <a:latin typeface="+mj-lt"/>
              </a:rPr>
              <a:t>Instructor: Cristian David Henao H.</a:t>
            </a:r>
            <a:endParaRPr lang="es-ES" sz="1400" dirty="0">
              <a:latin typeface="+mj-lt"/>
            </a:endParaRP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5688632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Rectángulo"/>
          <p:cNvSpPr/>
          <p:nvPr/>
        </p:nvSpPr>
        <p:spPr>
          <a:xfrm>
            <a:off x="323528" y="5805264"/>
            <a:ext cx="7081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parajita" pitchFamily="34" charset="0"/>
                <a:cs typeface="Aparajita" pitchFamily="34" charset="0"/>
              </a:rPr>
              <a:t>Y de esta manera ya finalizamos nuestro proceso de instalación de Java en nuestras </a:t>
            </a:r>
            <a:r>
              <a:rPr lang="es-ES" dirty="0" smtClean="0">
                <a:latin typeface="Aparajita" pitchFamily="34" charset="0"/>
                <a:cs typeface="Aparajita" pitchFamily="34" charset="0"/>
              </a:rPr>
              <a:t>máquinas</a:t>
            </a:r>
            <a:r>
              <a:rPr lang="es-ES" dirty="0">
                <a:latin typeface="Aparajita" pitchFamily="34" charset="0"/>
                <a:cs typeface="Aparajit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4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337</Words>
  <Application>Microsoft Office PowerPoint</Application>
  <PresentationFormat>Presentación en pantalla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Aparajita</vt:lpstr>
      <vt:lpstr>Arial</vt:lpstr>
      <vt:lpstr>Bell MT</vt:lpstr>
      <vt:lpstr>Calibri</vt:lpstr>
      <vt:lpstr>Tema de Office</vt:lpstr>
      <vt:lpstr>Descarga e Instalación</vt:lpstr>
      <vt:lpstr>Descarga e instalación JDK</vt:lpstr>
      <vt:lpstr>Descarga e instalación JDK</vt:lpstr>
      <vt:lpstr>Descarga e instalación JDK</vt:lpstr>
      <vt:lpstr>Creación Variable de entorno</vt:lpstr>
      <vt:lpstr>Creación Variable de Entorno</vt:lpstr>
      <vt:lpstr>Creación Variable de Entorno</vt:lpstr>
      <vt:lpstr>Creación Variable de Entorno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CHENAO</dc:creator>
  <cp:lastModifiedBy>CHENAO</cp:lastModifiedBy>
  <cp:revision>14</cp:revision>
  <dcterms:created xsi:type="dcterms:W3CDTF">2015-04-05T19:15:56Z</dcterms:created>
  <dcterms:modified xsi:type="dcterms:W3CDTF">2016-07-19T22:31:55Z</dcterms:modified>
</cp:coreProperties>
</file>