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6" r:id="rId4"/>
    <p:sldId id="267" r:id="rId5"/>
    <p:sldId id="270" r:id="rId6"/>
    <p:sldId id="271" r:id="rId7"/>
    <p:sldId id="272" r:id="rId8"/>
    <p:sldId id="268" r:id="rId9"/>
    <p:sldId id="269" r:id="rId10"/>
    <p:sldId id="273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42" y="0"/>
            <a:ext cx="9154142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915815" y="2708920"/>
            <a:ext cx="6186195" cy="864096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131840" y="3789040"/>
            <a:ext cx="5832648" cy="936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Bell MT" pitchFamily="18" charset="0"/>
                <a:cs typeface="Aparajit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80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36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48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Aparajita" pitchFamily="34" charset="0"/>
                <a:cs typeface="Aparajita" pitchFamily="34" charset="0"/>
              </a:defRPr>
            </a:lvl1pPr>
            <a:lvl2pPr>
              <a:defRPr sz="3200">
                <a:latin typeface="Aparajita" pitchFamily="34" charset="0"/>
                <a:cs typeface="Aparajita" pitchFamily="34" charset="0"/>
              </a:defRPr>
            </a:lvl2pPr>
            <a:lvl3pPr>
              <a:defRPr sz="3200">
                <a:latin typeface="Aparajita" pitchFamily="34" charset="0"/>
                <a:cs typeface="Aparajita" pitchFamily="34" charset="0"/>
              </a:defRPr>
            </a:lvl3pPr>
            <a:lvl4pPr>
              <a:defRPr sz="3200">
                <a:latin typeface="Aparajita" pitchFamily="34" charset="0"/>
                <a:cs typeface="Aparajita" pitchFamily="34" charset="0"/>
              </a:defRPr>
            </a:lvl4pPr>
            <a:lvl5pPr>
              <a:defRPr sz="3200">
                <a:latin typeface="Aparajita" pitchFamily="34" charset="0"/>
                <a:cs typeface="Aparajita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724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92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52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61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5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6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47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14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331640" y="-27384"/>
            <a:ext cx="73551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EFF7D-922A-491D-8465-B5D9F2D65715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42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Bell MT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339752" y="2708920"/>
            <a:ext cx="6803111" cy="2016224"/>
          </a:xfrm>
        </p:spPr>
        <p:txBody>
          <a:bodyPr>
            <a:noAutofit/>
          </a:bodyPr>
          <a:lstStyle/>
          <a:p>
            <a:r>
              <a:rPr lang="es-CO" sz="6000" dirty="0" smtClean="0"/>
              <a:t>Laboratorio 1. POO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10654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6000" b="0" dirty="0" smtClean="0"/>
              <a:t>Ejecución</a:t>
            </a:r>
            <a:endParaRPr lang="es-ES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69820" y="1412776"/>
            <a:ext cx="720258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400" dirty="0" smtClean="0"/>
              <a:t>Por ultimo ejecute la aplicación y verifique el funcionamiento…</a:t>
            </a:r>
          </a:p>
          <a:p>
            <a:pPr marL="0" indent="0">
              <a:buNone/>
            </a:pPr>
            <a:endParaRPr lang="es-CO" sz="2400" dirty="0" smtClean="0"/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endParaRPr lang="es-CO" sz="2400" dirty="0" smtClean="0"/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2400" dirty="0" smtClean="0"/>
              <a:t>Note como se usa un mensaje de error para simular el color de la flecha, para eso se hace uso de un ciclo y condiciones simples…</a:t>
            </a:r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2400" dirty="0" smtClean="0"/>
              <a:t>Para finalizar modifique el sistema de modo que un usuario pueda definir la longitud de </a:t>
            </a:r>
            <a:r>
              <a:rPr lang="es-CO" sz="2400" dirty="0" smtClean="0"/>
              <a:t>Las flechas.</a:t>
            </a:r>
            <a:endParaRPr lang="es-ES" sz="24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724" y="1988840"/>
            <a:ext cx="472052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6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6000" b="0" dirty="0" smtClean="0"/>
              <a:t>Laboratorio POO</a:t>
            </a:r>
            <a:endParaRPr lang="es-ES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12776"/>
            <a:ext cx="8570732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dirty="0" smtClean="0"/>
              <a:t>En el siguiente laboratorio practico se trabajará un ejercicio usando la programación orientada a objetos creando una pequeña aplicación de forma muy básica.</a:t>
            </a:r>
          </a:p>
          <a:p>
            <a:pPr marL="0" indent="0">
              <a:buNone/>
            </a:pPr>
            <a:endParaRPr lang="es-CO" sz="2800" dirty="0"/>
          </a:p>
          <a:p>
            <a:pPr marL="0" indent="0">
              <a:buNone/>
            </a:pPr>
            <a:r>
              <a:rPr lang="es-CO" sz="2800" dirty="0" smtClean="0"/>
              <a:t>La aplicación permitirá dibujar una flecha en consola dependiendo de ciertos atributos definidos en el sistema.</a:t>
            </a:r>
          </a:p>
          <a:p>
            <a:pPr marL="0" indent="0">
              <a:buNone/>
            </a:pPr>
            <a:endParaRPr lang="es-CO" sz="2800" dirty="0" smtClean="0"/>
          </a:p>
          <a:p>
            <a:pPr marL="0" indent="0">
              <a:buNone/>
            </a:pPr>
            <a:r>
              <a:rPr lang="es-CO" sz="2800" dirty="0" smtClean="0"/>
              <a:t>Cada flecha representa un objeto diferente el cual comparte </a:t>
            </a:r>
          </a:p>
          <a:p>
            <a:pPr marL="0" indent="0">
              <a:buNone/>
            </a:pPr>
            <a:r>
              <a:rPr lang="es-CO" sz="2800" dirty="0" smtClean="0"/>
              <a:t>Los mismos atributos y métodos con los otros objetos</a:t>
            </a:r>
          </a:p>
          <a:p>
            <a:pPr marL="0" indent="0">
              <a:buNone/>
            </a:pPr>
            <a:r>
              <a:rPr lang="es-CO" sz="2800" dirty="0" smtClean="0"/>
              <a:t>De tipo flecha…</a:t>
            </a:r>
            <a:endParaRPr lang="es-ES" sz="2800" dirty="0" smtClean="0"/>
          </a:p>
          <a:p>
            <a:pPr marL="0" indent="0">
              <a:buNone/>
            </a:pPr>
            <a:endParaRPr lang="es-ES" sz="28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015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6000" b="0" dirty="0" smtClean="0"/>
              <a:t>Laboratorio POO</a:t>
            </a:r>
            <a:endParaRPr lang="es-ES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96752"/>
            <a:ext cx="8570732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800" dirty="0" smtClean="0"/>
              <a:t>Para el correcto desarrollo del laboratori</a:t>
            </a:r>
            <a:r>
              <a:rPr lang="es-CO" sz="2800" dirty="0" smtClean="0"/>
              <a:t>o, siga cada uno de los pasos, ejecute la aplicación, analícela y documente el proceso.</a:t>
            </a:r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r>
              <a:rPr lang="es-CO" sz="2800" dirty="0" smtClean="0"/>
              <a:t>Verifique el procedimiento al crear cada uno de los objetos, analice como se tiene una clase que sirve como molde o plantilla para la creación de las flechas, luego verifique como por medio de lógica de programación se pueden crear diferentes tipos de flecha con distinto color y tamaño.</a:t>
            </a:r>
          </a:p>
          <a:p>
            <a:pPr marL="0" indent="0">
              <a:buNone/>
            </a:pPr>
            <a:endParaRPr lang="es-CO" sz="2800" dirty="0" smtClean="0"/>
          </a:p>
          <a:p>
            <a:pPr marL="0" indent="0">
              <a:buNone/>
            </a:pPr>
            <a:r>
              <a:rPr lang="es-CO" sz="2800" dirty="0" smtClean="0"/>
              <a:t>Por ultimo al terminar el laboratorio modifique el sistema para</a:t>
            </a:r>
          </a:p>
          <a:p>
            <a:pPr marL="0" indent="0">
              <a:buNone/>
            </a:pPr>
            <a:r>
              <a:rPr lang="es-CO" sz="2800" dirty="0" smtClean="0"/>
              <a:t>Que un usuario pueda definir el tamaño y color de las flechas</a:t>
            </a:r>
            <a:endParaRPr lang="es-ES" sz="28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978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6000" b="0" dirty="0" smtClean="0"/>
              <a:t>Laboratorio POO</a:t>
            </a:r>
            <a:endParaRPr lang="es-ES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96752"/>
            <a:ext cx="8570732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600" dirty="0" smtClean="0"/>
              <a:t>Para el correcto desarrollo del laboratori</a:t>
            </a:r>
            <a:r>
              <a:rPr lang="es-CO" sz="2600" dirty="0" smtClean="0"/>
              <a:t>o, cree un proyecto java y en el las clases propuestas, siga cada uno de los pasos, ejecute la aplicación, analícela y documente el proceso.</a:t>
            </a:r>
          </a:p>
          <a:p>
            <a:pPr marL="0" indent="0">
              <a:buNone/>
            </a:pPr>
            <a:endParaRPr lang="es-ES" sz="2600" dirty="0" smtClean="0"/>
          </a:p>
          <a:p>
            <a:pPr marL="0" indent="0">
              <a:buNone/>
            </a:pPr>
            <a:r>
              <a:rPr lang="es-CO" sz="2600" dirty="0" smtClean="0"/>
              <a:t>Verifique el procedimiento al crear cada uno de los objetos, analice como se tiene una clase que sirve como molde o plantilla para la creación de las flechas, luego verifique como por medio de lógica de programación se pueden crear diferentes tipos de flecha con distinto color y tamaño.</a:t>
            </a:r>
          </a:p>
          <a:p>
            <a:pPr marL="0" indent="0">
              <a:buNone/>
            </a:pPr>
            <a:endParaRPr lang="es-CO" sz="2600" dirty="0" smtClean="0"/>
          </a:p>
          <a:p>
            <a:pPr marL="0" indent="0">
              <a:buNone/>
            </a:pPr>
            <a:r>
              <a:rPr lang="es-CO" sz="2600" dirty="0" smtClean="0"/>
              <a:t>Por ultimo al terminar el laboratorio modifique el sistema para</a:t>
            </a:r>
          </a:p>
          <a:p>
            <a:pPr marL="0" indent="0">
              <a:buNone/>
            </a:pPr>
            <a:r>
              <a:rPr lang="es-CO" sz="2600" dirty="0" smtClean="0"/>
              <a:t>Que un usuario pueda definir el tamaño y color de las flechas</a:t>
            </a:r>
            <a:endParaRPr lang="es-ES" sz="26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51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339752" y="2708920"/>
            <a:ext cx="6803111" cy="2016224"/>
          </a:xfrm>
        </p:spPr>
        <p:txBody>
          <a:bodyPr>
            <a:noAutofit/>
          </a:bodyPr>
          <a:lstStyle/>
          <a:p>
            <a:r>
              <a:rPr lang="es-CO" sz="6000" dirty="0" smtClean="0"/>
              <a:t>Clase Flecha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31203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6000" b="0" dirty="0" smtClean="0"/>
              <a:t>Clase Flecha</a:t>
            </a:r>
            <a:endParaRPr lang="es-ES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234405"/>
            <a:ext cx="4896544" cy="1152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800" dirty="0" smtClean="0"/>
              <a:t>La clas</a:t>
            </a:r>
            <a:r>
              <a:rPr lang="es-CO" sz="2800" dirty="0" smtClean="0"/>
              <a:t>e Flecha corresponde a los objetos flechas que se quieren modelar.</a:t>
            </a:r>
            <a:endParaRPr lang="es-ES" sz="28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775" y="1196752"/>
            <a:ext cx="219146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251520" y="2780928"/>
            <a:ext cx="856895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parajita" pitchFamily="34" charset="0"/>
                <a:ea typeface="+mn-ea"/>
                <a:cs typeface="Aparajit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Aparajita" pitchFamily="34" charset="0"/>
                <a:ea typeface="+mn-ea"/>
                <a:cs typeface="Aparajit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parajita" pitchFamily="34" charset="0"/>
                <a:ea typeface="+mn-ea"/>
                <a:cs typeface="Aparajit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Aparajita" pitchFamily="34" charset="0"/>
                <a:ea typeface="+mn-ea"/>
                <a:cs typeface="Aparajit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Aparajita" pitchFamily="34" charset="0"/>
                <a:ea typeface="+mn-ea"/>
                <a:cs typeface="Aparajit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O" sz="2800" dirty="0" smtClean="0"/>
              <a:t>En ella se tienen los siguientes atributos, constructores y métodos </a:t>
            </a:r>
            <a:endParaRPr lang="es-E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84984"/>
            <a:ext cx="3240360" cy="2746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88754"/>
            <a:ext cx="27241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358" y="3898411"/>
            <a:ext cx="21526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7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6000" b="0" dirty="0" smtClean="0"/>
              <a:t>Clase Flecha</a:t>
            </a:r>
            <a:endParaRPr lang="es-ES" sz="6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31596" y="1412776"/>
            <a:ext cx="8568952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parajita" pitchFamily="34" charset="0"/>
                <a:ea typeface="+mn-ea"/>
                <a:cs typeface="Aparajit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Aparajita" pitchFamily="34" charset="0"/>
                <a:ea typeface="+mn-ea"/>
                <a:cs typeface="Aparajit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parajita" pitchFamily="34" charset="0"/>
                <a:ea typeface="+mn-ea"/>
                <a:cs typeface="Aparajit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Aparajita" pitchFamily="34" charset="0"/>
                <a:ea typeface="+mn-ea"/>
                <a:cs typeface="Aparajit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Aparajita" pitchFamily="34" charset="0"/>
                <a:ea typeface="+mn-ea"/>
                <a:cs typeface="Aparajit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O" sz="2800" dirty="0" smtClean="0"/>
              <a:t>Verifique como en el cuerpo de la clase, se tienen 2 constructores, uno por defecto (Sin Parámetros) y otro explicito al cual le agregamos parámetros.</a:t>
            </a:r>
            <a:endParaRPr lang="es-ES" sz="28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96" y="3140968"/>
            <a:ext cx="3580148" cy="303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2 Marcador de contenido"/>
          <p:cNvSpPr txBox="1">
            <a:spLocks/>
          </p:cNvSpPr>
          <p:nvPr/>
        </p:nvSpPr>
        <p:spPr>
          <a:xfrm>
            <a:off x="4175956" y="3140968"/>
            <a:ext cx="4284476" cy="2522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parajita" pitchFamily="34" charset="0"/>
                <a:ea typeface="+mn-ea"/>
                <a:cs typeface="Aparajit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Aparajita" pitchFamily="34" charset="0"/>
                <a:ea typeface="+mn-ea"/>
                <a:cs typeface="Aparajit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parajita" pitchFamily="34" charset="0"/>
                <a:ea typeface="+mn-ea"/>
                <a:cs typeface="Aparajit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Aparajita" pitchFamily="34" charset="0"/>
                <a:ea typeface="+mn-ea"/>
                <a:cs typeface="Aparajit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Aparajita" pitchFamily="34" charset="0"/>
                <a:ea typeface="+mn-ea"/>
                <a:cs typeface="Aparajit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O" sz="2800" dirty="0" smtClean="0"/>
              <a:t>Estos constructores tienen la función de «Construir» nuestro sistema, o darle los valores iniciales a los atributos del objeto Flecha.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9452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339752" y="2708920"/>
            <a:ext cx="6803111" cy="2016224"/>
          </a:xfrm>
        </p:spPr>
        <p:txBody>
          <a:bodyPr>
            <a:noAutofit/>
          </a:bodyPr>
          <a:lstStyle/>
          <a:p>
            <a:r>
              <a:rPr lang="es-CO" sz="6000" dirty="0" smtClean="0"/>
              <a:t>Clase Principal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30324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6000" b="0" dirty="0" smtClean="0"/>
              <a:t>Clase Principal</a:t>
            </a:r>
            <a:endParaRPr lang="es-ES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23928" y="1196752"/>
            <a:ext cx="4898324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400" dirty="0" smtClean="0"/>
              <a:t>La clas</a:t>
            </a:r>
            <a:r>
              <a:rPr lang="es-CO" sz="2400" dirty="0" smtClean="0"/>
              <a:t>e Principal se compone de 3 objetos diferentes de tipo Flecha.</a:t>
            </a:r>
            <a:br>
              <a:rPr lang="es-CO" sz="2400" dirty="0" smtClean="0"/>
            </a:br>
            <a:endParaRPr lang="es-CO" sz="2400" dirty="0" smtClean="0"/>
          </a:p>
          <a:p>
            <a:pPr marL="0" indent="0">
              <a:buNone/>
            </a:pPr>
            <a:r>
              <a:rPr lang="es-CO" sz="2400" dirty="0" smtClean="0"/>
              <a:t>Se compone de un </a:t>
            </a:r>
            <a:r>
              <a:rPr lang="es-CO" sz="2400" dirty="0" err="1" smtClean="0"/>
              <a:t>main</a:t>
            </a:r>
            <a:r>
              <a:rPr lang="es-CO" sz="2400" dirty="0" smtClean="0"/>
              <a:t> que se encarga de instanciar un objeto de la misma clase para poder trabajar con objetos no estáticos.</a:t>
            </a:r>
            <a:br>
              <a:rPr lang="es-CO" sz="2400" dirty="0" smtClean="0"/>
            </a:br>
            <a:endParaRPr lang="es-CO" sz="2400" dirty="0" smtClean="0"/>
          </a:p>
          <a:p>
            <a:pPr marL="0" indent="0">
              <a:buNone/>
            </a:pPr>
            <a:r>
              <a:rPr lang="es-CO" sz="2400" dirty="0" smtClean="0"/>
              <a:t>A la vez se cuenta con el constructor por defecto que permite crear las instancias</a:t>
            </a:r>
          </a:p>
          <a:p>
            <a:pPr marL="0" indent="0">
              <a:buNone/>
            </a:pPr>
            <a:r>
              <a:rPr lang="es-CO" sz="2400" dirty="0" smtClean="0"/>
              <a:t>De cada objeto de tipo Flecha…</a:t>
            </a:r>
            <a:br>
              <a:rPr lang="es-CO" sz="2400" dirty="0" smtClean="0"/>
            </a:br>
            <a:endParaRPr lang="es-CO" sz="2400" dirty="0" smtClean="0"/>
          </a:p>
          <a:p>
            <a:pPr marL="0" indent="0">
              <a:buNone/>
            </a:pPr>
            <a:r>
              <a:rPr lang="es-CO" sz="2400" dirty="0" smtClean="0"/>
              <a:t>Analice como se trabaja con </a:t>
            </a:r>
          </a:p>
          <a:p>
            <a:pPr marL="0" indent="0">
              <a:buNone/>
            </a:pPr>
            <a:r>
              <a:rPr lang="es-CO" sz="2400" dirty="0" smtClean="0"/>
              <a:t>Los diferentes objetos… </a:t>
            </a:r>
            <a:endParaRPr lang="es-ES" sz="24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87" y="1340768"/>
            <a:ext cx="329565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17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487</Words>
  <Application>Microsoft Office PowerPoint</Application>
  <PresentationFormat>Presentación en pantalla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Laboratorio 1. POO</vt:lpstr>
      <vt:lpstr>Laboratorio POO</vt:lpstr>
      <vt:lpstr>Laboratorio POO</vt:lpstr>
      <vt:lpstr>Laboratorio POO</vt:lpstr>
      <vt:lpstr>Clase Flecha</vt:lpstr>
      <vt:lpstr>Clase Flecha</vt:lpstr>
      <vt:lpstr>Clase Flecha</vt:lpstr>
      <vt:lpstr>Clase Principal</vt:lpstr>
      <vt:lpstr>Clase Principal</vt:lpstr>
      <vt:lpstr>Ejecución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CHENAO</dc:creator>
  <cp:lastModifiedBy>CHENAO</cp:lastModifiedBy>
  <cp:revision>67</cp:revision>
  <dcterms:created xsi:type="dcterms:W3CDTF">2015-04-05T19:15:56Z</dcterms:created>
  <dcterms:modified xsi:type="dcterms:W3CDTF">2015-05-20T02:47:55Z</dcterms:modified>
</cp:coreProperties>
</file>