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82A-735C-4DDB-B41E-5229F9F4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7DC87-F24C-4468-84CF-67688967D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F9E4C-0C01-4540-AB1A-C4740518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9B017-F32B-47E9-B08F-0F12E89D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336C7-8C1A-4FF9-8960-EB05999B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1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2178A-8D8E-4254-801E-0D6D597C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4CF468-615F-4535-B412-25684F3F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51E6D-C2DA-4F0C-8165-62FD458D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B5201-0367-4D3B-A59E-310889C1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38D18-DADB-4919-8185-71BE2651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62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4AE5BE-0CF7-4698-8EA3-CEBEA63F5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03B7E5-D60C-4AC8-A722-185577BD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BF0E1-2B7B-4FB4-9CB6-B90D5F6D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BFFCA-5F82-461C-9458-F2DD0F2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2037A-B63F-409D-9510-EFC978C8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90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4D6EA-449A-4BFC-8BCD-A05D480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0EDBA-1E78-4484-A9C7-F93F9F49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22BE0-EE84-4C22-A6D6-006440FA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800BD-9E40-49F5-B02C-F20584B6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E5D6E-8A6B-47B8-82B6-4F92D1C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1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8C68C-19A9-4DB3-A570-7FC37F03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37C69-6ACA-44F2-8C8E-745BD24E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47449-D631-45EE-86B5-11E84E35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6F410-5971-4FB0-8FE8-01E17E0D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CB4C9-868D-468B-A806-CAF72275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0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4B6A-AB73-4488-93AD-1F1B84B1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7960F-A0D7-4FF2-B1F7-7804C1BAC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3A7144-9006-47DB-9609-F9A7FB06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A8037-1A38-4198-AB95-6A12197D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6FA6E-54E7-462B-9143-013EAB01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6E91C-4208-4BDE-A8CE-E8EC6BDE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63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0980-967C-4A6F-947B-003E1EDF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6C4D2-4EA3-40F0-9289-A661FC4D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4D124-F821-4CA4-B202-FC0D2BFB6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2D526A-3C94-47DE-B0A1-17862B41E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D4C448-9E09-44B6-9EC8-ECE6A890B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B56D36-1CA5-4E05-8A36-2F406019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380959-82AF-4EB9-9E55-065F2ADF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208F9-18A0-4435-873E-35C5DC67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4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B755B-4ADD-4C76-84BD-F7002EA1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530696-BB31-4EA8-AA1B-BE7F34C0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A406EB-E455-46B0-A93D-F15DEB30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B2D888-EBA4-4E47-99FE-8282A7A3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1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CB2280-2999-4873-B205-0771F791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8A1255-3596-4706-AF29-84AF196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EA8C1-C512-415C-8B23-A4D4F987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35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D1415-590D-488F-A5C5-E4DA4329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F1FF7-D630-4CC6-B778-4B71608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8D4057-07AA-44F7-B248-BA07DFF16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05E84-7834-44C1-8704-6CC8D8C4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C1DE1-B818-4E4B-8A38-1F595100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94A12-B54F-443D-8B3A-4E53E3B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87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2C6AB-82CE-4BA6-8587-10713C7E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449F55-02CA-4AAF-AB09-FE46BA542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E98341-E51F-464E-B41B-E49D523F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C9D844-5C92-46DA-A150-411CECF8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07967-213F-47BC-A5D8-86BC5F8F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FA35-D281-46D8-B44A-3A707FA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6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76126-8EF6-4F9D-8379-AB0421EE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DA628-12D8-447D-ADA6-9B310B2C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6A711-063C-4BA5-85F9-24B96FEDB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2985-B0E1-49FE-8D97-9B58F6F7A5A4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48F07-A007-4FC6-A01C-1E8C1A2F1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A7E1-E0A1-4B0D-A201-91B58755B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53C0-4E31-4974-9AE8-F1E768103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4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user/juanpablodelatorrevaldez/" TargetMode="External"/><Relationship Id="rId2" Type="http://schemas.openxmlformats.org/officeDocument/2006/relationships/hyperlink" Target="https://www.udemy.com/course/css-grid-y-flexbox-la-guia-definitiva-crea-10-proyecto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4B819F-433E-4899-9FAC-2454D1A2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AE1F12-1F97-413D-9701-D64755EB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04E3AC-84AF-4512-A36A-E82C6FC2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C550E-67C2-474B-B191-D5A81207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0" i="0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</a:t>
            </a:r>
            <a:r>
              <a:rPr lang="es-CO" sz="5400" b="0" i="0" strike="noStrike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</a:t>
            </a:r>
            <a:r>
              <a:rPr lang="es-CO" sz="5400" b="0" i="0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 </a:t>
            </a:r>
            <a:r>
              <a:rPr lang="es-CO" sz="5400" b="0" i="0" strike="noStrike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s-CO" sz="5400" b="0" i="0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La Guía Definitiva</a:t>
            </a:r>
            <a:endParaRPr lang="es-C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4E45C-F912-4E9C-87B5-8A98B97F1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Autor:</a:t>
            </a:r>
            <a:br>
              <a:rPr lang="es-CO" b="1" i="0" u="none" strike="noStrike" dirty="0">
                <a:solidFill>
                  <a:srgbClr val="3E41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</a:br>
            <a:r>
              <a:rPr lang="es-CO" b="1" i="0" u="none" strike="noStrike" dirty="0">
                <a:solidFill>
                  <a:srgbClr val="3E414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Juan Pablo De la torre Valdez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714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A7C5C9-3936-4D93-BAB8-9AF60645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5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27C680-5AAA-4FBE-9B76-FED93787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9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A511FD-C3A6-4569-9F83-2C49AF71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A58739-5150-401E-A039-63F1A573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2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F05BF6-1123-4624-A9DB-20462DA1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54CAC8-46CD-4E0E-994D-724E3934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E494DD-4FB8-4D91-BEB0-C54AE48F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6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C0C896-D21B-4492-875A-9694480C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Office PowerPoint</Application>
  <PresentationFormat>Panorámica</PresentationFormat>
  <Paragraphs>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CSS Grid y Flexbox, La Guía Definitiva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Alexander Falla Ortiz</dc:creator>
  <cp:lastModifiedBy>Henry Alexander Falla Ortiz</cp:lastModifiedBy>
  <cp:revision>1</cp:revision>
  <dcterms:created xsi:type="dcterms:W3CDTF">2021-08-09T13:41:29Z</dcterms:created>
  <dcterms:modified xsi:type="dcterms:W3CDTF">2021-08-09T14:58:28Z</dcterms:modified>
</cp:coreProperties>
</file>