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4">
          <p15:clr>
            <a:srgbClr val="9AA0A6"/>
          </p15:clr>
        </p15:guide>
        <p15:guide id="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ccfaec6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eccfaec6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ccfaec6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eccfaec64_0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eccfaec6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deccfaec64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eccfaec6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deccfaec64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eccfaec6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deccfaec64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eccfaec6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deccfaec64_0_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cfaec6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deccfaec64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eccfaec6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deccfaec64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eccfaec6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deccfaec64_0_5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eccfaec6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deccfaec64_0_6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eccfaec6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deccfaec64_0_6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ccfaec64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eccfaec64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eccfaec6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deccfaec64_0_7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eccfaec6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deccfaec64_0_6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eccfaec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deccfaec64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eccfaec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deccfaec64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eccfaec64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deccfaec64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deccfaec6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deccfaec64_0_9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deccfaec6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deccfaec64_0_9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deccfaec6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deccfaec64_0_10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eccfaec64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deccfaec64_0_1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eccfaec64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deccfaec64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ccfaec6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eccfaec64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eccfaf9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deccfaf9f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deccfaf9f9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deccfaf9f9_2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eccfaec6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deccfaec64_0_10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ccfaec64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bertingkat (memiliki hirarki) = elemen dibawahnya/simpul2 dibawahnya akan slalu berhubungan dgn data sebelumnya. karena kalau data yang diatas gakada, maka yang dibawahnya gakan mungkin ada.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Sebuah node BAWAHAN ( CHILD/SON/MEMBER ) hanya boleh mempunyai satu ATASAN ( PARENT/FATHER/OWNER ). Akan tetapi satu node sebagai ATASAN ( PARENT/FATHER/OWNER ) boleh mempunyai lebih dari 1 BAWAHAN ( CHILD/SON/MEMBER ), atau tidak sama sekali. </a:t>
            </a:r>
            <a:br>
              <a:rPr lang="id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Lihat gambar (datanya ga berurutan/ ga sejalur) beda dengan struktur linear</a:t>
            </a:r>
            <a:endParaRPr/>
          </a:p>
        </p:txBody>
      </p:sp>
      <p:sp>
        <p:nvSpPr>
          <p:cNvPr id="203" name="Google Shape;203;gdeccfaec64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ccfaec64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Hirarki dimulai dari level 0, yang hanya boleh ditempati oleh 1 buah node, disebut sebagai ROOT ( AKAR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Level dimulai dari data yang paling awal. siapa yang hadir duluan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Derajat dibaca dr bawah ke atas. menunjukkan bahwa ketika derajatnya banyak maka kekuasaannya tinggi. siapa yang memgang kekuasaan tertinggi</a:t>
            </a:r>
            <a:endParaRPr/>
          </a:p>
        </p:txBody>
      </p:sp>
      <p:sp>
        <p:nvSpPr>
          <p:cNvPr id="229" name="Google Shape;229;gdeccfaec64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eccfaec64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eccfaec64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eccfaec6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deccfaec64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ccfaec6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eccfaec64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cfaec6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deccfaec64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5644" y="-759601"/>
            <a:ext cx="4422513" cy="599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6660" y="4184561"/>
            <a:ext cx="3467999" cy="133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457000" y="72000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9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Kelompok 6</a:t>
            </a:r>
            <a:endParaRPr b="1" sz="29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279575" y="1351200"/>
            <a:ext cx="3364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Konsep dan istilah dasar dalam struktur data hirarki (Tree)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726550" y="3127375"/>
            <a:ext cx="1762800" cy="7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4138825" y="3091200"/>
            <a:ext cx="1641300" cy="7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6460725" y="3091200"/>
            <a:ext cx="1525200" cy="7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467050" y="3169050"/>
            <a:ext cx="22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M. Azhar Alauddin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201524013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477625" y="31690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Rifatia Yumna 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201524024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723325" y="31413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Syahda Afia 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201524030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 flipH="1">
            <a:off x="2784225" y="2226350"/>
            <a:ext cx="2070000" cy="741000"/>
          </a:xfrm>
          <a:prstGeom prst="straightConnector1">
            <a:avLst/>
          </a:prstGeom>
          <a:noFill/>
          <a:ln cap="flat" cmpd="sng" w="28575">
            <a:solidFill>
              <a:srgbClr val="2B315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5"/>
          <p:cNvCxnSpPr/>
          <p:nvPr/>
        </p:nvCxnSpPr>
        <p:spPr>
          <a:xfrm rot="10800000">
            <a:off x="4854225" y="2226300"/>
            <a:ext cx="2259900" cy="678000"/>
          </a:xfrm>
          <a:prstGeom prst="straightConnector1">
            <a:avLst/>
          </a:prstGeom>
          <a:noFill/>
          <a:ln cap="flat" cmpd="sng" w="28575">
            <a:solidFill>
              <a:srgbClr val="2B315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 flipH="1" rot="10800000">
            <a:off x="4854225" y="2244500"/>
            <a:ext cx="9000" cy="679800"/>
          </a:xfrm>
          <a:prstGeom prst="straightConnector1">
            <a:avLst/>
          </a:prstGeom>
          <a:noFill/>
          <a:ln cap="flat" cmpd="sng" w="28575">
            <a:solidFill>
              <a:srgbClr val="2B315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33827" l="0" r="65513" t="0"/>
          <a:stretch/>
        </p:blipFill>
        <p:spPr>
          <a:xfrm>
            <a:off x="7763800" y="-1394625"/>
            <a:ext cx="1525200" cy="3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556781" y="1813097"/>
            <a:ext cx="3317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50">
            <a:spAutoFit/>
          </a:bodyPr>
          <a:lstStyle/>
          <a:p>
            <a:pPr indent="0" lvl="0" marL="12700" marR="0" rtl="0" algn="just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Ancestor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Leluhur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Seluruh node yang terletak  sebelum node tertentu dan terletak pada jalur yang  sama.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67383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61600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453503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7377303" y="25481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334315" y="18282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4" name="Google Shape;374;p34"/>
          <p:cNvSpPr txBox="1"/>
          <p:nvPr/>
        </p:nvSpPr>
        <p:spPr>
          <a:xfrm>
            <a:off x="55827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6798945" y="26277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57559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7" name="Google Shape;377;p34"/>
          <p:cNvSpPr txBox="1"/>
          <p:nvPr/>
        </p:nvSpPr>
        <p:spPr>
          <a:xfrm>
            <a:off x="62251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74424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6399466" y="29643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0" name="Google Shape;380;p34"/>
          <p:cNvSpPr txBox="1"/>
          <p:nvPr/>
        </p:nvSpPr>
        <p:spPr>
          <a:xfrm>
            <a:off x="56479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68640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2" name="Google Shape;382;p34"/>
          <p:cNvGrpSpPr/>
          <p:nvPr/>
        </p:nvGrpSpPr>
        <p:grpSpPr>
          <a:xfrm>
            <a:off x="5821109" y="1412176"/>
            <a:ext cx="1443608" cy="2749295"/>
            <a:chOff x="8167878" y="968502"/>
            <a:chExt cx="1924811" cy="3665727"/>
          </a:xfrm>
        </p:grpSpPr>
        <p:sp>
          <p:nvSpPr>
            <p:cNvPr id="383" name="Google Shape;383;p34"/>
            <p:cNvSpPr/>
            <p:nvPr/>
          </p:nvSpPr>
          <p:spPr>
            <a:xfrm>
              <a:off x="8530590" y="1745742"/>
              <a:ext cx="1493520" cy="1391920"/>
            </a:xfrm>
            <a:custGeom>
              <a:rect b="b" l="l" r="r" t="t"/>
              <a:pathLst>
                <a:path extrusionOk="0" h="1391920" w="1493520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  <a:path extrusionOk="0" h="1391920" w="1493520">
                  <a:moveTo>
                    <a:pt x="851915" y="1391412"/>
                  </a:moveTo>
                  <a:lnTo>
                    <a:pt x="1493519" y="1391412"/>
                  </a:lnTo>
                  <a:lnTo>
                    <a:pt x="1493519" y="763524"/>
                  </a:lnTo>
                  <a:lnTo>
                    <a:pt x="851915" y="763524"/>
                  </a:lnTo>
                  <a:lnTo>
                    <a:pt x="851915" y="1391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8606790" y="3260597"/>
              <a:ext cx="641984" cy="629920"/>
            </a:xfrm>
            <a:custGeom>
              <a:rect b="b" l="l" r="r" t="t"/>
              <a:pathLst>
                <a:path extrusionOk="0" h="629920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9452610" y="4004309"/>
              <a:ext cx="640079" cy="629920"/>
            </a:xfrm>
            <a:custGeom>
              <a:rect b="b" l="l" r="r" t="t"/>
              <a:pathLst>
                <a:path extrusionOk="0" h="629920" w="640079">
                  <a:moveTo>
                    <a:pt x="0" y="629412"/>
                  </a:moveTo>
                  <a:lnTo>
                    <a:pt x="640079" y="629412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9292590" y="968502"/>
              <a:ext cx="641984" cy="629919"/>
            </a:xfrm>
            <a:custGeom>
              <a:rect b="b" l="l" r="r" t="t"/>
              <a:pathLst>
                <a:path extrusionOk="0" h="629919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88" name="Google Shape;388;p34"/>
          <p:cNvSpPr txBox="1"/>
          <p:nvPr/>
        </p:nvSpPr>
        <p:spPr>
          <a:xfrm>
            <a:off x="5596674" y="4675084"/>
            <a:ext cx="2630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Ancestor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p34"/>
          <p:cNvCxnSpPr/>
          <p:nvPr/>
        </p:nvCxnSpPr>
        <p:spPr>
          <a:xfrm flipH="1">
            <a:off x="7380775" y="23491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551475" y="1867153"/>
            <a:ext cx="3180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Descendant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Keturunan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Seluruh node yang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terletak setelah node tertentu dan terletak pada jalur  yang sama.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315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68907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63124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7605903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7529703" y="25481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486715" y="18282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3" name="Google Shape;403;p35"/>
          <p:cNvSpPr txBox="1"/>
          <p:nvPr/>
        </p:nvSpPr>
        <p:spPr>
          <a:xfrm>
            <a:off x="57351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6951345" y="26277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59083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6" name="Google Shape;406;p35"/>
          <p:cNvSpPr txBox="1"/>
          <p:nvPr/>
        </p:nvSpPr>
        <p:spPr>
          <a:xfrm>
            <a:off x="63775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75948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6551866" y="29643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9" name="Google Shape;409;p35"/>
          <p:cNvSpPr txBox="1"/>
          <p:nvPr/>
        </p:nvSpPr>
        <p:spPr>
          <a:xfrm>
            <a:off x="58003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0164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11" name="Google Shape;411;p35"/>
          <p:cNvGrpSpPr/>
          <p:nvPr/>
        </p:nvGrpSpPr>
        <p:grpSpPr>
          <a:xfrm>
            <a:off x="5666041" y="1995106"/>
            <a:ext cx="2337434" cy="2166176"/>
            <a:chOff x="7757921" y="1745742"/>
            <a:chExt cx="3116579" cy="2888234"/>
          </a:xfrm>
        </p:grpSpPr>
        <p:sp>
          <p:nvSpPr>
            <p:cNvPr id="412" name="Google Shape;412;p35"/>
            <p:cNvSpPr/>
            <p:nvPr/>
          </p:nvSpPr>
          <p:spPr>
            <a:xfrm>
              <a:off x="8530589" y="1745742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9382505" y="2509266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8167877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757921" y="2509266"/>
              <a:ext cx="3116579" cy="2124710"/>
            </a:xfrm>
            <a:custGeom>
              <a:rect b="b" l="l" r="r" t="t"/>
              <a:pathLst>
                <a:path extrusionOk="0" h="2124710" w="3116579">
                  <a:moveTo>
                    <a:pt x="848868" y="1380744"/>
                  </a:moveTo>
                  <a:lnTo>
                    <a:pt x="1490472" y="1380744"/>
                  </a:lnTo>
                  <a:lnTo>
                    <a:pt x="1490472" y="751332"/>
                  </a:lnTo>
                  <a:lnTo>
                    <a:pt x="848868" y="751332"/>
                  </a:lnTo>
                  <a:lnTo>
                    <a:pt x="848868" y="1380744"/>
                  </a:lnTo>
                  <a:close/>
                </a:path>
                <a:path extrusionOk="0" h="2124710" w="3116579">
                  <a:moveTo>
                    <a:pt x="1694687" y="2124456"/>
                  </a:moveTo>
                  <a:lnTo>
                    <a:pt x="2334767" y="2124456"/>
                  </a:lnTo>
                  <a:lnTo>
                    <a:pt x="2334767" y="1495044"/>
                  </a:lnTo>
                  <a:lnTo>
                    <a:pt x="1694687" y="1495044"/>
                  </a:lnTo>
                  <a:lnTo>
                    <a:pt x="1694687" y="2124456"/>
                  </a:lnTo>
                  <a:close/>
                </a:path>
                <a:path extrusionOk="0" h="2124710" w="3116579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  <a:path extrusionOk="0" h="2124710" w="3116579">
                  <a:moveTo>
                    <a:pt x="74675" y="2121408"/>
                  </a:moveTo>
                  <a:lnTo>
                    <a:pt x="716279" y="2121408"/>
                  </a:lnTo>
                  <a:lnTo>
                    <a:pt x="716279" y="1491996"/>
                  </a:lnTo>
                  <a:lnTo>
                    <a:pt x="74675" y="1491996"/>
                  </a:lnTo>
                  <a:lnTo>
                    <a:pt x="74675" y="2121408"/>
                  </a:lnTo>
                  <a:close/>
                </a:path>
                <a:path extrusionOk="0" h="2124710" w="3116579">
                  <a:moveTo>
                    <a:pt x="2476500" y="1379220"/>
                  </a:moveTo>
                  <a:lnTo>
                    <a:pt x="3116579" y="1379220"/>
                  </a:lnTo>
                  <a:lnTo>
                    <a:pt x="3116579" y="751332"/>
                  </a:lnTo>
                  <a:lnTo>
                    <a:pt x="2476500" y="751332"/>
                  </a:lnTo>
                  <a:lnTo>
                    <a:pt x="2476500" y="1379220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16" name="Google Shape;416;p35"/>
          <p:cNvSpPr txBox="1"/>
          <p:nvPr/>
        </p:nvSpPr>
        <p:spPr>
          <a:xfrm>
            <a:off x="5470588" y="4366545"/>
            <a:ext cx="2858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Descendant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7" name="Google Shape;417;p35"/>
          <p:cNvCxnSpPr/>
          <p:nvPr/>
        </p:nvCxnSpPr>
        <p:spPr>
          <a:xfrm flipH="1">
            <a:off x="7533175" y="23491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556775" y="1797424"/>
            <a:ext cx="3272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Height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Banyaknya tingkatan dalam suatu tree.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5292471" y="1636775"/>
            <a:ext cx="2632709" cy="472439"/>
          </a:xfrm>
          <a:custGeom>
            <a:rect b="b" l="l" r="r" t="t"/>
            <a:pathLst>
              <a:path extrusionOk="0" h="629919" w="3510279">
                <a:moveTo>
                  <a:pt x="3509772" y="0"/>
                </a:moveTo>
                <a:lnTo>
                  <a:pt x="0" y="0"/>
                </a:lnTo>
                <a:lnTo>
                  <a:pt x="0" y="629412"/>
                </a:lnTo>
                <a:lnTo>
                  <a:pt x="3509772" y="629412"/>
                </a:lnTo>
                <a:lnTo>
                  <a:pt x="35097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7" name="Google Shape;427;p36"/>
          <p:cNvSpPr txBox="1"/>
          <p:nvPr/>
        </p:nvSpPr>
        <p:spPr>
          <a:xfrm>
            <a:off x="7745159" y="1733550"/>
            <a:ext cx="12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5292471" y="2223134"/>
            <a:ext cx="2632709" cy="471011"/>
          </a:xfrm>
          <a:custGeom>
            <a:rect b="b" l="l" r="r" t="t"/>
            <a:pathLst>
              <a:path extrusionOk="0" h="628014" w="3510279">
                <a:moveTo>
                  <a:pt x="3509772" y="0"/>
                </a:moveTo>
                <a:lnTo>
                  <a:pt x="0" y="0"/>
                </a:lnTo>
                <a:lnTo>
                  <a:pt x="0" y="627888"/>
                </a:lnTo>
                <a:lnTo>
                  <a:pt x="3509772" y="627888"/>
                </a:lnTo>
                <a:lnTo>
                  <a:pt x="35097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9" name="Google Shape;429;p36"/>
          <p:cNvSpPr txBox="1"/>
          <p:nvPr/>
        </p:nvSpPr>
        <p:spPr>
          <a:xfrm>
            <a:off x="7745159" y="2318956"/>
            <a:ext cx="12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5292471" y="2808350"/>
            <a:ext cx="2632709" cy="471010"/>
          </a:xfrm>
          <a:custGeom>
            <a:rect b="b" l="l" r="r" t="t"/>
            <a:pathLst>
              <a:path extrusionOk="0" h="628014" w="3510279">
                <a:moveTo>
                  <a:pt x="3509772" y="0"/>
                </a:moveTo>
                <a:lnTo>
                  <a:pt x="0" y="0"/>
                </a:lnTo>
                <a:lnTo>
                  <a:pt x="0" y="627888"/>
                </a:lnTo>
                <a:lnTo>
                  <a:pt x="3509772" y="627888"/>
                </a:lnTo>
                <a:lnTo>
                  <a:pt x="35097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1" name="Google Shape;431;p36"/>
          <p:cNvSpPr txBox="1"/>
          <p:nvPr/>
        </p:nvSpPr>
        <p:spPr>
          <a:xfrm>
            <a:off x="7745159" y="2903944"/>
            <a:ext cx="12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5292471" y="3359276"/>
            <a:ext cx="2632709" cy="472440"/>
          </a:xfrm>
          <a:custGeom>
            <a:rect b="b" l="l" r="r" t="t"/>
            <a:pathLst>
              <a:path extrusionOk="0" h="629920" w="3510279">
                <a:moveTo>
                  <a:pt x="3509772" y="0"/>
                </a:moveTo>
                <a:lnTo>
                  <a:pt x="0" y="0"/>
                </a:lnTo>
                <a:lnTo>
                  <a:pt x="0" y="629412"/>
                </a:lnTo>
                <a:lnTo>
                  <a:pt x="3509772" y="629412"/>
                </a:lnTo>
                <a:lnTo>
                  <a:pt x="35097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3" name="Google Shape;433;p36"/>
          <p:cNvSpPr txBox="1"/>
          <p:nvPr/>
        </p:nvSpPr>
        <p:spPr>
          <a:xfrm>
            <a:off x="7745159" y="3455861"/>
            <a:ext cx="12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5292471" y="3922775"/>
            <a:ext cx="2632709" cy="472440"/>
          </a:xfrm>
          <a:custGeom>
            <a:rect b="b" l="l" r="r" t="t"/>
            <a:pathLst>
              <a:path extrusionOk="0" h="629920" w="3510279">
                <a:moveTo>
                  <a:pt x="3509772" y="0"/>
                </a:moveTo>
                <a:lnTo>
                  <a:pt x="0" y="0"/>
                </a:lnTo>
                <a:lnTo>
                  <a:pt x="0" y="629411"/>
                </a:lnTo>
                <a:lnTo>
                  <a:pt x="3509772" y="629411"/>
                </a:lnTo>
                <a:lnTo>
                  <a:pt x="350977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5" name="Google Shape;435;p36"/>
          <p:cNvSpPr txBox="1"/>
          <p:nvPr/>
        </p:nvSpPr>
        <p:spPr>
          <a:xfrm>
            <a:off x="7745159" y="4019740"/>
            <a:ext cx="1206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6509766" y="17099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5931407" y="22848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7224903" y="22848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7072503" y="28529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5354192" y="28563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6570345" y="28563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5527357" y="26283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3" name="Google Shape;443;p36"/>
          <p:cNvSpPr txBox="1"/>
          <p:nvPr/>
        </p:nvSpPr>
        <p:spPr>
          <a:xfrm>
            <a:off x="5996558" y="34221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7213853" y="34221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170866" y="31929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6" name="Google Shape;446;p36"/>
          <p:cNvSpPr txBox="1"/>
          <p:nvPr/>
        </p:nvSpPr>
        <p:spPr>
          <a:xfrm>
            <a:off x="5419344" y="39890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6635496" y="39890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5592509" y="37610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9" name="Google Shape;449;p36"/>
          <p:cNvSpPr txBox="1"/>
          <p:nvPr/>
        </p:nvSpPr>
        <p:spPr>
          <a:xfrm>
            <a:off x="6095809" y="4594002"/>
            <a:ext cx="1032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Height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0" name="Google Shape;450;p36"/>
          <p:cNvCxnSpPr/>
          <p:nvPr/>
        </p:nvCxnSpPr>
        <p:spPr>
          <a:xfrm flipH="1">
            <a:off x="7152175" y="25777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6"/>
          <p:cNvSpPr/>
          <p:nvPr/>
        </p:nvSpPr>
        <p:spPr>
          <a:xfrm>
            <a:off x="6136957" y="2018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7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632975" y="1893153"/>
            <a:ext cx="300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Size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banyaknya node disebuah tree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6919416" y="158805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6152419" y="4566898"/>
            <a:ext cx="1428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Size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6367507" y="21193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7584803" y="21193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508603" y="2687453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5790292" y="2690882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7006445" y="26908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5963457" y="24628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8" name="Google Shape;468;p37"/>
          <p:cNvSpPr txBox="1"/>
          <p:nvPr/>
        </p:nvSpPr>
        <p:spPr>
          <a:xfrm>
            <a:off x="6432658" y="32566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7649953" y="32566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606966" y="3027495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1" name="Google Shape;471;p37"/>
          <p:cNvSpPr txBox="1"/>
          <p:nvPr/>
        </p:nvSpPr>
        <p:spPr>
          <a:xfrm>
            <a:off x="5855444" y="38235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7071596" y="38235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73" name="Google Shape;473;p37"/>
          <p:cNvGrpSpPr/>
          <p:nvPr/>
        </p:nvGrpSpPr>
        <p:grpSpPr>
          <a:xfrm>
            <a:off x="5729142" y="1471872"/>
            <a:ext cx="2327434" cy="2758344"/>
            <a:chOff x="7768590" y="963930"/>
            <a:chExt cx="3103245" cy="3677792"/>
          </a:xfrm>
        </p:grpSpPr>
        <p:sp>
          <p:nvSpPr>
            <p:cNvPr id="474" name="Google Shape;474;p37"/>
            <p:cNvSpPr/>
            <p:nvPr/>
          </p:nvSpPr>
          <p:spPr>
            <a:xfrm>
              <a:off x="7768590" y="963930"/>
              <a:ext cx="3103245" cy="2927985"/>
            </a:xfrm>
            <a:custGeom>
              <a:rect b="b" l="l" r="r" t="t"/>
              <a:pathLst>
                <a:path extrusionOk="0" h="2927985" w="3103245">
                  <a:moveTo>
                    <a:pt x="1524000" y="629412"/>
                  </a:moveTo>
                  <a:lnTo>
                    <a:pt x="2165604" y="629412"/>
                  </a:lnTo>
                  <a:lnTo>
                    <a:pt x="2165604" y="0"/>
                  </a:lnTo>
                  <a:lnTo>
                    <a:pt x="1524000" y="0"/>
                  </a:lnTo>
                  <a:lnTo>
                    <a:pt x="1524000" y="629412"/>
                  </a:lnTo>
                  <a:close/>
                </a:path>
                <a:path extrusionOk="0" h="2927985" w="3103245">
                  <a:moveTo>
                    <a:pt x="762000" y="1409700"/>
                  </a:moveTo>
                  <a:lnTo>
                    <a:pt x="1403603" y="1409700"/>
                  </a:lnTo>
                  <a:lnTo>
                    <a:pt x="1403603" y="781812"/>
                  </a:lnTo>
                  <a:lnTo>
                    <a:pt x="762000" y="781812"/>
                  </a:lnTo>
                  <a:lnTo>
                    <a:pt x="762000" y="1409700"/>
                  </a:lnTo>
                  <a:close/>
                </a:path>
                <a:path extrusionOk="0" h="2927985" w="3103245">
                  <a:moveTo>
                    <a:pt x="0" y="2189988"/>
                  </a:moveTo>
                  <a:lnTo>
                    <a:pt x="641603" y="2189988"/>
                  </a:lnTo>
                  <a:lnTo>
                    <a:pt x="641603" y="1562100"/>
                  </a:lnTo>
                  <a:lnTo>
                    <a:pt x="0" y="1562100"/>
                  </a:lnTo>
                  <a:lnTo>
                    <a:pt x="0" y="2189988"/>
                  </a:lnTo>
                  <a:close/>
                </a:path>
                <a:path extrusionOk="0" h="2927985" w="3103245">
                  <a:moveTo>
                    <a:pt x="2374391" y="1414272"/>
                  </a:moveTo>
                  <a:lnTo>
                    <a:pt x="3015995" y="1414272"/>
                  </a:lnTo>
                  <a:lnTo>
                    <a:pt x="3015995" y="784860"/>
                  </a:lnTo>
                  <a:lnTo>
                    <a:pt x="2374391" y="784860"/>
                  </a:lnTo>
                  <a:lnTo>
                    <a:pt x="2374391" y="1414272"/>
                  </a:lnTo>
                  <a:close/>
                </a:path>
                <a:path extrusionOk="0" h="2927985" w="3103245">
                  <a:moveTo>
                    <a:pt x="2374391" y="2170176"/>
                  </a:moveTo>
                  <a:lnTo>
                    <a:pt x="3015995" y="2170176"/>
                  </a:lnTo>
                  <a:lnTo>
                    <a:pt x="3015995" y="1540764"/>
                  </a:lnTo>
                  <a:lnTo>
                    <a:pt x="2374391" y="1540764"/>
                  </a:lnTo>
                  <a:lnTo>
                    <a:pt x="2374391" y="2170176"/>
                  </a:lnTo>
                  <a:close/>
                </a:path>
                <a:path extrusionOk="0" h="2927985" w="3103245">
                  <a:moveTo>
                    <a:pt x="2461259" y="2927604"/>
                  </a:moveTo>
                  <a:lnTo>
                    <a:pt x="3102863" y="2927604"/>
                  </a:lnTo>
                  <a:lnTo>
                    <a:pt x="3102863" y="2299716"/>
                  </a:lnTo>
                  <a:lnTo>
                    <a:pt x="2461259" y="2299716"/>
                  </a:lnTo>
                  <a:lnTo>
                    <a:pt x="2461259" y="2927604"/>
                  </a:lnTo>
                  <a:close/>
                </a:path>
                <a:path extrusionOk="0" h="2927985" w="3103245">
                  <a:moveTo>
                    <a:pt x="1613915" y="2173224"/>
                  </a:moveTo>
                  <a:lnTo>
                    <a:pt x="2255519" y="2173224"/>
                  </a:lnTo>
                  <a:lnTo>
                    <a:pt x="2255519" y="1545336"/>
                  </a:lnTo>
                  <a:lnTo>
                    <a:pt x="1613915" y="1545336"/>
                  </a:lnTo>
                  <a:lnTo>
                    <a:pt x="1613915" y="2173224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7832598" y="3260597"/>
              <a:ext cx="2260600" cy="1381125"/>
            </a:xfrm>
            <a:custGeom>
              <a:rect b="b" l="l" r="r" t="t"/>
              <a:pathLst>
                <a:path extrusionOk="0" h="1381125" w="2260600">
                  <a:moveTo>
                    <a:pt x="774192" y="629412"/>
                  </a:moveTo>
                  <a:lnTo>
                    <a:pt x="1415796" y="629412"/>
                  </a:lnTo>
                  <a:lnTo>
                    <a:pt x="1415796" y="0"/>
                  </a:lnTo>
                  <a:lnTo>
                    <a:pt x="774192" y="0"/>
                  </a:lnTo>
                  <a:lnTo>
                    <a:pt x="774192" y="629412"/>
                  </a:lnTo>
                  <a:close/>
                </a:path>
                <a:path extrusionOk="0" h="1381125" w="2260600">
                  <a:moveTo>
                    <a:pt x="0" y="1380744"/>
                  </a:moveTo>
                  <a:lnTo>
                    <a:pt x="640079" y="1380744"/>
                  </a:lnTo>
                  <a:lnTo>
                    <a:pt x="640079" y="751332"/>
                  </a:lnTo>
                  <a:lnTo>
                    <a:pt x="0" y="751332"/>
                  </a:lnTo>
                  <a:lnTo>
                    <a:pt x="0" y="1380744"/>
                  </a:lnTo>
                  <a:close/>
                </a:path>
                <a:path extrusionOk="0" h="1381125" w="2260600">
                  <a:moveTo>
                    <a:pt x="1620011" y="1373124"/>
                  </a:moveTo>
                  <a:lnTo>
                    <a:pt x="2260091" y="1373124"/>
                  </a:lnTo>
                  <a:lnTo>
                    <a:pt x="2260091" y="743712"/>
                  </a:lnTo>
                  <a:lnTo>
                    <a:pt x="1620011" y="743712"/>
                  </a:lnTo>
                  <a:lnTo>
                    <a:pt x="1620011" y="1373124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cxnSp>
        <p:nvCxnSpPr>
          <p:cNvPr id="477" name="Google Shape;477;p37"/>
          <p:cNvCxnSpPr/>
          <p:nvPr/>
        </p:nvCxnSpPr>
        <p:spPr>
          <a:xfrm flipH="1">
            <a:off x="76093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7"/>
          <p:cNvSpPr/>
          <p:nvPr/>
        </p:nvSpPr>
        <p:spPr>
          <a:xfrm>
            <a:off x="6496857" y="18532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556781" y="1843072"/>
            <a:ext cx="3471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Parent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Orang tua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Predecessor (pendahulu) satu  level diatas suatu node.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6738366" y="16337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6160007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453503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7301103" y="27767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334315" y="19806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2" name="Google Shape;492;p38"/>
          <p:cNvSpPr txBox="1"/>
          <p:nvPr/>
        </p:nvSpPr>
        <p:spPr>
          <a:xfrm>
            <a:off x="5582792" y="27801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6798945" y="27801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5755957" y="25521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5" name="Google Shape;495;p38"/>
          <p:cNvSpPr txBox="1"/>
          <p:nvPr/>
        </p:nvSpPr>
        <p:spPr>
          <a:xfrm>
            <a:off x="6225158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7442453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6399466" y="31167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8" name="Google Shape;498;p38"/>
          <p:cNvSpPr txBox="1"/>
          <p:nvPr/>
        </p:nvSpPr>
        <p:spPr>
          <a:xfrm>
            <a:off x="5647944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6864096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00" name="Google Shape;500;p38"/>
          <p:cNvGrpSpPr/>
          <p:nvPr/>
        </p:nvGrpSpPr>
        <p:grpSpPr>
          <a:xfrm>
            <a:off x="5569648" y="3283649"/>
            <a:ext cx="1468755" cy="1027938"/>
            <a:chOff x="7832597" y="3260598"/>
            <a:chExt cx="1958339" cy="1370584"/>
          </a:xfrm>
        </p:grpSpPr>
        <p:sp>
          <p:nvSpPr>
            <p:cNvPr id="501" name="Google Shape;501;p38"/>
            <p:cNvSpPr/>
            <p:nvPr/>
          </p:nvSpPr>
          <p:spPr>
            <a:xfrm>
              <a:off x="8167877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606789" y="3260598"/>
              <a:ext cx="641984" cy="629920"/>
            </a:xfrm>
            <a:custGeom>
              <a:rect b="b" l="l" r="r" t="t"/>
              <a:pathLst>
                <a:path extrusionOk="0" h="629920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832597" y="4001262"/>
              <a:ext cx="641984" cy="629920"/>
            </a:xfrm>
            <a:custGeom>
              <a:rect b="b" l="l" r="r" t="t"/>
              <a:pathLst>
                <a:path extrusionOk="0" h="629920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04" name="Google Shape;504;p38"/>
          <p:cNvSpPr txBox="1"/>
          <p:nvPr/>
        </p:nvSpPr>
        <p:spPr>
          <a:xfrm>
            <a:off x="5755952" y="4638078"/>
            <a:ext cx="1915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Parent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05" name="Google Shape;505;p38"/>
          <p:cNvCxnSpPr/>
          <p:nvPr/>
        </p:nvCxnSpPr>
        <p:spPr>
          <a:xfrm flipH="1">
            <a:off x="7456975" y="25015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9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556781" y="1882322"/>
            <a:ext cx="3523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Child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Anak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successor (penerus) satu level  dibawah suatu node.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6662166" y="16337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83807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7377303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39"/>
          <p:cNvSpPr txBox="1"/>
          <p:nvPr/>
        </p:nvSpPr>
        <p:spPr>
          <a:xfrm>
            <a:off x="7224903" y="27767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6258115" y="19806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9" name="Google Shape;519;p39"/>
          <p:cNvSpPr txBox="1"/>
          <p:nvPr/>
        </p:nvSpPr>
        <p:spPr>
          <a:xfrm>
            <a:off x="5506592" y="27801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6722745" y="27801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5679757" y="25521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2" name="Google Shape;522;p39"/>
          <p:cNvSpPr txBox="1"/>
          <p:nvPr/>
        </p:nvSpPr>
        <p:spPr>
          <a:xfrm>
            <a:off x="6148958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7366253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4" name="Google Shape;524;p39"/>
          <p:cNvSpPr/>
          <p:nvPr/>
        </p:nvSpPr>
        <p:spPr>
          <a:xfrm>
            <a:off x="6323266" y="31167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5" name="Google Shape;525;p39"/>
          <p:cNvSpPr txBox="1"/>
          <p:nvPr/>
        </p:nvSpPr>
        <p:spPr>
          <a:xfrm>
            <a:off x="5571744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6787896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27" name="Google Shape;527;p39"/>
          <p:cNvGrpSpPr/>
          <p:nvPr/>
        </p:nvGrpSpPr>
        <p:grpSpPr>
          <a:xfrm>
            <a:off x="5744909" y="2720150"/>
            <a:ext cx="2027967" cy="1193768"/>
            <a:chOff x="8167878" y="2509266"/>
            <a:chExt cx="2703956" cy="1591691"/>
          </a:xfrm>
        </p:grpSpPr>
        <p:sp>
          <p:nvSpPr>
            <p:cNvPr id="528" name="Google Shape;528;p39"/>
            <p:cNvSpPr/>
            <p:nvPr/>
          </p:nvSpPr>
          <p:spPr>
            <a:xfrm>
              <a:off x="10229850" y="3263646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7"/>
                  </a:moveTo>
                  <a:lnTo>
                    <a:pt x="641603" y="627887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7"/>
                  </a:lnTo>
                  <a:close/>
                </a:path>
              </a:pathLst>
            </a:custGeom>
            <a:noFill/>
            <a:ln cap="flat" cmpd="sng" w="28550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9382506" y="2509266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8606790" y="3260598"/>
              <a:ext cx="641984" cy="629920"/>
            </a:xfrm>
            <a:custGeom>
              <a:rect b="b" l="l" r="r" t="t"/>
              <a:pathLst>
                <a:path extrusionOk="0" h="629920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32" name="Google Shape;532;p39"/>
          <p:cNvSpPr txBox="1"/>
          <p:nvPr/>
        </p:nvSpPr>
        <p:spPr>
          <a:xfrm>
            <a:off x="5931598" y="4518945"/>
            <a:ext cx="1480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Child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 flipH="1">
            <a:off x="7380775" y="25015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40"/>
          <p:cNvSpPr txBox="1"/>
          <p:nvPr/>
        </p:nvSpPr>
        <p:spPr>
          <a:xfrm>
            <a:off x="556781" y="1806122"/>
            <a:ext cx="3588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Sibling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Saudara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node-node yang memiliki  parent yang sama.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40"/>
          <p:cNvSpPr txBox="1"/>
          <p:nvPr/>
        </p:nvSpPr>
        <p:spPr>
          <a:xfrm>
            <a:off x="6738366" y="15575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6160007" y="21324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7453503" y="21324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5" name="Google Shape;545;p40"/>
          <p:cNvSpPr txBox="1"/>
          <p:nvPr/>
        </p:nvSpPr>
        <p:spPr>
          <a:xfrm>
            <a:off x="7301103" y="26243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6334315" y="19044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7" name="Google Shape;547;p40"/>
          <p:cNvSpPr txBox="1"/>
          <p:nvPr/>
        </p:nvSpPr>
        <p:spPr>
          <a:xfrm>
            <a:off x="5582792" y="27039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6798945" y="27039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5755957" y="24759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0" name="Google Shape;550;p40"/>
          <p:cNvSpPr txBox="1"/>
          <p:nvPr/>
        </p:nvSpPr>
        <p:spPr>
          <a:xfrm>
            <a:off x="6225158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7442453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52" name="Google Shape;552;p40"/>
          <p:cNvGrpSpPr/>
          <p:nvPr/>
        </p:nvGrpSpPr>
        <p:grpSpPr>
          <a:xfrm>
            <a:off x="5510213" y="2643950"/>
            <a:ext cx="2106548" cy="625697"/>
            <a:chOff x="7753350" y="2509266"/>
            <a:chExt cx="2808731" cy="834263"/>
          </a:xfrm>
        </p:grpSpPr>
        <p:sp>
          <p:nvSpPr>
            <p:cNvPr id="553" name="Google Shape;553;p40"/>
            <p:cNvSpPr/>
            <p:nvPr/>
          </p:nvSpPr>
          <p:spPr>
            <a:xfrm>
              <a:off x="7753350" y="2509266"/>
              <a:ext cx="640079" cy="628014"/>
            </a:xfrm>
            <a:custGeom>
              <a:rect b="b" l="l" r="r" t="t"/>
              <a:pathLst>
                <a:path extrusionOk="0" h="628014" w="640079">
                  <a:moveTo>
                    <a:pt x="0" y="627888"/>
                  </a:moveTo>
                  <a:lnTo>
                    <a:pt x="640079" y="627888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939022" y="3038094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2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9382505" y="2509266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56" name="Google Shape;556;p40"/>
          <p:cNvSpPr txBox="1"/>
          <p:nvPr/>
        </p:nvSpPr>
        <p:spPr>
          <a:xfrm>
            <a:off x="5647944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6864096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5821109" y="36086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9" name="Google Shape;559;p40"/>
          <p:cNvSpPr txBox="1"/>
          <p:nvPr/>
        </p:nvSpPr>
        <p:spPr>
          <a:xfrm>
            <a:off x="6028182" y="4442745"/>
            <a:ext cx="1438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Sibling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60" name="Google Shape;560;p40"/>
          <p:cNvCxnSpPr/>
          <p:nvPr/>
        </p:nvCxnSpPr>
        <p:spPr>
          <a:xfrm flipH="1">
            <a:off x="73807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577875" y="1793552"/>
            <a:ext cx="3043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Root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Akar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node khusus yang tidak  memiliki predecessor (pendahulu).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65859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60076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7224903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7148703" y="25481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73" name="Google Shape;573;p41"/>
          <p:cNvGrpSpPr/>
          <p:nvPr/>
        </p:nvGrpSpPr>
        <p:grpSpPr>
          <a:xfrm>
            <a:off x="6181915" y="1408747"/>
            <a:ext cx="1216342" cy="648557"/>
            <a:chOff x="8852154" y="963930"/>
            <a:chExt cx="1621790" cy="864743"/>
          </a:xfrm>
        </p:grpSpPr>
        <p:sp>
          <p:nvSpPr>
            <p:cNvPr id="574" name="Google Shape;574;p41"/>
            <p:cNvSpPr/>
            <p:nvPr/>
          </p:nvSpPr>
          <p:spPr>
            <a:xfrm>
              <a:off x="8852154" y="1523238"/>
              <a:ext cx="1621790" cy="305435"/>
            </a:xfrm>
            <a:custGeom>
              <a:rect b="b" l="l" r="r" t="t"/>
              <a:pathLst>
                <a:path extrusionOk="0" h="305435" w="1621790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1790">
                  <a:moveTo>
                    <a:pt x="769620" y="0"/>
                  </a:moveTo>
                  <a:lnTo>
                    <a:pt x="1621409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9292590" y="963930"/>
              <a:ext cx="641984" cy="629919"/>
            </a:xfrm>
            <a:custGeom>
              <a:rect b="b" l="l" r="r" t="t"/>
              <a:pathLst>
                <a:path extrusionOk="0" h="629919" w="641984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76" name="Google Shape;576;p41"/>
          <p:cNvSpPr txBox="1"/>
          <p:nvPr/>
        </p:nvSpPr>
        <p:spPr>
          <a:xfrm>
            <a:off x="54303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6646545" y="26277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56035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9" name="Google Shape;579;p41"/>
          <p:cNvSpPr txBox="1"/>
          <p:nvPr/>
        </p:nvSpPr>
        <p:spPr>
          <a:xfrm>
            <a:off x="60727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72900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47066" y="29643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2" name="Google Shape;582;p41"/>
          <p:cNvSpPr txBox="1"/>
          <p:nvPr/>
        </p:nvSpPr>
        <p:spPr>
          <a:xfrm>
            <a:off x="54955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67116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5668709" y="35324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5" name="Google Shape;585;p41"/>
          <p:cNvSpPr txBox="1"/>
          <p:nvPr/>
        </p:nvSpPr>
        <p:spPr>
          <a:xfrm>
            <a:off x="6171152" y="4365402"/>
            <a:ext cx="847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Root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86" name="Google Shape;586;p41"/>
          <p:cNvCxnSpPr/>
          <p:nvPr/>
        </p:nvCxnSpPr>
        <p:spPr>
          <a:xfrm flipH="1">
            <a:off x="7228375" y="23491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2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577875" y="1808264"/>
            <a:ext cx="3325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Leaf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Daun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node-node dalam tree yang  tidak memiliki successor (penerus).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6738366" y="15575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6160007" y="21324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7377303" y="21324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7377303" y="27005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6334315" y="19044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0" name="Google Shape;600;p42"/>
          <p:cNvSpPr txBox="1"/>
          <p:nvPr/>
        </p:nvSpPr>
        <p:spPr>
          <a:xfrm>
            <a:off x="5582792" y="27039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6798945" y="27039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2" name="Google Shape;602;p42"/>
          <p:cNvGrpSpPr/>
          <p:nvPr/>
        </p:nvGrpSpPr>
        <p:grpSpPr>
          <a:xfrm>
            <a:off x="5521642" y="2475929"/>
            <a:ext cx="1451609" cy="651604"/>
            <a:chOff x="7768590" y="2285238"/>
            <a:chExt cx="1935479" cy="868806"/>
          </a:xfrm>
        </p:grpSpPr>
        <p:sp>
          <p:nvSpPr>
            <p:cNvPr id="603" name="Google Shape;603;p42"/>
            <p:cNvSpPr/>
            <p:nvPr/>
          </p:nvSpPr>
          <p:spPr>
            <a:xfrm>
              <a:off x="8081010" y="2285238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3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7768590" y="2526030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05" name="Google Shape;605;p42"/>
          <p:cNvSpPr txBox="1"/>
          <p:nvPr/>
        </p:nvSpPr>
        <p:spPr>
          <a:xfrm>
            <a:off x="6225158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7442453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7" name="Google Shape;607;p42"/>
          <p:cNvGrpSpPr/>
          <p:nvPr/>
        </p:nvGrpSpPr>
        <p:grpSpPr>
          <a:xfrm>
            <a:off x="6399466" y="2640520"/>
            <a:ext cx="1449704" cy="1040129"/>
            <a:chOff x="8939021" y="2504694"/>
            <a:chExt cx="1932939" cy="1386839"/>
          </a:xfrm>
        </p:grpSpPr>
        <p:sp>
          <p:nvSpPr>
            <p:cNvPr id="608" name="Google Shape;608;p42"/>
            <p:cNvSpPr/>
            <p:nvPr/>
          </p:nvSpPr>
          <p:spPr>
            <a:xfrm>
              <a:off x="8939021" y="3038094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2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10142981" y="2504694"/>
              <a:ext cx="728979" cy="1386839"/>
            </a:xfrm>
            <a:custGeom>
              <a:rect b="b" l="l" r="r" t="t"/>
              <a:pathLst>
                <a:path extrusionOk="0" h="1386839" w="728979">
                  <a:moveTo>
                    <a:pt x="0" y="629412"/>
                  </a:moveTo>
                  <a:lnTo>
                    <a:pt x="641603" y="629412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  <a:path extrusionOk="0" h="1386839" w="728979">
                  <a:moveTo>
                    <a:pt x="86868" y="1386840"/>
                  </a:moveTo>
                  <a:lnTo>
                    <a:pt x="728472" y="1386840"/>
                  </a:lnTo>
                  <a:lnTo>
                    <a:pt x="728472" y="758952"/>
                  </a:lnTo>
                  <a:lnTo>
                    <a:pt x="86868" y="758952"/>
                  </a:lnTo>
                  <a:lnTo>
                    <a:pt x="86868" y="1386840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10" name="Google Shape;610;p42"/>
          <p:cNvSpPr txBox="1"/>
          <p:nvPr/>
        </p:nvSpPr>
        <p:spPr>
          <a:xfrm>
            <a:off x="5647944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6864096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5569648" y="3608641"/>
            <a:ext cx="1695450" cy="634745"/>
            <a:chOff x="7832597" y="3795521"/>
            <a:chExt cx="2260600" cy="846327"/>
          </a:xfrm>
        </p:grpSpPr>
        <p:sp>
          <p:nvSpPr>
            <p:cNvPr id="613" name="Google Shape;613;p42"/>
            <p:cNvSpPr/>
            <p:nvPr/>
          </p:nvSpPr>
          <p:spPr>
            <a:xfrm>
              <a:off x="8167877" y="3795521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7832597" y="4004309"/>
              <a:ext cx="2260600" cy="637539"/>
            </a:xfrm>
            <a:custGeom>
              <a:rect b="b" l="l" r="r" t="t"/>
              <a:pathLst>
                <a:path extrusionOk="0" h="637539" w="2260600">
                  <a:moveTo>
                    <a:pt x="0" y="637032"/>
                  </a:moveTo>
                  <a:lnTo>
                    <a:pt x="640079" y="637032"/>
                  </a:lnTo>
                  <a:lnTo>
                    <a:pt x="640079" y="7619"/>
                  </a:lnTo>
                  <a:lnTo>
                    <a:pt x="0" y="7619"/>
                  </a:lnTo>
                  <a:lnTo>
                    <a:pt x="0" y="637032"/>
                  </a:lnTo>
                  <a:close/>
                </a:path>
                <a:path extrusionOk="0" h="637539" w="2260600">
                  <a:moveTo>
                    <a:pt x="1620011" y="629412"/>
                  </a:moveTo>
                  <a:lnTo>
                    <a:pt x="2260091" y="629412"/>
                  </a:lnTo>
                  <a:lnTo>
                    <a:pt x="2260091" y="0"/>
                  </a:lnTo>
                  <a:lnTo>
                    <a:pt x="1620011" y="0"/>
                  </a:lnTo>
                  <a:lnTo>
                    <a:pt x="1620011" y="62941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15" name="Google Shape;615;p42"/>
          <p:cNvSpPr txBox="1"/>
          <p:nvPr/>
        </p:nvSpPr>
        <p:spPr>
          <a:xfrm>
            <a:off x="5941789" y="4441602"/>
            <a:ext cx="1610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Leaft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16" name="Google Shape;616;p42"/>
          <p:cNvCxnSpPr/>
          <p:nvPr/>
        </p:nvCxnSpPr>
        <p:spPr>
          <a:xfrm flipH="1">
            <a:off x="74569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3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4" name="Google Shape;624;p43"/>
          <p:cNvSpPr txBox="1"/>
          <p:nvPr/>
        </p:nvSpPr>
        <p:spPr>
          <a:xfrm>
            <a:off x="577881" y="1822847"/>
            <a:ext cx="3569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Degree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banyaknya child (anak) dalam suatu  node.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5" name="Google Shape;625;p43"/>
          <p:cNvSpPr txBox="1"/>
          <p:nvPr/>
        </p:nvSpPr>
        <p:spPr>
          <a:xfrm>
            <a:off x="68145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62362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7" name="Google Shape;627;p43"/>
          <p:cNvSpPr txBox="1"/>
          <p:nvPr/>
        </p:nvSpPr>
        <p:spPr>
          <a:xfrm>
            <a:off x="7453503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7377303" y="25481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43"/>
          <p:cNvSpPr/>
          <p:nvPr/>
        </p:nvSpPr>
        <p:spPr>
          <a:xfrm>
            <a:off x="6410515" y="18282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0" name="Google Shape;630;p43"/>
          <p:cNvSpPr txBox="1"/>
          <p:nvPr/>
        </p:nvSpPr>
        <p:spPr>
          <a:xfrm>
            <a:off x="56589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6875145" y="26277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58321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3" name="Google Shape;633;p43"/>
          <p:cNvSpPr txBox="1"/>
          <p:nvPr/>
        </p:nvSpPr>
        <p:spPr>
          <a:xfrm>
            <a:off x="63013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75186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5" name="Google Shape;635;p43"/>
          <p:cNvGrpSpPr/>
          <p:nvPr/>
        </p:nvGrpSpPr>
        <p:grpSpPr>
          <a:xfrm>
            <a:off x="5597842" y="1995106"/>
            <a:ext cx="2095118" cy="1198340"/>
            <a:chOff x="7768590" y="1745742"/>
            <a:chExt cx="2793491" cy="1597787"/>
          </a:xfrm>
        </p:grpSpPr>
        <p:sp>
          <p:nvSpPr>
            <p:cNvPr id="636" name="Google Shape;636;p43"/>
            <p:cNvSpPr/>
            <p:nvPr/>
          </p:nvSpPr>
          <p:spPr>
            <a:xfrm>
              <a:off x="8530590" y="1745742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7768590" y="2526030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8939022" y="3038094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2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9382506" y="2509266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40" name="Google Shape;640;p43"/>
          <p:cNvSpPr txBox="1"/>
          <p:nvPr/>
        </p:nvSpPr>
        <p:spPr>
          <a:xfrm>
            <a:off x="57241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69402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5897309" y="35324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3" name="Google Shape;643;p43"/>
          <p:cNvSpPr txBox="1"/>
          <p:nvPr/>
        </p:nvSpPr>
        <p:spPr>
          <a:xfrm>
            <a:off x="6206585" y="4366545"/>
            <a:ext cx="14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Degree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44" name="Google Shape;644;p43"/>
          <p:cNvCxnSpPr/>
          <p:nvPr/>
        </p:nvCxnSpPr>
        <p:spPr>
          <a:xfrm flipH="1">
            <a:off x="7456975" y="23491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6"/>
          <p:cNvGrpSpPr/>
          <p:nvPr/>
        </p:nvGrpSpPr>
        <p:grpSpPr>
          <a:xfrm>
            <a:off x="5058810" y="498292"/>
            <a:ext cx="2712042" cy="4097866"/>
            <a:chOff x="0" y="0"/>
            <a:chExt cx="7232111" cy="10927641"/>
          </a:xfrm>
        </p:grpSpPr>
        <p:pic>
          <p:nvPicPr>
            <p:cNvPr id="148" name="Google Shape;14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1847765" y="1847765"/>
              <a:ext cx="10927641" cy="7232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26"/>
            <p:cNvGrpSpPr/>
            <p:nvPr/>
          </p:nvGrpSpPr>
          <p:grpSpPr>
            <a:xfrm>
              <a:off x="370552" y="333306"/>
              <a:ext cx="6496877" cy="10254850"/>
              <a:chOff x="0" y="0"/>
              <a:chExt cx="22417336" cy="35384143"/>
            </a:xfrm>
          </p:grpSpPr>
          <p:sp>
            <p:nvSpPr>
              <p:cNvPr id="150" name="Google Shape;150;p26"/>
              <p:cNvSpPr/>
              <p:nvPr/>
            </p:nvSpPr>
            <p:spPr>
              <a:xfrm>
                <a:off x="72390" y="72390"/>
                <a:ext cx="22272556" cy="35239361"/>
              </a:xfrm>
              <a:custGeom>
                <a:rect b="b" l="l" r="r" t="t"/>
                <a:pathLst>
                  <a:path extrusionOk="0" h="35239362" w="22272556">
                    <a:moveTo>
                      <a:pt x="0" y="0"/>
                    </a:moveTo>
                    <a:lnTo>
                      <a:pt x="22272556" y="0"/>
                    </a:lnTo>
                    <a:lnTo>
                      <a:pt x="22272556" y="35239362"/>
                    </a:lnTo>
                    <a:lnTo>
                      <a:pt x="0" y="35239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4E6"/>
              </a:solidFill>
              <a:ln>
                <a:noFill/>
              </a:ln>
            </p:spPr>
          </p:sp>
          <p:sp>
            <p:nvSpPr>
              <p:cNvPr id="151" name="Google Shape;151;p26"/>
              <p:cNvSpPr/>
              <p:nvPr/>
            </p:nvSpPr>
            <p:spPr>
              <a:xfrm>
                <a:off x="0" y="0"/>
                <a:ext cx="22417336" cy="35384143"/>
              </a:xfrm>
              <a:custGeom>
                <a:rect b="b" l="l" r="r" t="t"/>
                <a:pathLst>
                  <a:path extrusionOk="0" h="35384144" w="22417337">
                    <a:moveTo>
                      <a:pt x="22272557" y="35239362"/>
                    </a:moveTo>
                    <a:lnTo>
                      <a:pt x="22417337" y="35239362"/>
                    </a:lnTo>
                    <a:lnTo>
                      <a:pt x="22417337" y="35384144"/>
                    </a:lnTo>
                    <a:lnTo>
                      <a:pt x="22272557" y="35384144"/>
                    </a:lnTo>
                    <a:lnTo>
                      <a:pt x="22272557" y="3523936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35239362"/>
                    </a:lnTo>
                    <a:lnTo>
                      <a:pt x="0" y="35239362"/>
                    </a:lnTo>
                    <a:lnTo>
                      <a:pt x="0" y="144780"/>
                    </a:lnTo>
                    <a:close/>
                    <a:moveTo>
                      <a:pt x="0" y="35239362"/>
                    </a:moveTo>
                    <a:lnTo>
                      <a:pt x="144780" y="35239362"/>
                    </a:lnTo>
                    <a:lnTo>
                      <a:pt x="144780" y="35384144"/>
                    </a:lnTo>
                    <a:lnTo>
                      <a:pt x="0" y="35384144"/>
                    </a:lnTo>
                    <a:lnTo>
                      <a:pt x="0" y="35239362"/>
                    </a:lnTo>
                    <a:close/>
                    <a:moveTo>
                      <a:pt x="22272557" y="144780"/>
                    </a:moveTo>
                    <a:lnTo>
                      <a:pt x="22417337" y="144780"/>
                    </a:lnTo>
                    <a:lnTo>
                      <a:pt x="22417337" y="35239362"/>
                    </a:lnTo>
                    <a:lnTo>
                      <a:pt x="22272557" y="35239362"/>
                    </a:lnTo>
                    <a:lnTo>
                      <a:pt x="22272557" y="144780"/>
                    </a:lnTo>
                    <a:close/>
                    <a:moveTo>
                      <a:pt x="144780" y="35239362"/>
                    </a:moveTo>
                    <a:lnTo>
                      <a:pt x="22272557" y="35239362"/>
                    </a:lnTo>
                    <a:lnTo>
                      <a:pt x="22272557" y="35384144"/>
                    </a:lnTo>
                    <a:lnTo>
                      <a:pt x="144780" y="35384144"/>
                    </a:lnTo>
                    <a:lnTo>
                      <a:pt x="144780" y="35239362"/>
                    </a:lnTo>
                    <a:close/>
                    <a:moveTo>
                      <a:pt x="22272557" y="0"/>
                    </a:moveTo>
                    <a:lnTo>
                      <a:pt x="22417337" y="0"/>
                    </a:lnTo>
                    <a:lnTo>
                      <a:pt x="22417337" y="144780"/>
                    </a:lnTo>
                    <a:lnTo>
                      <a:pt x="22272557" y="144780"/>
                    </a:lnTo>
                    <a:lnTo>
                      <a:pt x="2227255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2272557" y="0"/>
                    </a:lnTo>
                    <a:lnTo>
                      <a:pt x="2227255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B4C42"/>
              </a:solidFill>
              <a:ln>
                <a:noFill/>
              </a:ln>
            </p:spPr>
          </p:sp>
        </p:grpSp>
      </p:grpSp>
      <p:sp>
        <p:nvSpPr>
          <p:cNvPr id="152" name="Google Shape;152;p26"/>
          <p:cNvSpPr txBox="1"/>
          <p:nvPr/>
        </p:nvSpPr>
        <p:spPr>
          <a:xfrm>
            <a:off x="2164951" y="2032750"/>
            <a:ext cx="16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4000" u="none" cap="none" strike="noStrike">
                <a:solidFill>
                  <a:srgbClr val="3B4C42"/>
                </a:solidFill>
                <a:latin typeface="Arial"/>
                <a:ea typeface="Arial"/>
                <a:cs typeface="Arial"/>
                <a:sym typeface="Arial"/>
              </a:rPr>
              <a:t>Materi</a:t>
            </a:r>
            <a:endParaRPr sz="700"/>
          </a:p>
        </p:txBody>
      </p:sp>
      <p:grpSp>
        <p:nvGrpSpPr>
          <p:cNvPr id="153" name="Google Shape;153;p26"/>
          <p:cNvGrpSpPr/>
          <p:nvPr/>
        </p:nvGrpSpPr>
        <p:grpSpPr>
          <a:xfrm>
            <a:off x="5462805" y="1413622"/>
            <a:ext cx="1906251" cy="280741"/>
            <a:chOff x="0" y="0"/>
            <a:chExt cx="5083337" cy="748642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684898"/>
              <a:ext cx="5083337" cy="63744"/>
            </a:xfrm>
            <a:prstGeom prst="rect">
              <a:avLst/>
            </a:prstGeom>
            <a:solidFill>
              <a:srgbClr val="3B4C4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Google Shape;15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93693" cy="4550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6"/>
          <p:cNvGrpSpPr/>
          <p:nvPr/>
        </p:nvGrpSpPr>
        <p:grpSpPr>
          <a:xfrm>
            <a:off x="5462805" y="2056813"/>
            <a:ext cx="1906251" cy="280741"/>
            <a:chOff x="0" y="0"/>
            <a:chExt cx="5083337" cy="748642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684898"/>
              <a:ext cx="5083337" cy="63744"/>
            </a:xfrm>
            <a:prstGeom prst="rect">
              <a:avLst/>
            </a:prstGeom>
            <a:solidFill>
              <a:srgbClr val="3B4C4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93693" cy="4550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6"/>
          <p:cNvGrpSpPr/>
          <p:nvPr/>
        </p:nvGrpSpPr>
        <p:grpSpPr>
          <a:xfrm>
            <a:off x="5461705" y="2700005"/>
            <a:ext cx="1906251" cy="280741"/>
            <a:chOff x="0" y="0"/>
            <a:chExt cx="5083337" cy="748642"/>
          </a:xfrm>
        </p:grpSpPr>
        <p:sp>
          <p:nvSpPr>
            <p:cNvPr id="160" name="Google Shape;160;p26"/>
            <p:cNvSpPr/>
            <p:nvPr/>
          </p:nvSpPr>
          <p:spPr>
            <a:xfrm>
              <a:off x="0" y="684898"/>
              <a:ext cx="5083337" cy="63744"/>
            </a:xfrm>
            <a:prstGeom prst="rect">
              <a:avLst/>
            </a:prstGeom>
            <a:solidFill>
              <a:srgbClr val="3B4C4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93693" cy="4550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6"/>
          <p:cNvGrpSpPr/>
          <p:nvPr/>
        </p:nvGrpSpPr>
        <p:grpSpPr>
          <a:xfrm>
            <a:off x="5462805" y="3343196"/>
            <a:ext cx="1906251" cy="280741"/>
            <a:chOff x="0" y="0"/>
            <a:chExt cx="5083337" cy="748642"/>
          </a:xfrm>
        </p:grpSpPr>
        <p:sp>
          <p:nvSpPr>
            <p:cNvPr id="163" name="Google Shape;163;p26"/>
            <p:cNvSpPr/>
            <p:nvPr/>
          </p:nvSpPr>
          <p:spPr>
            <a:xfrm>
              <a:off x="0" y="684898"/>
              <a:ext cx="5083337" cy="63744"/>
            </a:xfrm>
            <a:prstGeom prst="rect">
              <a:avLst/>
            </a:prstGeom>
            <a:solidFill>
              <a:srgbClr val="3B4C4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93693" cy="4550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8585" y="3962336"/>
            <a:ext cx="3467999" cy="133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694125" y="1047875"/>
            <a:ext cx="14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Konsep Struktur Tree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786025" y="1922038"/>
            <a:ext cx="14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786025" y="2565213"/>
            <a:ext cx="14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Definisi Tree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862225" y="3208388"/>
            <a:ext cx="14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Tranversal</a:t>
            </a:r>
            <a:endParaRPr b="1" sz="15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4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2" name="Google Shape;652;p44"/>
          <p:cNvSpPr txBox="1"/>
          <p:nvPr/>
        </p:nvSpPr>
        <p:spPr>
          <a:xfrm>
            <a:off x="556774" y="1823078"/>
            <a:ext cx="370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Depth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Kedalaman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hasil tingkat node  maksimum dikurang satu (level dari node </a:t>
            </a:r>
            <a:r>
              <a:rPr b="1"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3" name="Google Shape;653;p44"/>
          <p:cNvSpPr txBox="1"/>
          <p:nvPr/>
        </p:nvSpPr>
        <p:spPr>
          <a:xfrm>
            <a:off x="6585966" y="16337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4" name="Google Shape;654;p44"/>
          <p:cNvSpPr txBox="1"/>
          <p:nvPr/>
        </p:nvSpPr>
        <p:spPr>
          <a:xfrm>
            <a:off x="6007607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>
            <a:off x="7301103" y="2208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7148703" y="27767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6181915" y="198062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8" name="Google Shape;658;p44"/>
          <p:cNvSpPr txBox="1"/>
          <p:nvPr/>
        </p:nvSpPr>
        <p:spPr>
          <a:xfrm>
            <a:off x="5430392" y="27801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6646545" y="27801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60" name="Google Shape;660;p44"/>
          <p:cNvGrpSpPr/>
          <p:nvPr/>
        </p:nvGrpSpPr>
        <p:grpSpPr>
          <a:xfrm>
            <a:off x="5357813" y="2552129"/>
            <a:ext cx="1463039" cy="639031"/>
            <a:chOff x="7753350" y="2285238"/>
            <a:chExt cx="1950718" cy="852042"/>
          </a:xfrm>
        </p:grpSpPr>
        <p:sp>
          <p:nvSpPr>
            <p:cNvPr id="661" name="Google Shape;661;p44"/>
            <p:cNvSpPr/>
            <p:nvPr/>
          </p:nvSpPr>
          <p:spPr>
            <a:xfrm>
              <a:off x="8081009" y="2285238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3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7753350" y="2509266"/>
              <a:ext cx="640079" cy="628014"/>
            </a:xfrm>
            <a:custGeom>
              <a:rect b="b" l="l" r="r" t="t"/>
              <a:pathLst>
                <a:path extrusionOk="0" h="628014" w="640079">
                  <a:moveTo>
                    <a:pt x="0" y="627888"/>
                  </a:moveTo>
                  <a:lnTo>
                    <a:pt x="640079" y="627888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63" name="Google Shape;663;p44"/>
          <p:cNvSpPr txBox="1"/>
          <p:nvPr/>
        </p:nvSpPr>
        <p:spPr>
          <a:xfrm>
            <a:off x="6072758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7290053" y="3345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247066" y="31167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6" name="Google Shape;666;p44"/>
          <p:cNvSpPr txBox="1"/>
          <p:nvPr/>
        </p:nvSpPr>
        <p:spPr>
          <a:xfrm>
            <a:off x="5495544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6711696" y="3912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5668709" y="36848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9" name="Google Shape;669;p44"/>
          <p:cNvSpPr txBox="1"/>
          <p:nvPr/>
        </p:nvSpPr>
        <p:spPr>
          <a:xfrm>
            <a:off x="6027325" y="4518953"/>
            <a:ext cx="1854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Depth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70" name="Google Shape;670;p44"/>
          <p:cNvCxnSpPr/>
          <p:nvPr/>
        </p:nvCxnSpPr>
        <p:spPr>
          <a:xfrm flipH="1">
            <a:off x="7304575" y="25015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6" name="Google Shape;6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5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8" name="Google Shape;678;p45"/>
          <p:cNvSpPr txBox="1"/>
          <p:nvPr/>
        </p:nvSpPr>
        <p:spPr>
          <a:xfrm>
            <a:off x="541974" y="1825316"/>
            <a:ext cx="3607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Forest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Hutan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kumpulan dari tree.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9" name="Google Shape;679;p45"/>
          <p:cNvSpPr txBox="1"/>
          <p:nvPr/>
        </p:nvSpPr>
        <p:spPr>
          <a:xfrm>
            <a:off x="6662166" y="15575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0" name="Google Shape;680;p45"/>
          <p:cNvSpPr txBox="1"/>
          <p:nvPr/>
        </p:nvSpPr>
        <p:spPr>
          <a:xfrm>
            <a:off x="6084094" y="2174605"/>
            <a:ext cx="346200" cy="2361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7374064" y="2163889"/>
            <a:ext cx="354900" cy="2469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1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297864" y="2624328"/>
            <a:ext cx="3654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5506592" y="27039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6722745" y="27039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5679757" y="24759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6" name="Google Shape;686;p45"/>
          <p:cNvSpPr txBox="1"/>
          <p:nvPr/>
        </p:nvSpPr>
        <p:spPr>
          <a:xfrm>
            <a:off x="6148958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7366253" y="32697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8" name="Google Shape;688;p45"/>
          <p:cNvSpPr/>
          <p:nvPr/>
        </p:nvSpPr>
        <p:spPr>
          <a:xfrm>
            <a:off x="6323266" y="30405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9" name="Google Shape;689;p45"/>
          <p:cNvSpPr txBox="1"/>
          <p:nvPr/>
        </p:nvSpPr>
        <p:spPr>
          <a:xfrm>
            <a:off x="5571744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0" name="Google Shape;690;p45"/>
          <p:cNvSpPr txBox="1"/>
          <p:nvPr/>
        </p:nvSpPr>
        <p:spPr>
          <a:xfrm>
            <a:off x="6787896" y="38366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91" name="Google Shape;691;p45"/>
          <p:cNvGrpSpPr/>
          <p:nvPr/>
        </p:nvGrpSpPr>
        <p:grpSpPr>
          <a:xfrm>
            <a:off x="5440870" y="1484947"/>
            <a:ext cx="2331719" cy="2758440"/>
            <a:chOff x="7762493" y="963930"/>
            <a:chExt cx="3108959" cy="3677920"/>
          </a:xfrm>
        </p:grpSpPr>
        <p:sp>
          <p:nvSpPr>
            <p:cNvPr id="692" name="Google Shape;692;p45"/>
            <p:cNvSpPr/>
            <p:nvPr/>
          </p:nvSpPr>
          <p:spPr>
            <a:xfrm>
              <a:off x="8167877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7762493" y="963930"/>
              <a:ext cx="3108959" cy="3677920"/>
            </a:xfrm>
            <a:custGeom>
              <a:rect b="b" l="l" r="r" t="t"/>
              <a:pathLst>
                <a:path extrusionOk="0" h="3677920" w="3108959">
                  <a:moveTo>
                    <a:pt x="88391" y="3675888"/>
                  </a:moveTo>
                  <a:lnTo>
                    <a:pt x="2337815" y="3675888"/>
                  </a:lnTo>
                  <a:lnTo>
                    <a:pt x="2337815" y="2298192"/>
                  </a:lnTo>
                  <a:lnTo>
                    <a:pt x="88391" y="2298192"/>
                  </a:lnTo>
                  <a:lnTo>
                    <a:pt x="88391" y="3675888"/>
                  </a:lnTo>
                  <a:close/>
                </a:path>
                <a:path extrusionOk="0" h="3677920" w="3108959">
                  <a:moveTo>
                    <a:pt x="858011" y="2913888"/>
                  </a:moveTo>
                  <a:lnTo>
                    <a:pt x="3107435" y="2913888"/>
                  </a:lnTo>
                  <a:lnTo>
                    <a:pt x="3107435" y="1536192"/>
                  </a:lnTo>
                  <a:lnTo>
                    <a:pt x="858011" y="1536192"/>
                  </a:lnTo>
                  <a:lnTo>
                    <a:pt x="858011" y="2913888"/>
                  </a:lnTo>
                  <a:close/>
                </a:path>
                <a:path extrusionOk="0" h="3677920" w="3108959">
                  <a:moveTo>
                    <a:pt x="0" y="2281428"/>
                  </a:moveTo>
                  <a:lnTo>
                    <a:pt x="2249424" y="2281428"/>
                  </a:lnTo>
                  <a:lnTo>
                    <a:pt x="2249424" y="905256"/>
                  </a:lnTo>
                  <a:lnTo>
                    <a:pt x="0" y="905256"/>
                  </a:lnTo>
                  <a:lnTo>
                    <a:pt x="0" y="2281428"/>
                  </a:lnTo>
                  <a:close/>
                </a:path>
                <a:path extrusionOk="0" h="3677920" w="3108959">
                  <a:moveTo>
                    <a:pt x="734567" y="1395984"/>
                  </a:moveTo>
                  <a:lnTo>
                    <a:pt x="2983991" y="1395984"/>
                  </a:lnTo>
                  <a:lnTo>
                    <a:pt x="2983991" y="19812"/>
                  </a:lnTo>
                  <a:lnTo>
                    <a:pt x="734567" y="19812"/>
                  </a:lnTo>
                  <a:lnTo>
                    <a:pt x="734567" y="1395984"/>
                  </a:lnTo>
                  <a:close/>
                </a:path>
                <a:path extrusionOk="0" h="3677920" w="3108959">
                  <a:moveTo>
                    <a:pt x="2394204" y="2156460"/>
                  </a:moveTo>
                  <a:lnTo>
                    <a:pt x="3040379" y="2156460"/>
                  </a:lnTo>
                  <a:lnTo>
                    <a:pt x="3040379" y="780288"/>
                  </a:lnTo>
                  <a:lnTo>
                    <a:pt x="2394204" y="780288"/>
                  </a:lnTo>
                  <a:lnTo>
                    <a:pt x="2394204" y="2156460"/>
                  </a:lnTo>
                  <a:close/>
                </a:path>
                <a:path extrusionOk="0" h="3677920" w="3108959">
                  <a:moveTo>
                    <a:pt x="1530096" y="629412"/>
                  </a:moveTo>
                  <a:lnTo>
                    <a:pt x="2171700" y="629412"/>
                  </a:lnTo>
                  <a:lnTo>
                    <a:pt x="2171700" y="0"/>
                  </a:lnTo>
                  <a:lnTo>
                    <a:pt x="1530096" y="0"/>
                  </a:lnTo>
                  <a:lnTo>
                    <a:pt x="1530096" y="629412"/>
                  </a:lnTo>
                  <a:close/>
                </a:path>
                <a:path extrusionOk="0" h="3677920" w="3108959">
                  <a:moveTo>
                    <a:pt x="768096" y="1409700"/>
                  </a:moveTo>
                  <a:lnTo>
                    <a:pt x="1409700" y="1409700"/>
                  </a:lnTo>
                  <a:lnTo>
                    <a:pt x="1409700" y="781812"/>
                  </a:lnTo>
                  <a:lnTo>
                    <a:pt x="768096" y="781812"/>
                  </a:lnTo>
                  <a:lnTo>
                    <a:pt x="768096" y="1409700"/>
                  </a:lnTo>
                  <a:close/>
                </a:path>
                <a:path extrusionOk="0" h="3677920" w="3108959">
                  <a:moveTo>
                    <a:pt x="6096" y="2189988"/>
                  </a:moveTo>
                  <a:lnTo>
                    <a:pt x="647700" y="2189988"/>
                  </a:lnTo>
                  <a:lnTo>
                    <a:pt x="647700" y="1562100"/>
                  </a:lnTo>
                  <a:lnTo>
                    <a:pt x="6096" y="1562100"/>
                  </a:lnTo>
                  <a:lnTo>
                    <a:pt x="6096" y="2189988"/>
                  </a:lnTo>
                  <a:close/>
                </a:path>
                <a:path extrusionOk="0" h="3677920" w="3108959">
                  <a:moveTo>
                    <a:pt x="2380487" y="1414272"/>
                  </a:moveTo>
                  <a:lnTo>
                    <a:pt x="3022091" y="1414272"/>
                  </a:lnTo>
                  <a:lnTo>
                    <a:pt x="3022091" y="784860"/>
                  </a:lnTo>
                  <a:lnTo>
                    <a:pt x="2380487" y="784860"/>
                  </a:lnTo>
                  <a:lnTo>
                    <a:pt x="2380487" y="1414272"/>
                  </a:lnTo>
                  <a:close/>
                </a:path>
                <a:path extrusionOk="0" h="3677920" w="3108959">
                  <a:moveTo>
                    <a:pt x="2380487" y="2170176"/>
                  </a:moveTo>
                  <a:lnTo>
                    <a:pt x="3022091" y="2170176"/>
                  </a:lnTo>
                  <a:lnTo>
                    <a:pt x="3022091" y="1540764"/>
                  </a:lnTo>
                  <a:lnTo>
                    <a:pt x="2380487" y="1540764"/>
                  </a:lnTo>
                  <a:lnTo>
                    <a:pt x="2380487" y="2170176"/>
                  </a:lnTo>
                  <a:close/>
                </a:path>
                <a:path extrusionOk="0" h="3677920" w="3108959">
                  <a:moveTo>
                    <a:pt x="2467355" y="2927604"/>
                  </a:moveTo>
                  <a:lnTo>
                    <a:pt x="3108959" y="2927604"/>
                  </a:lnTo>
                  <a:lnTo>
                    <a:pt x="3108959" y="2299716"/>
                  </a:lnTo>
                  <a:lnTo>
                    <a:pt x="2467355" y="2299716"/>
                  </a:lnTo>
                  <a:lnTo>
                    <a:pt x="2467355" y="2927604"/>
                  </a:lnTo>
                  <a:close/>
                </a:path>
                <a:path extrusionOk="0" h="3677920" w="3108959">
                  <a:moveTo>
                    <a:pt x="1620011" y="2173224"/>
                  </a:moveTo>
                  <a:lnTo>
                    <a:pt x="2261615" y="2173224"/>
                  </a:lnTo>
                  <a:lnTo>
                    <a:pt x="2261615" y="1545336"/>
                  </a:lnTo>
                  <a:lnTo>
                    <a:pt x="1620011" y="1545336"/>
                  </a:lnTo>
                  <a:lnTo>
                    <a:pt x="1620011" y="2173224"/>
                  </a:lnTo>
                  <a:close/>
                </a:path>
                <a:path extrusionOk="0" h="3677920" w="3108959">
                  <a:moveTo>
                    <a:pt x="844296" y="2926080"/>
                  </a:moveTo>
                  <a:lnTo>
                    <a:pt x="1485900" y="2926080"/>
                  </a:lnTo>
                  <a:lnTo>
                    <a:pt x="1485900" y="2296668"/>
                  </a:lnTo>
                  <a:lnTo>
                    <a:pt x="844296" y="2296668"/>
                  </a:lnTo>
                  <a:lnTo>
                    <a:pt x="844296" y="2926080"/>
                  </a:lnTo>
                  <a:close/>
                </a:path>
                <a:path extrusionOk="0" h="3677920" w="3108959">
                  <a:moveTo>
                    <a:pt x="70103" y="3677412"/>
                  </a:moveTo>
                  <a:lnTo>
                    <a:pt x="710183" y="3677412"/>
                  </a:lnTo>
                  <a:lnTo>
                    <a:pt x="710183" y="3048000"/>
                  </a:lnTo>
                  <a:lnTo>
                    <a:pt x="70103" y="3048000"/>
                  </a:lnTo>
                  <a:lnTo>
                    <a:pt x="70103" y="3677412"/>
                  </a:lnTo>
                  <a:close/>
                </a:path>
                <a:path extrusionOk="0" h="3677920" w="3108959">
                  <a:moveTo>
                    <a:pt x="1690115" y="3669792"/>
                  </a:moveTo>
                  <a:lnTo>
                    <a:pt x="2330195" y="3669792"/>
                  </a:lnTo>
                  <a:lnTo>
                    <a:pt x="2330195" y="3040380"/>
                  </a:lnTo>
                  <a:lnTo>
                    <a:pt x="1690115" y="3040380"/>
                  </a:lnTo>
                  <a:lnTo>
                    <a:pt x="1690115" y="3669792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4" name="Google Shape;694;p45"/>
          <p:cNvSpPr txBox="1"/>
          <p:nvPr/>
        </p:nvSpPr>
        <p:spPr>
          <a:xfrm>
            <a:off x="5930879" y="4511673"/>
            <a:ext cx="1809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Forest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95" name="Google Shape;695;p45"/>
          <p:cNvCxnSpPr/>
          <p:nvPr/>
        </p:nvCxnSpPr>
        <p:spPr>
          <a:xfrm flipH="1">
            <a:off x="73807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45"/>
          <p:cNvSpPr/>
          <p:nvPr/>
        </p:nvSpPr>
        <p:spPr>
          <a:xfrm>
            <a:off x="6247066" y="18975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AE95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547" y="417523"/>
            <a:ext cx="1271879" cy="169378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6"/>
          <p:cNvSpPr txBox="1"/>
          <p:nvPr>
            <p:ph idx="4294967295" type="title"/>
          </p:nvPr>
        </p:nvSpPr>
        <p:spPr>
          <a:xfrm>
            <a:off x="572775" y="318700"/>
            <a:ext cx="2929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DEFINISI TREE</a:t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3595350" y="3132759"/>
            <a:ext cx="49529" cy="1922621"/>
          </a:xfrm>
          <a:custGeom>
            <a:rect b="b" l="l" r="r" t="t"/>
            <a:pathLst>
              <a:path extrusionOk="0" h="2563495" w="66039">
                <a:moveTo>
                  <a:pt x="65532" y="0"/>
                </a:moveTo>
                <a:lnTo>
                  <a:pt x="0" y="0"/>
                </a:lnTo>
                <a:lnTo>
                  <a:pt x="0" y="2563368"/>
                </a:lnTo>
                <a:lnTo>
                  <a:pt x="65532" y="2563368"/>
                </a:lnTo>
                <a:lnTo>
                  <a:pt x="65532" y="0"/>
                </a:lnTo>
                <a:close/>
              </a:path>
            </a:pathLst>
          </a:custGeom>
          <a:solidFill>
            <a:srgbClr val="2B31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>
            <a:off x="733850" y="3943718"/>
            <a:ext cx="512400" cy="680100"/>
          </a:xfrm>
          <a:prstGeom prst="rect">
            <a:avLst/>
          </a:pr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817859" y="4033443"/>
            <a:ext cx="3429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1660822" y="3943718"/>
            <a:ext cx="512400" cy="680100"/>
          </a:xfrm>
          <a:prstGeom prst="rect">
            <a:avLst/>
          </a:pr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7" name="Google Shape;707;p46"/>
          <p:cNvSpPr txBox="1"/>
          <p:nvPr/>
        </p:nvSpPr>
        <p:spPr>
          <a:xfrm>
            <a:off x="1744833" y="4033443"/>
            <a:ext cx="3429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8" name="Google Shape;708;p46"/>
          <p:cNvSpPr txBox="1"/>
          <p:nvPr/>
        </p:nvSpPr>
        <p:spPr>
          <a:xfrm>
            <a:off x="2588938" y="3943718"/>
            <a:ext cx="510900" cy="680100"/>
          </a:xfrm>
          <a:prstGeom prst="rect">
            <a:avLst/>
          </a:pr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>
            <a:off x="2671806" y="4033443"/>
            <a:ext cx="3444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4278292" y="4324718"/>
            <a:ext cx="510900" cy="680100"/>
          </a:xfrm>
          <a:prstGeom prst="rect">
            <a:avLst/>
          </a:pr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4361160" y="4414443"/>
            <a:ext cx="3444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5205265" y="4324718"/>
            <a:ext cx="511015" cy="693896"/>
          </a:xfrm>
          <a:custGeom>
            <a:rect b="b" l="l" r="r" t="t"/>
            <a:pathLst>
              <a:path extrusionOk="0" h="925195" w="681354">
                <a:moveTo>
                  <a:pt x="0" y="925068"/>
                </a:moveTo>
                <a:lnTo>
                  <a:pt x="681227" y="925068"/>
                </a:lnTo>
                <a:lnTo>
                  <a:pt x="681227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5288132" y="4414443"/>
            <a:ext cx="3444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4" name="Google Shape;714;p46"/>
          <p:cNvSpPr txBox="1"/>
          <p:nvPr/>
        </p:nvSpPr>
        <p:spPr>
          <a:xfrm>
            <a:off x="6132238" y="4324718"/>
            <a:ext cx="510900" cy="680100"/>
          </a:xfrm>
          <a:prstGeom prst="rect">
            <a:avLst/>
          </a:pr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5" name="Google Shape;715;p46"/>
          <p:cNvSpPr txBox="1"/>
          <p:nvPr/>
        </p:nvSpPr>
        <p:spPr>
          <a:xfrm>
            <a:off x="6215105" y="4414443"/>
            <a:ext cx="3444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5205265" y="3285731"/>
            <a:ext cx="511015" cy="693896"/>
          </a:xfrm>
          <a:custGeom>
            <a:rect b="b" l="l" r="r" t="t"/>
            <a:pathLst>
              <a:path extrusionOk="0" h="925195" w="681354">
                <a:moveTo>
                  <a:pt x="0" y="925067"/>
                </a:moveTo>
                <a:lnTo>
                  <a:pt x="681227" y="925067"/>
                </a:lnTo>
                <a:lnTo>
                  <a:pt x="681227" y="0"/>
                </a:lnTo>
                <a:lnTo>
                  <a:pt x="0" y="0"/>
                </a:lnTo>
                <a:lnTo>
                  <a:pt x="0" y="925067"/>
                </a:lnTo>
                <a:close/>
              </a:path>
            </a:pathLst>
          </a:custGeom>
          <a:noFill/>
          <a:ln cap="flat" cmpd="sng" w="28575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7" name="Google Shape;717;p46"/>
          <p:cNvSpPr txBox="1"/>
          <p:nvPr/>
        </p:nvSpPr>
        <p:spPr>
          <a:xfrm>
            <a:off x="5288132" y="3375457"/>
            <a:ext cx="3444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4534324" y="3979532"/>
            <a:ext cx="1854040" cy="345281"/>
          </a:xfrm>
          <a:custGeom>
            <a:rect b="b" l="l" r="r" t="t"/>
            <a:pathLst>
              <a:path extrusionOk="0" h="460375" w="2472054">
                <a:moveTo>
                  <a:pt x="1236090" y="0"/>
                </a:moveTo>
                <a:lnTo>
                  <a:pt x="0" y="459994"/>
                </a:lnTo>
              </a:path>
              <a:path extrusionOk="0" h="460375" w="2472054">
                <a:moveTo>
                  <a:pt x="1235963" y="0"/>
                </a:moveTo>
                <a:lnTo>
                  <a:pt x="1235963" y="459994"/>
                </a:lnTo>
              </a:path>
              <a:path extrusionOk="0" h="460375" w="2472054">
                <a:moveTo>
                  <a:pt x="1235963" y="0"/>
                </a:moveTo>
                <a:lnTo>
                  <a:pt x="2472054" y="459994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9" name="Google Shape;719;p46"/>
          <p:cNvSpPr txBox="1"/>
          <p:nvPr/>
        </p:nvSpPr>
        <p:spPr>
          <a:xfrm>
            <a:off x="4147832" y="3191058"/>
            <a:ext cx="2645100" cy="1806000"/>
          </a:xfrm>
          <a:prstGeom prst="rect">
            <a:avLst/>
          </a:prstGeom>
          <a:noFill/>
          <a:ln cap="flat" cmpd="sng" w="38100">
            <a:solidFill>
              <a:srgbClr val="EE4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Tree Baru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-25000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0" name="Google Shape;720;p46"/>
          <p:cNvSpPr/>
          <p:nvPr/>
        </p:nvSpPr>
        <p:spPr>
          <a:xfrm>
            <a:off x="572775" y="776675"/>
            <a:ext cx="6870900" cy="2184900"/>
          </a:xfrm>
          <a:prstGeom prst="rect">
            <a:avLst/>
          </a:prstGeom>
          <a:solidFill>
            <a:srgbClr val="50745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6"/>
          <p:cNvSpPr txBox="1"/>
          <p:nvPr/>
        </p:nvSpPr>
        <p:spPr>
          <a:xfrm>
            <a:off x="645931" y="849422"/>
            <a:ext cx="69147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Sebuah tree didefinisikan sebagai struktur yang dibentuk secara rekursif oleh aturan berikut.</a:t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Sebuah node adalah sebuah tree. Node satu-satunya pada tree ini berfungsi sebagai root maupun leaf.</a:t>
            </a:r>
            <a:endParaRPr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Dari k buah tree T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~ T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dan masing-masing memiliki root n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~ n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0" rtl="0" algn="l">
              <a:lnSpc>
                <a:spcPct val="10564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Jika node n adalah parent dari n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~  n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akan diperoleh sebuah tree baru T yang memiliki root n. Dalam  kondisi ini, tree T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~ T</a:t>
            </a:r>
            <a:r>
              <a:rPr baseline="-25000" i="0" lang="id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 </a:t>
            </a:r>
            <a:r>
              <a:rPr i="0" lang="id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menjadi subtree dari tree T.</a:t>
            </a:r>
            <a:endParaRPr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	: Tree</a:t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	: Node</a:t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	: banyak</a:t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/>
          <p:nvPr/>
        </p:nvSpPr>
        <p:spPr>
          <a:xfrm>
            <a:off x="956546" y="354336"/>
            <a:ext cx="72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ORDERED &amp; UNORDERED TREE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7" name="Google Shape;727;p47"/>
          <p:cNvGrpSpPr/>
          <p:nvPr/>
        </p:nvGrpSpPr>
        <p:grpSpPr>
          <a:xfrm>
            <a:off x="104725" y="1515775"/>
            <a:ext cx="2820892" cy="2808607"/>
            <a:chOff x="0" y="0"/>
            <a:chExt cx="43198954" cy="36665883"/>
          </a:xfrm>
        </p:grpSpPr>
        <p:sp>
          <p:nvSpPr>
            <p:cNvPr id="728" name="Google Shape;728;p47"/>
            <p:cNvSpPr/>
            <p:nvPr/>
          </p:nvSpPr>
          <p:spPr>
            <a:xfrm>
              <a:off x="72390" y="72390"/>
              <a:ext cx="43054175" cy="36521104"/>
            </a:xfrm>
            <a:custGeom>
              <a:rect b="b" l="l" r="r" t="t"/>
              <a:pathLst>
                <a:path extrusionOk="0" h="36521104" w="43054175">
                  <a:moveTo>
                    <a:pt x="0" y="0"/>
                  </a:moveTo>
                  <a:lnTo>
                    <a:pt x="43054175" y="0"/>
                  </a:lnTo>
                  <a:lnTo>
                    <a:pt x="43054175" y="36521104"/>
                  </a:lnTo>
                  <a:lnTo>
                    <a:pt x="0" y="3652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D8BE"/>
            </a:solidFill>
            <a:ln>
              <a:noFill/>
            </a:ln>
          </p:spPr>
        </p:sp>
        <p:sp>
          <p:nvSpPr>
            <p:cNvPr id="729" name="Google Shape;729;p47"/>
            <p:cNvSpPr/>
            <p:nvPr/>
          </p:nvSpPr>
          <p:spPr>
            <a:xfrm>
              <a:off x="0" y="0"/>
              <a:ext cx="43198954" cy="36665883"/>
            </a:xfrm>
            <a:custGeom>
              <a:rect b="b" l="l" r="r" t="t"/>
              <a:pathLst>
                <a:path extrusionOk="0" h="36665883" w="43198954">
                  <a:moveTo>
                    <a:pt x="43054175" y="36521104"/>
                  </a:moveTo>
                  <a:lnTo>
                    <a:pt x="43198954" y="36521104"/>
                  </a:lnTo>
                  <a:lnTo>
                    <a:pt x="43198954" y="36665883"/>
                  </a:lnTo>
                  <a:lnTo>
                    <a:pt x="43054175" y="36665883"/>
                  </a:lnTo>
                  <a:lnTo>
                    <a:pt x="43054175" y="365211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521104"/>
                  </a:lnTo>
                  <a:lnTo>
                    <a:pt x="0" y="36521104"/>
                  </a:lnTo>
                  <a:lnTo>
                    <a:pt x="0" y="144780"/>
                  </a:lnTo>
                  <a:close/>
                  <a:moveTo>
                    <a:pt x="0" y="36521104"/>
                  </a:moveTo>
                  <a:lnTo>
                    <a:pt x="144780" y="36521104"/>
                  </a:lnTo>
                  <a:lnTo>
                    <a:pt x="144780" y="36665883"/>
                  </a:lnTo>
                  <a:lnTo>
                    <a:pt x="0" y="36665883"/>
                  </a:lnTo>
                  <a:lnTo>
                    <a:pt x="0" y="36521104"/>
                  </a:lnTo>
                  <a:close/>
                  <a:moveTo>
                    <a:pt x="43054175" y="144780"/>
                  </a:moveTo>
                  <a:lnTo>
                    <a:pt x="43198954" y="144780"/>
                  </a:lnTo>
                  <a:lnTo>
                    <a:pt x="43198954" y="36521104"/>
                  </a:lnTo>
                  <a:lnTo>
                    <a:pt x="43054175" y="36521104"/>
                  </a:lnTo>
                  <a:lnTo>
                    <a:pt x="43054175" y="144780"/>
                  </a:lnTo>
                  <a:close/>
                  <a:moveTo>
                    <a:pt x="144780" y="36521104"/>
                  </a:moveTo>
                  <a:lnTo>
                    <a:pt x="43054175" y="36521104"/>
                  </a:lnTo>
                  <a:lnTo>
                    <a:pt x="43054175" y="36665883"/>
                  </a:lnTo>
                  <a:lnTo>
                    <a:pt x="144780" y="36665883"/>
                  </a:lnTo>
                  <a:lnTo>
                    <a:pt x="144780" y="36521104"/>
                  </a:lnTo>
                  <a:close/>
                  <a:moveTo>
                    <a:pt x="43054175" y="0"/>
                  </a:moveTo>
                  <a:lnTo>
                    <a:pt x="43198954" y="0"/>
                  </a:lnTo>
                  <a:lnTo>
                    <a:pt x="43198954" y="144780"/>
                  </a:lnTo>
                  <a:lnTo>
                    <a:pt x="43054175" y="144780"/>
                  </a:lnTo>
                  <a:lnTo>
                    <a:pt x="4305417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054175" y="0"/>
                  </a:lnTo>
                  <a:lnTo>
                    <a:pt x="4305417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sp>
        <p:nvSpPr>
          <p:cNvPr id="730" name="Google Shape;730;p47"/>
          <p:cNvSpPr txBox="1"/>
          <p:nvPr/>
        </p:nvSpPr>
        <p:spPr>
          <a:xfrm>
            <a:off x="200548" y="1591975"/>
            <a:ext cx="26208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Antar sibling (saudara) terdapat urutan “usia”.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Node yang paling kiri berusia paling tua (sulung),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sedangkan node yang paling kanan berusia paling  muda (bungsu).</a:t>
            </a:r>
            <a:endParaRPr sz="1200">
              <a:solidFill>
                <a:srgbClr val="2B315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Posisi node diatur atas urutan tertentu.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Contoh : silsilah keluarga.</a:t>
            </a:r>
            <a:endParaRPr sz="1200">
              <a:solidFill>
                <a:srgbClr val="3B4C42"/>
              </a:solidFill>
            </a:endParaRPr>
          </a:p>
        </p:txBody>
      </p:sp>
      <p:grpSp>
        <p:nvGrpSpPr>
          <p:cNvPr id="731" name="Google Shape;731;p47"/>
          <p:cNvGrpSpPr/>
          <p:nvPr/>
        </p:nvGrpSpPr>
        <p:grpSpPr>
          <a:xfrm>
            <a:off x="2995700" y="1548122"/>
            <a:ext cx="2820892" cy="1675631"/>
            <a:chOff x="0" y="0"/>
            <a:chExt cx="43198954" cy="36665883"/>
          </a:xfrm>
        </p:grpSpPr>
        <p:sp>
          <p:nvSpPr>
            <p:cNvPr id="732" name="Google Shape;732;p47"/>
            <p:cNvSpPr/>
            <p:nvPr/>
          </p:nvSpPr>
          <p:spPr>
            <a:xfrm>
              <a:off x="72390" y="72390"/>
              <a:ext cx="43054175" cy="36521104"/>
            </a:xfrm>
            <a:custGeom>
              <a:rect b="b" l="l" r="r" t="t"/>
              <a:pathLst>
                <a:path extrusionOk="0" h="36521104" w="43054175">
                  <a:moveTo>
                    <a:pt x="0" y="0"/>
                  </a:moveTo>
                  <a:lnTo>
                    <a:pt x="43054175" y="0"/>
                  </a:lnTo>
                  <a:lnTo>
                    <a:pt x="43054175" y="36521104"/>
                  </a:lnTo>
                  <a:lnTo>
                    <a:pt x="0" y="3652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33" name="Google Shape;733;p47"/>
            <p:cNvSpPr/>
            <p:nvPr/>
          </p:nvSpPr>
          <p:spPr>
            <a:xfrm>
              <a:off x="0" y="0"/>
              <a:ext cx="43198954" cy="36665883"/>
            </a:xfrm>
            <a:custGeom>
              <a:rect b="b" l="l" r="r" t="t"/>
              <a:pathLst>
                <a:path extrusionOk="0" h="36665883" w="43198954">
                  <a:moveTo>
                    <a:pt x="43054175" y="36521104"/>
                  </a:moveTo>
                  <a:lnTo>
                    <a:pt x="43198954" y="36521104"/>
                  </a:lnTo>
                  <a:lnTo>
                    <a:pt x="43198954" y="36665883"/>
                  </a:lnTo>
                  <a:lnTo>
                    <a:pt x="43054175" y="36665883"/>
                  </a:lnTo>
                  <a:lnTo>
                    <a:pt x="43054175" y="365211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521104"/>
                  </a:lnTo>
                  <a:lnTo>
                    <a:pt x="0" y="36521104"/>
                  </a:lnTo>
                  <a:lnTo>
                    <a:pt x="0" y="144780"/>
                  </a:lnTo>
                  <a:close/>
                  <a:moveTo>
                    <a:pt x="0" y="36521104"/>
                  </a:moveTo>
                  <a:lnTo>
                    <a:pt x="144780" y="36521104"/>
                  </a:lnTo>
                  <a:lnTo>
                    <a:pt x="144780" y="36665883"/>
                  </a:lnTo>
                  <a:lnTo>
                    <a:pt x="0" y="36665883"/>
                  </a:lnTo>
                  <a:lnTo>
                    <a:pt x="0" y="36521104"/>
                  </a:lnTo>
                  <a:close/>
                  <a:moveTo>
                    <a:pt x="43054175" y="144780"/>
                  </a:moveTo>
                  <a:lnTo>
                    <a:pt x="43198954" y="144780"/>
                  </a:lnTo>
                  <a:lnTo>
                    <a:pt x="43198954" y="36521104"/>
                  </a:lnTo>
                  <a:lnTo>
                    <a:pt x="43054175" y="36521104"/>
                  </a:lnTo>
                  <a:lnTo>
                    <a:pt x="43054175" y="144780"/>
                  </a:lnTo>
                  <a:close/>
                  <a:moveTo>
                    <a:pt x="144780" y="36521104"/>
                  </a:moveTo>
                  <a:lnTo>
                    <a:pt x="43054175" y="36521104"/>
                  </a:lnTo>
                  <a:lnTo>
                    <a:pt x="43054175" y="36665883"/>
                  </a:lnTo>
                  <a:lnTo>
                    <a:pt x="144780" y="36665883"/>
                  </a:lnTo>
                  <a:lnTo>
                    <a:pt x="144780" y="36521104"/>
                  </a:lnTo>
                  <a:close/>
                  <a:moveTo>
                    <a:pt x="43054175" y="0"/>
                  </a:moveTo>
                  <a:lnTo>
                    <a:pt x="43198954" y="0"/>
                  </a:lnTo>
                  <a:lnTo>
                    <a:pt x="43198954" y="144780"/>
                  </a:lnTo>
                  <a:lnTo>
                    <a:pt x="43054175" y="144780"/>
                  </a:lnTo>
                  <a:lnTo>
                    <a:pt x="4305417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054175" y="0"/>
                  </a:lnTo>
                  <a:lnTo>
                    <a:pt x="4305417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pic>
        <p:nvPicPr>
          <p:cNvPr id="734" name="Google Shape;7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650" y="3731043"/>
            <a:ext cx="2147905" cy="1335607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7"/>
          <p:cNvSpPr txBox="1"/>
          <p:nvPr/>
        </p:nvSpPr>
        <p:spPr>
          <a:xfrm>
            <a:off x="726675" y="1122325"/>
            <a:ext cx="147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ORDERED TREE</a:t>
            </a:r>
            <a:endParaRPr sz="100"/>
          </a:p>
        </p:txBody>
      </p:sp>
      <p:sp>
        <p:nvSpPr>
          <p:cNvPr id="736" name="Google Shape;736;p47"/>
          <p:cNvSpPr txBox="1"/>
          <p:nvPr/>
        </p:nvSpPr>
        <p:spPr>
          <a:xfrm>
            <a:off x="3030025" y="1614025"/>
            <a:ext cx="257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Antar sibling (saudara) tidak terdapat urutan  tertentu.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200"/>
              <a:buFont typeface="Verdana"/>
              <a:buChar char="●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Contoh : struktur organisasi sekolah SMK.</a:t>
            </a:r>
            <a:endParaRPr sz="1200">
              <a:solidFill>
                <a:srgbClr val="2B315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7" name="Google Shape;737;p47"/>
          <p:cNvSpPr txBox="1"/>
          <p:nvPr/>
        </p:nvSpPr>
        <p:spPr>
          <a:xfrm>
            <a:off x="3535250" y="1165575"/>
            <a:ext cx="204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UNORDERED TREE</a:t>
            </a:r>
            <a:endParaRPr sz="100"/>
          </a:p>
        </p:txBody>
      </p:sp>
      <p:sp>
        <p:nvSpPr>
          <p:cNvPr id="738" name="Google Shape;738;p47"/>
          <p:cNvSpPr txBox="1"/>
          <p:nvPr/>
        </p:nvSpPr>
        <p:spPr>
          <a:xfrm>
            <a:off x="7124108" y="1427125"/>
            <a:ext cx="967200" cy="2169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KAKEK (80)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9" name="Google Shape;739;p47"/>
          <p:cNvSpPr txBox="1"/>
          <p:nvPr/>
        </p:nvSpPr>
        <p:spPr>
          <a:xfrm>
            <a:off x="6525601" y="1953119"/>
            <a:ext cx="913500" cy="242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BAPAK (60)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0" name="Google Shape;740;p47"/>
          <p:cNvSpPr txBox="1"/>
          <p:nvPr/>
        </p:nvSpPr>
        <p:spPr>
          <a:xfrm>
            <a:off x="7635769" y="1953119"/>
            <a:ext cx="967200" cy="230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PAMAN (55)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1" name="Google Shape;741;p47"/>
          <p:cNvSpPr/>
          <p:nvPr/>
        </p:nvSpPr>
        <p:spPr>
          <a:xfrm>
            <a:off x="7089335" y="1744504"/>
            <a:ext cx="912971" cy="209987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47"/>
          <p:cNvSpPr txBox="1"/>
          <p:nvPr/>
        </p:nvSpPr>
        <p:spPr>
          <a:xfrm>
            <a:off x="6287074" y="2475976"/>
            <a:ext cx="837000" cy="2169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 (20)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47"/>
          <p:cNvSpPr txBox="1"/>
          <p:nvPr/>
        </p:nvSpPr>
        <p:spPr>
          <a:xfrm>
            <a:off x="7219403" y="2475977"/>
            <a:ext cx="913500" cy="2169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ADIK (10)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6655796" y="2267363"/>
            <a:ext cx="912257" cy="209987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6955185" y="2827615"/>
            <a:ext cx="12705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Ordered Tree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6" name="Google Shape;746;p47"/>
          <p:cNvSpPr txBox="1"/>
          <p:nvPr/>
        </p:nvSpPr>
        <p:spPr>
          <a:xfrm>
            <a:off x="7195551" y="3492000"/>
            <a:ext cx="759000" cy="2169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KEPSEK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47"/>
          <p:cNvSpPr txBox="1"/>
          <p:nvPr/>
        </p:nvSpPr>
        <p:spPr>
          <a:xfrm>
            <a:off x="6575206" y="3972273"/>
            <a:ext cx="920700" cy="242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WAKA. KUR..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47"/>
          <p:cNvSpPr txBox="1"/>
          <p:nvPr/>
        </p:nvSpPr>
        <p:spPr>
          <a:xfrm>
            <a:off x="7682386" y="3972272"/>
            <a:ext cx="920700" cy="242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WAKA. KES..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9" name="Google Shape;749;p47"/>
          <p:cNvSpPr/>
          <p:nvPr/>
        </p:nvSpPr>
        <p:spPr>
          <a:xfrm>
            <a:off x="7124893" y="3781784"/>
            <a:ext cx="906047" cy="191660"/>
          </a:xfrm>
          <a:custGeom>
            <a:rect b="b" l="l" r="r" t="t"/>
            <a:pathLst>
              <a:path extrusionOk="0" h="305435" w="1693545">
                <a:moveTo>
                  <a:pt x="841501" y="0"/>
                </a:moveTo>
                <a:lnTo>
                  <a:pt x="0" y="304926"/>
                </a:lnTo>
              </a:path>
              <a:path extrusionOk="0" h="305435" w="1693545">
                <a:moveTo>
                  <a:pt x="841248" y="0"/>
                </a:moveTo>
                <a:lnTo>
                  <a:pt x="1693036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6340225" y="4449678"/>
            <a:ext cx="796500" cy="230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KAPRODI 1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1" name="Google Shape;751;p47"/>
          <p:cNvSpPr txBox="1"/>
          <p:nvPr/>
        </p:nvSpPr>
        <p:spPr>
          <a:xfrm>
            <a:off x="7286217" y="4449680"/>
            <a:ext cx="920700" cy="230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KAPRODI 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6749140" y="4259188"/>
            <a:ext cx="868337" cy="191660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3" name="Google Shape;753;p47"/>
          <p:cNvSpPr txBox="1"/>
          <p:nvPr/>
        </p:nvSpPr>
        <p:spPr>
          <a:xfrm>
            <a:off x="6946951" y="4770749"/>
            <a:ext cx="13911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Unordered Tree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249543">
            <a:off x="-546978" y="3999688"/>
            <a:ext cx="2361298" cy="146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1581">
            <a:off x="1444131" y="4163929"/>
            <a:ext cx="1530556" cy="2244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" name="Google Shape;760;p48"/>
          <p:cNvGrpSpPr/>
          <p:nvPr/>
        </p:nvGrpSpPr>
        <p:grpSpPr>
          <a:xfrm>
            <a:off x="720400" y="1899052"/>
            <a:ext cx="2429920" cy="1431227"/>
            <a:chOff x="0" y="0"/>
            <a:chExt cx="37211644" cy="18139755"/>
          </a:xfrm>
        </p:grpSpPr>
        <p:sp>
          <p:nvSpPr>
            <p:cNvPr id="761" name="Google Shape;761;p48"/>
            <p:cNvSpPr/>
            <p:nvPr/>
          </p:nvSpPr>
          <p:spPr>
            <a:xfrm>
              <a:off x="72390" y="72390"/>
              <a:ext cx="37066865" cy="17994974"/>
            </a:xfrm>
            <a:custGeom>
              <a:rect b="b" l="l" r="r" t="t"/>
              <a:pathLst>
                <a:path extrusionOk="0" h="17994974" w="37066866">
                  <a:moveTo>
                    <a:pt x="0" y="0"/>
                  </a:moveTo>
                  <a:lnTo>
                    <a:pt x="37066866" y="0"/>
                  </a:lnTo>
                  <a:lnTo>
                    <a:pt x="37066866" y="17994974"/>
                  </a:lnTo>
                  <a:lnTo>
                    <a:pt x="0" y="17994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2" name="Google Shape;762;p48"/>
            <p:cNvSpPr/>
            <p:nvPr/>
          </p:nvSpPr>
          <p:spPr>
            <a:xfrm>
              <a:off x="0" y="0"/>
              <a:ext cx="37211644" cy="18139755"/>
            </a:xfrm>
            <a:custGeom>
              <a:rect b="b" l="l" r="r" t="t"/>
              <a:pathLst>
                <a:path extrusionOk="0" h="18139755" w="37211645">
                  <a:moveTo>
                    <a:pt x="37066866" y="17994974"/>
                  </a:moveTo>
                  <a:lnTo>
                    <a:pt x="37211645" y="17994974"/>
                  </a:lnTo>
                  <a:lnTo>
                    <a:pt x="37211645" y="18139755"/>
                  </a:lnTo>
                  <a:lnTo>
                    <a:pt x="37066866" y="18139755"/>
                  </a:lnTo>
                  <a:lnTo>
                    <a:pt x="37066866" y="179949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994974"/>
                  </a:lnTo>
                  <a:lnTo>
                    <a:pt x="0" y="17994974"/>
                  </a:lnTo>
                  <a:lnTo>
                    <a:pt x="0" y="144780"/>
                  </a:lnTo>
                  <a:close/>
                  <a:moveTo>
                    <a:pt x="0" y="17994974"/>
                  </a:moveTo>
                  <a:lnTo>
                    <a:pt x="144780" y="17994974"/>
                  </a:lnTo>
                  <a:lnTo>
                    <a:pt x="144780" y="18139755"/>
                  </a:lnTo>
                  <a:lnTo>
                    <a:pt x="0" y="18139755"/>
                  </a:lnTo>
                  <a:lnTo>
                    <a:pt x="0" y="17994974"/>
                  </a:lnTo>
                  <a:close/>
                  <a:moveTo>
                    <a:pt x="37066866" y="144780"/>
                  </a:moveTo>
                  <a:lnTo>
                    <a:pt x="37211645" y="144780"/>
                  </a:lnTo>
                  <a:lnTo>
                    <a:pt x="37211645" y="17994974"/>
                  </a:lnTo>
                  <a:lnTo>
                    <a:pt x="37066866" y="17994974"/>
                  </a:lnTo>
                  <a:lnTo>
                    <a:pt x="37066866" y="144780"/>
                  </a:lnTo>
                  <a:close/>
                  <a:moveTo>
                    <a:pt x="144780" y="17994974"/>
                  </a:moveTo>
                  <a:lnTo>
                    <a:pt x="37066866" y="17994974"/>
                  </a:lnTo>
                  <a:lnTo>
                    <a:pt x="37066866" y="18139755"/>
                  </a:lnTo>
                  <a:lnTo>
                    <a:pt x="144780" y="18139755"/>
                  </a:lnTo>
                  <a:lnTo>
                    <a:pt x="144780" y="17994974"/>
                  </a:lnTo>
                  <a:close/>
                  <a:moveTo>
                    <a:pt x="37066866" y="0"/>
                  </a:moveTo>
                  <a:lnTo>
                    <a:pt x="37211645" y="0"/>
                  </a:lnTo>
                  <a:lnTo>
                    <a:pt x="37211645" y="144780"/>
                  </a:lnTo>
                  <a:lnTo>
                    <a:pt x="37066866" y="144780"/>
                  </a:lnTo>
                  <a:lnTo>
                    <a:pt x="370668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066866" y="0"/>
                  </a:lnTo>
                  <a:lnTo>
                    <a:pt x="370668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pic>
        <p:nvPicPr>
          <p:cNvPr id="763" name="Google Shape;76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73562">
            <a:off x="41573" y="-972777"/>
            <a:ext cx="1516302" cy="22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8"/>
          <p:cNvSpPr txBox="1"/>
          <p:nvPr/>
        </p:nvSpPr>
        <p:spPr>
          <a:xfrm>
            <a:off x="1535139" y="553847"/>
            <a:ext cx="6073763" cy="615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TREE TRAVERSAL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65" name="Google Shape;765;p48"/>
          <p:cNvGrpSpPr/>
          <p:nvPr/>
        </p:nvGrpSpPr>
        <p:grpSpPr>
          <a:xfrm>
            <a:off x="3385200" y="1877947"/>
            <a:ext cx="2429920" cy="1431227"/>
            <a:chOff x="0" y="0"/>
            <a:chExt cx="37211644" cy="18139755"/>
          </a:xfrm>
        </p:grpSpPr>
        <p:sp>
          <p:nvSpPr>
            <p:cNvPr id="766" name="Google Shape;766;p48"/>
            <p:cNvSpPr/>
            <p:nvPr/>
          </p:nvSpPr>
          <p:spPr>
            <a:xfrm>
              <a:off x="72390" y="72390"/>
              <a:ext cx="37066865" cy="17994974"/>
            </a:xfrm>
            <a:custGeom>
              <a:rect b="b" l="l" r="r" t="t"/>
              <a:pathLst>
                <a:path extrusionOk="0" h="17994974" w="37066866">
                  <a:moveTo>
                    <a:pt x="0" y="0"/>
                  </a:moveTo>
                  <a:lnTo>
                    <a:pt x="37066866" y="0"/>
                  </a:lnTo>
                  <a:lnTo>
                    <a:pt x="37066866" y="17994974"/>
                  </a:lnTo>
                  <a:lnTo>
                    <a:pt x="0" y="17994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7" name="Google Shape;767;p48"/>
            <p:cNvSpPr/>
            <p:nvPr/>
          </p:nvSpPr>
          <p:spPr>
            <a:xfrm>
              <a:off x="0" y="0"/>
              <a:ext cx="37211644" cy="18139755"/>
            </a:xfrm>
            <a:custGeom>
              <a:rect b="b" l="l" r="r" t="t"/>
              <a:pathLst>
                <a:path extrusionOk="0" h="18139755" w="37211645">
                  <a:moveTo>
                    <a:pt x="37066866" y="17994974"/>
                  </a:moveTo>
                  <a:lnTo>
                    <a:pt x="37211645" y="17994974"/>
                  </a:lnTo>
                  <a:lnTo>
                    <a:pt x="37211645" y="18139755"/>
                  </a:lnTo>
                  <a:lnTo>
                    <a:pt x="37066866" y="18139755"/>
                  </a:lnTo>
                  <a:lnTo>
                    <a:pt x="37066866" y="179949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994974"/>
                  </a:lnTo>
                  <a:lnTo>
                    <a:pt x="0" y="17994974"/>
                  </a:lnTo>
                  <a:lnTo>
                    <a:pt x="0" y="144780"/>
                  </a:lnTo>
                  <a:close/>
                  <a:moveTo>
                    <a:pt x="0" y="17994974"/>
                  </a:moveTo>
                  <a:lnTo>
                    <a:pt x="144780" y="17994974"/>
                  </a:lnTo>
                  <a:lnTo>
                    <a:pt x="144780" y="18139755"/>
                  </a:lnTo>
                  <a:lnTo>
                    <a:pt x="0" y="18139755"/>
                  </a:lnTo>
                  <a:lnTo>
                    <a:pt x="0" y="17994974"/>
                  </a:lnTo>
                  <a:close/>
                  <a:moveTo>
                    <a:pt x="37066866" y="144780"/>
                  </a:moveTo>
                  <a:lnTo>
                    <a:pt x="37211645" y="144780"/>
                  </a:lnTo>
                  <a:lnTo>
                    <a:pt x="37211645" y="17994974"/>
                  </a:lnTo>
                  <a:lnTo>
                    <a:pt x="37066866" y="17994974"/>
                  </a:lnTo>
                  <a:lnTo>
                    <a:pt x="37066866" y="144780"/>
                  </a:lnTo>
                  <a:close/>
                  <a:moveTo>
                    <a:pt x="144780" y="17994974"/>
                  </a:moveTo>
                  <a:lnTo>
                    <a:pt x="37066866" y="17994974"/>
                  </a:lnTo>
                  <a:lnTo>
                    <a:pt x="37066866" y="18139755"/>
                  </a:lnTo>
                  <a:lnTo>
                    <a:pt x="144780" y="18139755"/>
                  </a:lnTo>
                  <a:lnTo>
                    <a:pt x="144780" y="17994974"/>
                  </a:lnTo>
                  <a:close/>
                  <a:moveTo>
                    <a:pt x="37066866" y="0"/>
                  </a:moveTo>
                  <a:lnTo>
                    <a:pt x="37211645" y="0"/>
                  </a:lnTo>
                  <a:lnTo>
                    <a:pt x="37211645" y="144780"/>
                  </a:lnTo>
                  <a:lnTo>
                    <a:pt x="37066866" y="144780"/>
                  </a:lnTo>
                  <a:lnTo>
                    <a:pt x="370668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066866" y="0"/>
                  </a:lnTo>
                  <a:lnTo>
                    <a:pt x="370668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pic>
        <p:nvPicPr>
          <p:cNvPr id="768" name="Google Shape;76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91815">
            <a:off x="8158796" y="3536055"/>
            <a:ext cx="1516301" cy="222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48"/>
          <p:cNvGrpSpPr/>
          <p:nvPr/>
        </p:nvGrpSpPr>
        <p:grpSpPr>
          <a:xfrm>
            <a:off x="6053061" y="1877961"/>
            <a:ext cx="2429920" cy="1184526"/>
            <a:chOff x="0" y="0"/>
            <a:chExt cx="37211644" cy="18139755"/>
          </a:xfrm>
        </p:grpSpPr>
        <p:sp>
          <p:nvSpPr>
            <p:cNvPr id="770" name="Google Shape;770;p48"/>
            <p:cNvSpPr/>
            <p:nvPr/>
          </p:nvSpPr>
          <p:spPr>
            <a:xfrm>
              <a:off x="72390" y="72390"/>
              <a:ext cx="37066865" cy="17994974"/>
            </a:xfrm>
            <a:custGeom>
              <a:rect b="b" l="l" r="r" t="t"/>
              <a:pathLst>
                <a:path extrusionOk="0" h="17994974" w="37066866">
                  <a:moveTo>
                    <a:pt x="0" y="0"/>
                  </a:moveTo>
                  <a:lnTo>
                    <a:pt x="37066866" y="0"/>
                  </a:lnTo>
                  <a:lnTo>
                    <a:pt x="37066866" y="17994974"/>
                  </a:lnTo>
                  <a:lnTo>
                    <a:pt x="0" y="17994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71" name="Google Shape;771;p48"/>
            <p:cNvSpPr/>
            <p:nvPr/>
          </p:nvSpPr>
          <p:spPr>
            <a:xfrm>
              <a:off x="0" y="0"/>
              <a:ext cx="37211644" cy="18139755"/>
            </a:xfrm>
            <a:custGeom>
              <a:rect b="b" l="l" r="r" t="t"/>
              <a:pathLst>
                <a:path extrusionOk="0" h="18139755" w="37211645">
                  <a:moveTo>
                    <a:pt x="37066866" y="17994974"/>
                  </a:moveTo>
                  <a:lnTo>
                    <a:pt x="37211645" y="17994974"/>
                  </a:lnTo>
                  <a:lnTo>
                    <a:pt x="37211645" y="18139755"/>
                  </a:lnTo>
                  <a:lnTo>
                    <a:pt x="37066866" y="18139755"/>
                  </a:lnTo>
                  <a:lnTo>
                    <a:pt x="37066866" y="179949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994974"/>
                  </a:lnTo>
                  <a:lnTo>
                    <a:pt x="0" y="17994974"/>
                  </a:lnTo>
                  <a:lnTo>
                    <a:pt x="0" y="144780"/>
                  </a:lnTo>
                  <a:close/>
                  <a:moveTo>
                    <a:pt x="0" y="17994974"/>
                  </a:moveTo>
                  <a:lnTo>
                    <a:pt x="144780" y="17994974"/>
                  </a:lnTo>
                  <a:lnTo>
                    <a:pt x="144780" y="18139755"/>
                  </a:lnTo>
                  <a:lnTo>
                    <a:pt x="0" y="18139755"/>
                  </a:lnTo>
                  <a:lnTo>
                    <a:pt x="0" y="17994974"/>
                  </a:lnTo>
                  <a:close/>
                  <a:moveTo>
                    <a:pt x="37066866" y="144780"/>
                  </a:moveTo>
                  <a:lnTo>
                    <a:pt x="37211645" y="144780"/>
                  </a:lnTo>
                  <a:lnTo>
                    <a:pt x="37211645" y="17994974"/>
                  </a:lnTo>
                  <a:lnTo>
                    <a:pt x="37066866" y="17994974"/>
                  </a:lnTo>
                  <a:lnTo>
                    <a:pt x="37066866" y="144780"/>
                  </a:lnTo>
                  <a:close/>
                  <a:moveTo>
                    <a:pt x="144780" y="17994974"/>
                  </a:moveTo>
                  <a:lnTo>
                    <a:pt x="37066866" y="17994974"/>
                  </a:lnTo>
                  <a:lnTo>
                    <a:pt x="37066866" y="18139755"/>
                  </a:lnTo>
                  <a:lnTo>
                    <a:pt x="144780" y="18139755"/>
                  </a:lnTo>
                  <a:lnTo>
                    <a:pt x="144780" y="17994974"/>
                  </a:lnTo>
                  <a:close/>
                  <a:moveTo>
                    <a:pt x="37066866" y="0"/>
                  </a:moveTo>
                  <a:lnTo>
                    <a:pt x="37211645" y="0"/>
                  </a:lnTo>
                  <a:lnTo>
                    <a:pt x="37211645" y="144780"/>
                  </a:lnTo>
                  <a:lnTo>
                    <a:pt x="37066866" y="144780"/>
                  </a:lnTo>
                  <a:lnTo>
                    <a:pt x="370668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066866" y="0"/>
                  </a:lnTo>
                  <a:lnTo>
                    <a:pt x="370668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pic>
        <p:nvPicPr>
          <p:cNvPr id="772" name="Google Shape;77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10025574">
            <a:off x="7414206" y="-597849"/>
            <a:ext cx="2547301" cy="158395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8"/>
          <p:cNvSpPr txBox="1"/>
          <p:nvPr/>
        </p:nvSpPr>
        <p:spPr>
          <a:xfrm>
            <a:off x="723025" y="1899050"/>
            <a:ext cx="2500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eknik menyusuri tiap node dalam sebuah tree secara sistematis, sehingga semua node dapat dan  hanya satu kali saja dikunjungi.</a:t>
            </a:r>
            <a:endParaRPr sz="1300"/>
          </a:p>
        </p:txBody>
      </p:sp>
      <p:sp>
        <p:nvSpPr>
          <p:cNvPr id="774" name="Google Shape;774;p48"/>
          <p:cNvSpPr txBox="1"/>
          <p:nvPr/>
        </p:nvSpPr>
        <p:spPr>
          <a:xfrm>
            <a:off x="3492000" y="193077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 cara tranversal :</a:t>
            </a:r>
            <a:endParaRPr sz="1100">
              <a:solidFill>
                <a:srgbClr val="2B315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100"/>
              <a:buFont typeface="Verdana"/>
              <a:buAutoNum type="arabicPeriod"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preOrder.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100"/>
              <a:buFont typeface="Verdana"/>
              <a:buAutoNum type="arabicPeriod"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inOrder.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100"/>
              <a:buFont typeface="Verdana"/>
              <a:buAutoNum type="arabicPeriod"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postOrder.</a:t>
            </a:r>
            <a:endParaRPr sz="1100">
              <a:solidFill>
                <a:srgbClr val="2B315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100"/>
              <a:buFont typeface="Verdana"/>
              <a:buAutoNum type="arabicPeriod"/>
            </a:pP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levelOrder</a:t>
            </a:r>
            <a:endParaRPr sz="1100"/>
          </a:p>
        </p:txBody>
      </p:sp>
      <p:sp>
        <p:nvSpPr>
          <p:cNvPr id="775" name="Google Shape;775;p48"/>
          <p:cNvSpPr txBox="1"/>
          <p:nvPr/>
        </p:nvSpPr>
        <p:spPr>
          <a:xfrm>
            <a:off x="6139025" y="1956950"/>
            <a:ext cx="228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Untuk tree atau node yang kosong, tranversal tidak perlu dilakukan.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249543">
            <a:off x="-546978" y="3999688"/>
            <a:ext cx="2361298" cy="146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1581">
            <a:off x="1444131" y="4163929"/>
            <a:ext cx="1530556" cy="224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73562">
            <a:off x="41573" y="-972777"/>
            <a:ext cx="1516302" cy="22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49"/>
          <p:cNvSpPr txBox="1"/>
          <p:nvPr/>
        </p:nvSpPr>
        <p:spPr>
          <a:xfrm>
            <a:off x="1535139" y="463797"/>
            <a:ext cx="60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Traversing PreOrder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4" name="Google Shape;78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91815">
            <a:off x="7853996" y="3612255"/>
            <a:ext cx="1516301" cy="222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10025575">
            <a:off x="7414206" y="-597849"/>
            <a:ext cx="2547301" cy="1583959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9"/>
          <p:cNvSpPr txBox="1"/>
          <p:nvPr/>
        </p:nvSpPr>
        <p:spPr>
          <a:xfrm>
            <a:off x="1656875" y="1786601"/>
            <a:ext cx="1890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preOrder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Kunjungi root nya.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kiri.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kanan.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7" name="Google Shape;787;p49"/>
          <p:cNvSpPr txBox="1"/>
          <p:nvPr/>
        </p:nvSpPr>
        <p:spPr>
          <a:xfrm>
            <a:off x="6433566" y="12527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8" name="Google Shape;788;p49"/>
          <p:cNvSpPr txBox="1"/>
          <p:nvPr/>
        </p:nvSpPr>
        <p:spPr>
          <a:xfrm>
            <a:off x="5855207" y="1827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9" name="Google Shape;789;p49"/>
          <p:cNvSpPr txBox="1"/>
          <p:nvPr/>
        </p:nvSpPr>
        <p:spPr>
          <a:xfrm>
            <a:off x="7337678" y="18276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0" name="Google Shape;790;p49"/>
          <p:cNvSpPr txBox="1"/>
          <p:nvPr/>
        </p:nvSpPr>
        <p:spPr>
          <a:xfrm>
            <a:off x="7072503" y="23957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1" name="Google Shape;791;p49"/>
          <p:cNvSpPr/>
          <p:nvPr/>
        </p:nvSpPr>
        <p:spPr>
          <a:xfrm>
            <a:off x="6029515" y="1599628"/>
            <a:ext cx="1482090" cy="229076"/>
          </a:xfrm>
          <a:custGeom>
            <a:rect b="b" l="l" r="r" t="t"/>
            <a:pathLst>
              <a:path extrusionOk="0" h="305435" w="1976120">
                <a:moveTo>
                  <a:pt x="770763" y="0"/>
                </a:moveTo>
                <a:lnTo>
                  <a:pt x="0" y="304926"/>
                </a:lnTo>
              </a:path>
              <a:path extrusionOk="0" h="305435" w="1976120">
                <a:moveTo>
                  <a:pt x="769620" y="0"/>
                </a:moveTo>
                <a:lnTo>
                  <a:pt x="197573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2" name="Google Shape;792;p49"/>
          <p:cNvSpPr/>
          <p:nvPr/>
        </p:nvSpPr>
        <p:spPr>
          <a:xfrm>
            <a:off x="7245667" y="2174557"/>
            <a:ext cx="265747" cy="222408"/>
          </a:xfrm>
          <a:custGeom>
            <a:rect b="b" l="l" r="r" t="t"/>
            <a:pathLst>
              <a:path extrusionOk="0" h="296544" w="354329">
                <a:moveTo>
                  <a:pt x="354329" y="0"/>
                </a:moveTo>
                <a:lnTo>
                  <a:pt x="0" y="296037"/>
                </a:lnTo>
              </a:path>
            </a:pathLst>
          </a:custGeom>
          <a:noFill/>
          <a:ln cap="flat" cmpd="sng" w="28550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3" name="Google Shape;793;p49"/>
          <p:cNvSpPr txBox="1"/>
          <p:nvPr/>
        </p:nvSpPr>
        <p:spPr>
          <a:xfrm>
            <a:off x="5277992" y="23991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4" name="Google Shape;794;p49"/>
          <p:cNvSpPr txBox="1"/>
          <p:nvPr/>
        </p:nvSpPr>
        <p:spPr>
          <a:xfrm>
            <a:off x="6494145" y="23991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5" name="Google Shape;795;p49"/>
          <p:cNvSpPr/>
          <p:nvPr/>
        </p:nvSpPr>
        <p:spPr>
          <a:xfrm>
            <a:off x="5451157" y="21711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6" name="Google Shape;796;p49"/>
          <p:cNvSpPr txBox="1"/>
          <p:nvPr/>
        </p:nvSpPr>
        <p:spPr>
          <a:xfrm>
            <a:off x="5920358" y="2964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7" name="Google Shape;797;p49"/>
          <p:cNvSpPr txBox="1"/>
          <p:nvPr/>
        </p:nvSpPr>
        <p:spPr>
          <a:xfrm>
            <a:off x="7137653" y="29649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8" name="Google Shape;798;p49"/>
          <p:cNvSpPr/>
          <p:nvPr/>
        </p:nvSpPr>
        <p:spPr>
          <a:xfrm>
            <a:off x="6094666" y="27357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49"/>
          <p:cNvSpPr txBox="1"/>
          <p:nvPr/>
        </p:nvSpPr>
        <p:spPr>
          <a:xfrm>
            <a:off x="5343144" y="3531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0" name="Google Shape;800;p49"/>
          <p:cNvSpPr txBox="1"/>
          <p:nvPr/>
        </p:nvSpPr>
        <p:spPr>
          <a:xfrm>
            <a:off x="6559296" y="35318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5516309" y="33038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2" name="Google Shape;802;p49"/>
          <p:cNvSpPr txBox="1"/>
          <p:nvPr/>
        </p:nvSpPr>
        <p:spPr>
          <a:xfrm>
            <a:off x="4913470" y="4136802"/>
            <a:ext cx="3040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preOrder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249543">
            <a:off x="-546978" y="3999688"/>
            <a:ext cx="2361298" cy="146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1581">
            <a:off x="1444131" y="4163929"/>
            <a:ext cx="1530556" cy="224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73562">
            <a:off x="41573" y="-972777"/>
            <a:ext cx="1516302" cy="22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0"/>
          <p:cNvSpPr txBox="1"/>
          <p:nvPr/>
        </p:nvSpPr>
        <p:spPr>
          <a:xfrm>
            <a:off x="1535139" y="592847"/>
            <a:ext cx="60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Traversing InOrder</a:t>
            </a:r>
            <a:endParaRPr sz="3200">
              <a:solidFill>
                <a:srgbClr val="3B4C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1" name="Google Shape;81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91815">
            <a:off x="7853996" y="3612255"/>
            <a:ext cx="1516301" cy="222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10025575">
            <a:off x="7414206" y="-597849"/>
            <a:ext cx="2547301" cy="1583959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50"/>
          <p:cNvSpPr txBox="1"/>
          <p:nvPr/>
        </p:nvSpPr>
        <p:spPr>
          <a:xfrm>
            <a:off x="1665075" y="2020137"/>
            <a:ext cx="2569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inOrder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kiri.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Kunjungi root nya.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kanan.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4" name="Google Shape;814;p50"/>
          <p:cNvSpPr txBox="1"/>
          <p:nvPr/>
        </p:nvSpPr>
        <p:spPr>
          <a:xfrm>
            <a:off x="65097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5" name="Google Shape;815;p50"/>
          <p:cNvSpPr txBox="1"/>
          <p:nvPr/>
        </p:nvSpPr>
        <p:spPr>
          <a:xfrm>
            <a:off x="59314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6" name="Google Shape;816;p50"/>
          <p:cNvSpPr txBox="1"/>
          <p:nvPr/>
        </p:nvSpPr>
        <p:spPr>
          <a:xfrm>
            <a:off x="7413878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7" name="Google Shape;817;p50"/>
          <p:cNvSpPr txBox="1"/>
          <p:nvPr/>
        </p:nvSpPr>
        <p:spPr>
          <a:xfrm>
            <a:off x="7148703" y="26243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8" name="Google Shape;818;p50"/>
          <p:cNvSpPr/>
          <p:nvPr/>
        </p:nvSpPr>
        <p:spPr>
          <a:xfrm>
            <a:off x="6105715" y="1828228"/>
            <a:ext cx="1482090" cy="229076"/>
          </a:xfrm>
          <a:custGeom>
            <a:rect b="b" l="l" r="r" t="t"/>
            <a:pathLst>
              <a:path extrusionOk="0" h="305435" w="1976120">
                <a:moveTo>
                  <a:pt x="770763" y="0"/>
                </a:moveTo>
                <a:lnTo>
                  <a:pt x="0" y="304926"/>
                </a:lnTo>
              </a:path>
              <a:path extrusionOk="0" h="305435" w="1976120">
                <a:moveTo>
                  <a:pt x="769620" y="0"/>
                </a:moveTo>
                <a:lnTo>
                  <a:pt x="197573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9" name="Google Shape;819;p50"/>
          <p:cNvSpPr/>
          <p:nvPr/>
        </p:nvSpPr>
        <p:spPr>
          <a:xfrm>
            <a:off x="7321867" y="2403157"/>
            <a:ext cx="265747" cy="222408"/>
          </a:xfrm>
          <a:custGeom>
            <a:rect b="b" l="l" r="r" t="t"/>
            <a:pathLst>
              <a:path extrusionOk="0" h="296544" w="354329">
                <a:moveTo>
                  <a:pt x="354329" y="0"/>
                </a:moveTo>
                <a:lnTo>
                  <a:pt x="0" y="296037"/>
                </a:lnTo>
              </a:path>
            </a:pathLst>
          </a:custGeom>
          <a:noFill/>
          <a:ln cap="flat" cmpd="sng" w="28550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0" name="Google Shape;820;p50"/>
          <p:cNvSpPr txBox="1"/>
          <p:nvPr/>
        </p:nvSpPr>
        <p:spPr>
          <a:xfrm>
            <a:off x="53541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1" name="Google Shape;821;p50"/>
          <p:cNvSpPr txBox="1"/>
          <p:nvPr/>
        </p:nvSpPr>
        <p:spPr>
          <a:xfrm>
            <a:off x="6570348" y="2627750"/>
            <a:ext cx="265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2" name="Google Shape;822;p50"/>
          <p:cNvSpPr/>
          <p:nvPr/>
        </p:nvSpPr>
        <p:spPr>
          <a:xfrm>
            <a:off x="55273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3" name="Google Shape;823;p50"/>
          <p:cNvSpPr txBox="1"/>
          <p:nvPr/>
        </p:nvSpPr>
        <p:spPr>
          <a:xfrm>
            <a:off x="59965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4" name="Google Shape;824;p50"/>
          <p:cNvSpPr txBox="1"/>
          <p:nvPr/>
        </p:nvSpPr>
        <p:spPr>
          <a:xfrm>
            <a:off x="72138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5" name="Google Shape;825;p50"/>
          <p:cNvSpPr/>
          <p:nvPr/>
        </p:nvSpPr>
        <p:spPr>
          <a:xfrm>
            <a:off x="6170866" y="29643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6" name="Google Shape;826;p50"/>
          <p:cNvSpPr txBox="1"/>
          <p:nvPr/>
        </p:nvSpPr>
        <p:spPr>
          <a:xfrm>
            <a:off x="54193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7" name="Google Shape;827;p50"/>
          <p:cNvSpPr txBox="1"/>
          <p:nvPr/>
        </p:nvSpPr>
        <p:spPr>
          <a:xfrm>
            <a:off x="66354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8" name="Google Shape;828;p50"/>
          <p:cNvSpPr/>
          <p:nvPr/>
        </p:nvSpPr>
        <p:spPr>
          <a:xfrm>
            <a:off x="5592509" y="35324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9" name="Google Shape;829;p50"/>
          <p:cNvSpPr txBox="1"/>
          <p:nvPr/>
        </p:nvSpPr>
        <p:spPr>
          <a:xfrm>
            <a:off x="5065586" y="4365402"/>
            <a:ext cx="2889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inOrder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249543">
            <a:off x="-546978" y="3999688"/>
            <a:ext cx="2361298" cy="146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1581">
            <a:off x="1444131" y="4163929"/>
            <a:ext cx="1530556" cy="224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73562">
            <a:off x="41573" y="-972777"/>
            <a:ext cx="1516302" cy="22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1"/>
          <p:cNvSpPr txBox="1"/>
          <p:nvPr/>
        </p:nvSpPr>
        <p:spPr>
          <a:xfrm>
            <a:off x="1535139" y="544797"/>
            <a:ext cx="60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Traversing PostOrder</a:t>
            </a:r>
            <a:endParaRPr sz="3200">
              <a:solidFill>
                <a:srgbClr val="3B4C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8" name="Google Shape;8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91815">
            <a:off x="7853996" y="3612255"/>
            <a:ext cx="1516301" cy="222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10025575">
            <a:off x="7414206" y="-597849"/>
            <a:ext cx="2547301" cy="158395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1"/>
          <p:cNvSpPr txBox="1"/>
          <p:nvPr/>
        </p:nvSpPr>
        <p:spPr>
          <a:xfrm>
            <a:off x="1549572" y="2096327"/>
            <a:ext cx="27630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postOrder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kiri.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Telusuri subtree kanan.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AutoNum type="arabicPeriod"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Kunjungi root nya.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1" name="Google Shape;841;p51"/>
          <p:cNvSpPr txBox="1"/>
          <p:nvPr/>
        </p:nvSpPr>
        <p:spPr>
          <a:xfrm>
            <a:off x="6509766" y="14813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2" name="Google Shape;842;p51"/>
          <p:cNvSpPr txBox="1"/>
          <p:nvPr/>
        </p:nvSpPr>
        <p:spPr>
          <a:xfrm>
            <a:off x="5931407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3" name="Google Shape;843;p51"/>
          <p:cNvSpPr txBox="1"/>
          <p:nvPr/>
        </p:nvSpPr>
        <p:spPr>
          <a:xfrm>
            <a:off x="7413878" y="20562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4" name="Google Shape;844;p51"/>
          <p:cNvSpPr txBox="1"/>
          <p:nvPr/>
        </p:nvSpPr>
        <p:spPr>
          <a:xfrm>
            <a:off x="7148703" y="26243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5" name="Google Shape;845;p51"/>
          <p:cNvSpPr/>
          <p:nvPr/>
        </p:nvSpPr>
        <p:spPr>
          <a:xfrm>
            <a:off x="6105715" y="1828228"/>
            <a:ext cx="1482090" cy="229076"/>
          </a:xfrm>
          <a:custGeom>
            <a:rect b="b" l="l" r="r" t="t"/>
            <a:pathLst>
              <a:path extrusionOk="0" h="305435" w="1976120">
                <a:moveTo>
                  <a:pt x="770763" y="0"/>
                </a:moveTo>
                <a:lnTo>
                  <a:pt x="0" y="304926"/>
                </a:lnTo>
              </a:path>
              <a:path extrusionOk="0" h="305435" w="1976120">
                <a:moveTo>
                  <a:pt x="769620" y="0"/>
                </a:moveTo>
                <a:lnTo>
                  <a:pt x="197573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46" name="Google Shape;846;p51"/>
          <p:cNvSpPr/>
          <p:nvPr/>
        </p:nvSpPr>
        <p:spPr>
          <a:xfrm>
            <a:off x="7321867" y="2403157"/>
            <a:ext cx="265747" cy="222408"/>
          </a:xfrm>
          <a:custGeom>
            <a:rect b="b" l="l" r="r" t="t"/>
            <a:pathLst>
              <a:path extrusionOk="0" h="296544" w="354329">
                <a:moveTo>
                  <a:pt x="354329" y="0"/>
                </a:moveTo>
                <a:lnTo>
                  <a:pt x="0" y="296037"/>
                </a:lnTo>
              </a:path>
            </a:pathLst>
          </a:custGeom>
          <a:noFill/>
          <a:ln cap="flat" cmpd="sng" w="28550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47" name="Google Shape;847;p51"/>
          <p:cNvSpPr txBox="1"/>
          <p:nvPr/>
        </p:nvSpPr>
        <p:spPr>
          <a:xfrm>
            <a:off x="5354192" y="26277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8" name="Google Shape;848;p51"/>
          <p:cNvSpPr txBox="1"/>
          <p:nvPr/>
        </p:nvSpPr>
        <p:spPr>
          <a:xfrm>
            <a:off x="6570345" y="26277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9" name="Google Shape;849;p51"/>
          <p:cNvSpPr/>
          <p:nvPr/>
        </p:nvSpPr>
        <p:spPr>
          <a:xfrm>
            <a:off x="5527357" y="23997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0" name="Google Shape;850;p51"/>
          <p:cNvSpPr txBox="1"/>
          <p:nvPr/>
        </p:nvSpPr>
        <p:spPr>
          <a:xfrm>
            <a:off x="5996558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1" name="Google Shape;851;p51"/>
          <p:cNvSpPr txBox="1"/>
          <p:nvPr/>
        </p:nvSpPr>
        <p:spPr>
          <a:xfrm>
            <a:off x="7213853" y="31935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2" name="Google Shape;852;p51"/>
          <p:cNvSpPr/>
          <p:nvPr/>
        </p:nvSpPr>
        <p:spPr>
          <a:xfrm>
            <a:off x="6170866" y="29643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3" name="Google Shape;853;p51"/>
          <p:cNvSpPr txBox="1"/>
          <p:nvPr/>
        </p:nvSpPr>
        <p:spPr>
          <a:xfrm>
            <a:off x="5419344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4" name="Google Shape;854;p51"/>
          <p:cNvSpPr txBox="1"/>
          <p:nvPr/>
        </p:nvSpPr>
        <p:spPr>
          <a:xfrm>
            <a:off x="6635496" y="37604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5" name="Google Shape;855;p51"/>
          <p:cNvSpPr/>
          <p:nvPr/>
        </p:nvSpPr>
        <p:spPr>
          <a:xfrm>
            <a:off x="5592509" y="35324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6" name="Google Shape;856;p51"/>
          <p:cNvSpPr txBox="1"/>
          <p:nvPr/>
        </p:nvSpPr>
        <p:spPr>
          <a:xfrm>
            <a:off x="4948525" y="4365398"/>
            <a:ext cx="3124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postOrder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249543">
            <a:off x="-546978" y="3999688"/>
            <a:ext cx="2361298" cy="146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1581">
            <a:off x="1444131" y="4163929"/>
            <a:ext cx="1530556" cy="224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73562">
            <a:off x="41573" y="-972777"/>
            <a:ext cx="1516302" cy="22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52"/>
          <p:cNvSpPr txBox="1"/>
          <p:nvPr/>
        </p:nvSpPr>
        <p:spPr>
          <a:xfrm>
            <a:off x="1535139" y="553847"/>
            <a:ext cx="60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Traversing LevelOrder</a:t>
            </a:r>
            <a:endParaRPr sz="3200">
              <a:solidFill>
                <a:srgbClr val="3B4C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5" name="Google Shape;86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91815">
            <a:off x="7853996" y="3612255"/>
            <a:ext cx="1516301" cy="222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10025575">
            <a:off x="7414206" y="-597849"/>
            <a:ext cx="2547301" cy="1583959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2"/>
          <p:cNvSpPr txBox="1"/>
          <p:nvPr/>
        </p:nvSpPr>
        <p:spPr>
          <a:xfrm>
            <a:off x="6662166" y="140512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8" name="Google Shape;868;p52"/>
          <p:cNvSpPr txBox="1"/>
          <p:nvPr/>
        </p:nvSpPr>
        <p:spPr>
          <a:xfrm>
            <a:off x="6083807" y="19800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9" name="Google Shape;869;p52"/>
          <p:cNvSpPr txBox="1"/>
          <p:nvPr/>
        </p:nvSpPr>
        <p:spPr>
          <a:xfrm>
            <a:off x="7566278" y="19800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0" name="Google Shape;870;p52"/>
          <p:cNvSpPr txBox="1"/>
          <p:nvPr/>
        </p:nvSpPr>
        <p:spPr>
          <a:xfrm>
            <a:off x="7301103" y="254812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1" name="Google Shape;871;p52"/>
          <p:cNvSpPr/>
          <p:nvPr/>
        </p:nvSpPr>
        <p:spPr>
          <a:xfrm>
            <a:off x="6258115" y="1752028"/>
            <a:ext cx="1482090" cy="229076"/>
          </a:xfrm>
          <a:custGeom>
            <a:rect b="b" l="l" r="r" t="t"/>
            <a:pathLst>
              <a:path extrusionOk="0" h="305435" w="1976120">
                <a:moveTo>
                  <a:pt x="770763" y="0"/>
                </a:moveTo>
                <a:lnTo>
                  <a:pt x="0" y="304926"/>
                </a:lnTo>
              </a:path>
              <a:path extrusionOk="0" h="305435" w="1976120">
                <a:moveTo>
                  <a:pt x="769620" y="0"/>
                </a:moveTo>
                <a:lnTo>
                  <a:pt x="197573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2" name="Google Shape;872;p52"/>
          <p:cNvSpPr/>
          <p:nvPr/>
        </p:nvSpPr>
        <p:spPr>
          <a:xfrm>
            <a:off x="7474267" y="2326957"/>
            <a:ext cx="265747" cy="222408"/>
          </a:xfrm>
          <a:custGeom>
            <a:rect b="b" l="l" r="r" t="t"/>
            <a:pathLst>
              <a:path extrusionOk="0" h="296544" w="354329">
                <a:moveTo>
                  <a:pt x="354329" y="0"/>
                </a:moveTo>
                <a:lnTo>
                  <a:pt x="0" y="296037"/>
                </a:lnTo>
              </a:path>
            </a:pathLst>
          </a:custGeom>
          <a:noFill/>
          <a:ln cap="flat" cmpd="sng" w="28550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3" name="Google Shape;873;p52"/>
          <p:cNvSpPr txBox="1"/>
          <p:nvPr/>
        </p:nvSpPr>
        <p:spPr>
          <a:xfrm>
            <a:off x="5506592" y="255155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4" name="Google Shape;874;p52"/>
          <p:cNvSpPr txBox="1"/>
          <p:nvPr/>
        </p:nvSpPr>
        <p:spPr>
          <a:xfrm>
            <a:off x="6722745" y="255155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5" name="Google Shape;875;p52"/>
          <p:cNvSpPr/>
          <p:nvPr/>
        </p:nvSpPr>
        <p:spPr>
          <a:xfrm>
            <a:off x="5679757" y="232352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6" name="Google Shape;876;p52"/>
          <p:cNvSpPr txBox="1"/>
          <p:nvPr/>
        </p:nvSpPr>
        <p:spPr>
          <a:xfrm>
            <a:off x="6148958" y="31173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7" name="Google Shape;877;p52"/>
          <p:cNvSpPr txBox="1"/>
          <p:nvPr/>
        </p:nvSpPr>
        <p:spPr>
          <a:xfrm>
            <a:off x="7366253" y="311734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8" name="Google Shape;878;p52"/>
          <p:cNvSpPr/>
          <p:nvPr/>
        </p:nvSpPr>
        <p:spPr>
          <a:xfrm>
            <a:off x="6323266" y="288817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9" name="Google Shape;879;p52"/>
          <p:cNvSpPr txBox="1"/>
          <p:nvPr/>
        </p:nvSpPr>
        <p:spPr>
          <a:xfrm>
            <a:off x="5571744" y="36842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0" name="Google Shape;880;p52"/>
          <p:cNvSpPr txBox="1"/>
          <p:nvPr/>
        </p:nvSpPr>
        <p:spPr>
          <a:xfrm>
            <a:off x="6787896" y="368426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1" name="Google Shape;881;p52"/>
          <p:cNvSpPr/>
          <p:nvPr/>
        </p:nvSpPr>
        <p:spPr>
          <a:xfrm>
            <a:off x="5744909" y="3456241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2" name="Google Shape;882;p52"/>
          <p:cNvSpPr txBox="1"/>
          <p:nvPr/>
        </p:nvSpPr>
        <p:spPr>
          <a:xfrm>
            <a:off x="5100925" y="4289198"/>
            <a:ext cx="3124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level-Order = </a:t>
            </a:r>
            <a:endParaRPr b="1" sz="1800">
              <a:solidFill>
                <a:srgbClr val="EE466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A,B,C,D,E,F,G,H,I,J</a:t>
            </a:r>
            <a:endParaRPr b="1" sz="1800">
              <a:solidFill>
                <a:srgbClr val="EE46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3" name="Google Shape;883;p52"/>
          <p:cNvSpPr txBox="1"/>
          <p:nvPr/>
        </p:nvSpPr>
        <p:spPr>
          <a:xfrm>
            <a:off x="1339797" y="1971402"/>
            <a:ext cx="2763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levelOrder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4" name="Google Shape;884;p52"/>
          <p:cNvSpPr txBox="1"/>
          <p:nvPr/>
        </p:nvSpPr>
        <p:spPr>
          <a:xfrm>
            <a:off x="1263600" y="221041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Dimulai dari s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impul tingkat 1, tingkat 2 dan seterusnya, berurutan dari simpul paling kiri ke kanan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3"/>
          <p:cNvGrpSpPr/>
          <p:nvPr/>
        </p:nvGrpSpPr>
        <p:grpSpPr>
          <a:xfrm>
            <a:off x="4199500" y="126159"/>
            <a:ext cx="4104125" cy="2962144"/>
            <a:chOff x="-993333" y="-2724250"/>
            <a:chExt cx="10944333" cy="7899049"/>
          </a:xfrm>
        </p:grpSpPr>
        <p:sp>
          <p:nvSpPr>
            <p:cNvPr id="890" name="Google Shape;890;p53"/>
            <p:cNvSpPr txBox="1"/>
            <p:nvPr/>
          </p:nvSpPr>
          <p:spPr>
            <a:xfrm>
              <a:off x="-993333" y="-2724250"/>
              <a:ext cx="99510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2800">
                  <a:solidFill>
                    <a:srgbClr val="3B4C42"/>
                  </a:solidFill>
                </a:rPr>
                <a:t>OPERASI PADA TREE</a:t>
              </a:r>
              <a:endParaRPr sz="100"/>
            </a:p>
          </p:txBody>
        </p:sp>
        <p:sp>
          <p:nvSpPr>
            <p:cNvPr id="891" name="Google Shape;891;p53"/>
            <p:cNvSpPr txBox="1"/>
            <p:nvPr/>
          </p:nvSpPr>
          <p:spPr>
            <a:xfrm>
              <a:off x="0" y="4887399"/>
              <a:ext cx="9951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892" name="Google Shape;89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00442" y="1034423"/>
            <a:ext cx="3397062" cy="3360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53"/>
          <p:cNvSpPr txBox="1"/>
          <p:nvPr/>
        </p:nvSpPr>
        <p:spPr>
          <a:xfrm>
            <a:off x="2753125" y="676050"/>
            <a:ext cx="61182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membentuk binary tree baru yang masih kosong.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Clear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mengosongkan binary tree yang sudah ada atau menghapus semua node pada</a:t>
            </a:r>
            <a:r>
              <a:rPr lang="id" sz="11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binary tree.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Empty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memeriksa apakah binary tree masih kosong atau tidak.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Insert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memasukkan sebuah node kedalam tree.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88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Find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mencari root, parent, left child, atau right child dari suatu node dengan syarat tree  tidak boleh kosong.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Update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mengubah isi dari node yang ditunjuk oleh pointer current dengan syarat tree</a:t>
            </a:r>
            <a:r>
              <a:rPr lang="id" sz="11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tidak boleh kosong.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317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Retrieve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mengetahui isi dari node yang ditunjuk pointer current dengan syarat tree  tidak boleh kosong.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Delete Sub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menghapus sebuah subtree (node beserta seluruh descendant-nya) yang</a:t>
            </a:r>
            <a:r>
              <a:rPr lang="id" sz="11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ditunjuk pointer current dengan syarat tree tidak boleh kosong.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3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Characteristic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mengetahui karakteristik dari suatu tree. Yakni size, height, serta average  lenght-nya.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Tranverse : </a:t>
            </a:r>
            <a:r>
              <a:rPr lang="id" sz="11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digunakan untuk mengunjungi seluruh node-node pada tree dengan cara tranversal.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AE9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2645353" y="484500"/>
            <a:ext cx="40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GAMBARAN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7524" y="21276"/>
            <a:ext cx="1171750" cy="17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23" y="-434474"/>
            <a:ext cx="1063525" cy="15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9775" y="1569725"/>
            <a:ext cx="2591426" cy="25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7220937" y="1419599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642580" y="1994528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7859875" y="1994528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707475" y="2562599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6815744" y="176650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3" name="Google Shape;183;p27"/>
          <p:cNvSpPr txBox="1"/>
          <p:nvPr/>
        </p:nvSpPr>
        <p:spPr>
          <a:xfrm>
            <a:off x="6064221" y="2566028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281517" y="2566028"/>
            <a:ext cx="3468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6238530" y="2338000"/>
            <a:ext cx="1216343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952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6" name="Google Shape;186;p27"/>
          <p:cNvSpPr txBox="1"/>
          <p:nvPr/>
        </p:nvSpPr>
        <p:spPr>
          <a:xfrm>
            <a:off x="6707730" y="3131813"/>
            <a:ext cx="346800" cy="27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7925026" y="3131813"/>
            <a:ext cx="346800" cy="27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882038" y="2902641"/>
            <a:ext cx="1216343" cy="229076"/>
          </a:xfrm>
          <a:custGeom>
            <a:rect b="b" l="l" r="r" t="t"/>
            <a:pathLst>
              <a:path extrusionOk="0" h="305435" w="1621790">
                <a:moveTo>
                  <a:pt x="770762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8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7"/>
          <p:cNvSpPr txBox="1"/>
          <p:nvPr/>
        </p:nvSpPr>
        <p:spPr>
          <a:xfrm>
            <a:off x="6129373" y="3698741"/>
            <a:ext cx="346800" cy="27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7346667" y="3698741"/>
            <a:ext cx="346800" cy="27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303679" y="3470713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2" name="Google Shape;192;p27"/>
          <p:cNvSpPr txBox="1"/>
          <p:nvPr/>
        </p:nvSpPr>
        <p:spPr>
          <a:xfrm>
            <a:off x="1925438" y="4423243"/>
            <a:ext cx="1410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SEBENARNYA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378527" y="4326102"/>
            <a:ext cx="2152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STRUKTUR DATA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3438450" y="3894825"/>
            <a:ext cx="658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akar (root)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005950" y="1994525"/>
            <a:ext cx="658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daun (leaf)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" name="Google Shape;196;p27"/>
          <p:cNvCxnSpPr/>
          <p:nvPr/>
        </p:nvCxnSpPr>
        <p:spPr>
          <a:xfrm flipH="1" rot="10800000">
            <a:off x="4268200" y="2698125"/>
            <a:ext cx="9000" cy="138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 txBox="1"/>
          <p:nvPr/>
        </p:nvSpPr>
        <p:spPr>
          <a:xfrm>
            <a:off x="8358425" y="1183988"/>
            <a:ext cx="658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akar (root)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8399475" y="3698750"/>
            <a:ext cx="658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daun (leaf)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9" name="Google Shape;199;p27"/>
          <p:cNvCxnSpPr/>
          <p:nvPr/>
        </p:nvCxnSpPr>
        <p:spPr>
          <a:xfrm flipH="1">
            <a:off x="8726025" y="1922075"/>
            <a:ext cx="7500" cy="157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7"/>
          <p:cNvCxnSpPr>
            <a:stCxn id="180" idx="2"/>
          </p:cNvCxnSpPr>
          <p:nvPr/>
        </p:nvCxnSpPr>
        <p:spPr>
          <a:xfrm flipH="1">
            <a:off x="7837975" y="2272928"/>
            <a:ext cx="195300" cy="2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AE95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4"/>
          <p:cNvSpPr txBox="1"/>
          <p:nvPr/>
        </p:nvSpPr>
        <p:spPr>
          <a:xfrm>
            <a:off x="1277400" y="1894500"/>
            <a:ext cx="6589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Implementasi Algoritma</a:t>
            </a:r>
            <a:endParaRPr sz="4000">
              <a:solidFill>
                <a:srgbClr val="F7F4E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F7F4E6"/>
                </a:solidFill>
                <a:latin typeface="Trebuchet MS"/>
                <a:ea typeface="Trebuchet MS"/>
                <a:cs typeface="Trebuchet MS"/>
                <a:sym typeface="Trebuchet MS"/>
              </a:rPr>
              <a:t>dalam Bahasa C</a:t>
            </a:r>
            <a:endParaRPr sz="4000">
              <a:solidFill>
                <a:srgbClr val="F7F4E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9" name="Google Shape;8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7524" y="21276"/>
            <a:ext cx="1171750" cy="17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23" y="-434474"/>
            <a:ext cx="1063525" cy="15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55"/>
          <p:cNvSpPr txBox="1"/>
          <p:nvPr/>
        </p:nvSpPr>
        <p:spPr>
          <a:xfrm>
            <a:off x="4429441" y="203625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8" name="Google Shape;908;p55"/>
          <p:cNvSpPr txBox="1"/>
          <p:nvPr/>
        </p:nvSpPr>
        <p:spPr>
          <a:xfrm>
            <a:off x="3851082" y="26111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9" name="Google Shape;909;p55"/>
          <p:cNvSpPr txBox="1"/>
          <p:nvPr/>
        </p:nvSpPr>
        <p:spPr>
          <a:xfrm>
            <a:off x="5068378" y="26111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0" name="Google Shape;910;p55"/>
          <p:cNvSpPr txBox="1"/>
          <p:nvPr/>
        </p:nvSpPr>
        <p:spPr>
          <a:xfrm>
            <a:off x="4901978" y="3176453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1" name="Google Shape;911;p55"/>
          <p:cNvSpPr/>
          <p:nvPr/>
        </p:nvSpPr>
        <p:spPr>
          <a:xfrm>
            <a:off x="4025390" y="2383153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2" name="Google Shape;912;p55"/>
          <p:cNvSpPr txBox="1"/>
          <p:nvPr/>
        </p:nvSpPr>
        <p:spPr>
          <a:xfrm>
            <a:off x="3273867" y="3182682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3" name="Google Shape;913;p55"/>
          <p:cNvSpPr txBox="1"/>
          <p:nvPr/>
        </p:nvSpPr>
        <p:spPr>
          <a:xfrm>
            <a:off x="4490020" y="31826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4" name="Google Shape;914;p55"/>
          <p:cNvSpPr txBox="1"/>
          <p:nvPr/>
        </p:nvSpPr>
        <p:spPr>
          <a:xfrm>
            <a:off x="3916233" y="37484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5" name="Google Shape;915;p55"/>
          <p:cNvSpPr txBox="1"/>
          <p:nvPr/>
        </p:nvSpPr>
        <p:spPr>
          <a:xfrm>
            <a:off x="5133528" y="37484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6" name="Google Shape;916;p55"/>
          <p:cNvSpPr/>
          <p:nvPr/>
        </p:nvSpPr>
        <p:spPr>
          <a:xfrm>
            <a:off x="3447032" y="29546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7" name="Google Shape;917;p55"/>
          <p:cNvSpPr/>
          <p:nvPr/>
        </p:nvSpPr>
        <p:spPr>
          <a:xfrm>
            <a:off x="4090541" y="3519295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8" name="Google Shape;918;p55"/>
          <p:cNvSpPr txBox="1"/>
          <p:nvPr/>
        </p:nvSpPr>
        <p:spPr>
          <a:xfrm>
            <a:off x="3339019" y="43153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9" name="Google Shape;919;p55"/>
          <p:cNvSpPr txBox="1"/>
          <p:nvPr/>
        </p:nvSpPr>
        <p:spPr>
          <a:xfrm>
            <a:off x="4555171" y="43153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0" name="Google Shape;920;p55"/>
          <p:cNvSpPr/>
          <p:nvPr/>
        </p:nvSpPr>
        <p:spPr>
          <a:xfrm>
            <a:off x="3512184" y="4087366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1" name="Google Shape;921;p55"/>
          <p:cNvSpPr txBox="1"/>
          <p:nvPr/>
        </p:nvSpPr>
        <p:spPr>
          <a:xfrm>
            <a:off x="1535100" y="912077"/>
            <a:ext cx="60738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Contoh Implementasi </a:t>
            </a:r>
            <a:endParaRPr sz="2600">
              <a:solidFill>
                <a:srgbClr val="3B4C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Tree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2" name="Google Shape;922;p55"/>
          <p:cNvSpPr/>
          <p:nvPr/>
        </p:nvSpPr>
        <p:spPr>
          <a:xfrm>
            <a:off x="5068367" y="2889582"/>
            <a:ext cx="265747" cy="222408"/>
          </a:xfrm>
          <a:custGeom>
            <a:rect b="b" l="l" r="r" t="t"/>
            <a:pathLst>
              <a:path extrusionOk="0" h="296544" w="354329">
                <a:moveTo>
                  <a:pt x="354329" y="0"/>
                </a:moveTo>
                <a:lnTo>
                  <a:pt x="0" y="296037"/>
                </a:lnTo>
              </a:path>
            </a:pathLst>
          </a:custGeom>
          <a:noFill/>
          <a:ln cap="flat" cmpd="sng" w="28550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5644" y="-759601"/>
            <a:ext cx="4422513" cy="599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6660" y="4184561"/>
            <a:ext cx="3467999" cy="133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56"/>
          <p:cNvSpPr txBox="1"/>
          <p:nvPr/>
        </p:nvSpPr>
        <p:spPr>
          <a:xfrm>
            <a:off x="3076000" y="209160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9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TERIMA KASIH</a:t>
            </a:r>
            <a:endParaRPr b="1" sz="2900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0" name="Google Shape;93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3056" y="-855276"/>
            <a:ext cx="4422513" cy="599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1680373" y="412200"/>
            <a:ext cx="353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KONSEP TREE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6" name="Google Shape;206;p28"/>
          <p:cNvGrpSpPr/>
          <p:nvPr/>
        </p:nvGrpSpPr>
        <p:grpSpPr>
          <a:xfrm>
            <a:off x="271603" y="1379045"/>
            <a:ext cx="1853235" cy="1371304"/>
            <a:chOff x="0" y="0"/>
            <a:chExt cx="43198953" cy="36665882"/>
          </a:xfrm>
        </p:grpSpPr>
        <p:sp>
          <p:nvSpPr>
            <p:cNvPr id="207" name="Google Shape;207;p28"/>
            <p:cNvSpPr/>
            <p:nvPr/>
          </p:nvSpPr>
          <p:spPr>
            <a:xfrm>
              <a:off x="72390" y="72390"/>
              <a:ext cx="43054174" cy="36521103"/>
            </a:xfrm>
            <a:custGeom>
              <a:rect b="b" l="l" r="r" t="t"/>
              <a:pathLst>
                <a:path extrusionOk="0" h="36521104" w="43054175">
                  <a:moveTo>
                    <a:pt x="0" y="0"/>
                  </a:moveTo>
                  <a:lnTo>
                    <a:pt x="43054175" y="0"/>
                  </a:lnTo>
                  <a:lnTo>
                    <a:pt x="43054175" y="36521104"/>
                  </a:lnTo>
                  <a:lnTo>
                    <a:pt x="0" y="3652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D8BE"/>
            </a:solidFill>
            <a:ln>
              <a:noFill/>
            </a:ln>
          </p:spPr>
        </p:sp>
        <p:sp>
          <p:nvSpPr>
            <p:cNvPr id="208" name="Google Shape;208;p28"/>
            <p:cNvSpPr/>
            <p:nvPr/>
          </p:nvSpPr>
          <p:spPr>
            <a:xfrm>
              <a:off x="0" y="0"/>
              <a:ext cx="43198953" cy="36665882"/>
            </a:xfrm>
            <a:custGeom>
              <a:rect b="b" l="l" r="r" t="t"/>
              <a:pathLst>
                <a:path extrusionOk="0" h="36665883" w="43198954">
                  <a:moveTo>
                    <a:pt x="43054175" y="36521104"/>
                  </a:moveTo>
                  <a:lnTo>
                    <a:pt x="43198954" y="36521104"/>
                  </a:lnTo>
                  <a:lnTo>
                    <a:pt x="43198954" y="36665883"/>
                  </a:lnTo>
                  <a:lnTo>
                    <a:pt x="43054175" y="36665883"/>
                  </a:lnTo>
                  <a:lnTo>
                    <a:pt x="43054175" y="365211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521104"/>
                  </a:lnTo>
                  <a:lnTo>
                    <a:pt x="0" y="36521104"/>
                  </a:lnTo>
                  <a:lnTo>
                    <a:pt x="0" y="144780"/>
                  </a:lnTo>
                  <a:close/>
                  <a:moveTo>
                    <a:pt x="0" y="36521104"/>
                  </a:moveTo>
                  <a:lnTo>
                    <a:pt x="144780" y="36521104"/>
                  </a:lnTo>
                  <a:lnTo>
                    <a:pt x="144780" y="36665883"/>
                  </a:lnTo>
                  <a:lnTo>
                    <a:pt x="0" y="36665883"/>
                  </a:lnTo>
                  <a:lnTo>
                    <a:pt x="0" y="36521104"/>
                  </a:lnTo>
                  <a:close/>
                  <a:moveTo>
                    <a:pt x="43054175" y="144780"/>
                  </a:moveTo>
                  <a:lnTo>
                    <a:pt x="43198954" y="144780"/>
                  </a:lnTo>
                  <a:lnTo>
                    <a:pt x="43198954" y="36521104"/>
                  </a:lnTo>
                  <a:lnTo>
                    <a:pt x="43054175" y="36521104"/>
                  </a:lnTo>
                  <a:lnTo>
                    <a:pt x="43054175" y="144780"/>
                  </a:lnTo>
                  <a:close/>
                  <a:moveTo>
                    <a:pt x="144780" y="36521104"/>
                  </a:moveTo>
                  <a:lnTo>
                    <a:pt x="43054175" y="36521104"/>
                  </a:lnTo>
                  <a:lnTo>
                    <a:pt x="43054175" y="36665883"/>
                  </a:lnTo>
                  <a:lnTo>
                    <a:pt x="144780" y="36665883"/>
                  </a:lnTo>
                  <a:lnTo>
                    <a:pt x="144780" y="36521104"/>
                  </a:lnTo>
                  <a:close/>
                  <a:moveTo>
                    <a:pt x="43054175" y="0"/>
                  </a:moveTo>
                  <a:lnTo>
                    <a:pt x="43198954" y="0"/>
                  </a:lnTo>
                  <a:lnTo>
                    <a:pt x="43198954" y="144780"/>
                  </a:lnTo>
                  <a:lnTo>
                    <a:pt x="43054175" y="144780"/>
                  </a:lnTo>
                  <a:lnTo>
                    <a:pt x="4305417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054175" y="0"/>
                  </a:lnTo>
                  <a:lnTo>
                    <a:pt x="4305417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sp>
        <p:nvSpPr>
          <p:cNvPr id="209" name="Google Shape;209;p28"/>
          <p:cNvSpPr txBox="1"/>
          <p:nvPr/>
        </p:nvSpPr>
        <p:spPr>
          <a:xfrm>
            <a:off x="382075" y="1553750"/>
            <a:ext cx="168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Konsep struktur data yang terdiri dari akar dan simpul-simpul yang berada dibawahnya.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0" name="Google Shape;210;p28"/>
          <p:cNvGrpSpPr/>
          <p:nvPr/>
        </p:nvGrpSpPr>
        <p:grpSpPr>
          <a:xfrm>
            <a:off x="2249204" y="1379045"/>
            <a:ext cx="1853235" cy="1371304"/>
            <a:chOff x="0" y="0"/>
            <a:chExt cx="43198953" cy="36665882"/>
          </a:xfrm>
        </p:grpSpPr>
        <p:sp>
          <p:nvSpPr>
            <p:cNvPr id="211" name="Google Shape;211;p28"/>
            <p:cNvSpPr/>
            <p:nvPr/>
          </p:nvSpPr>
          <p:spPr>
            <a:xfrm>
              <a:off x="72390" y="72390"/>
              <a:ext cx="43054174" cy="36521103"/>
            </a:xfrm>
            <a:custGeom>
              <a:rect b="b" l="l" r="r" t="t"/>
              <a:pathLst>
                <a:path extrusionOk="0" h="36521104" w="43054175">
                  <a:moveTo>
                    <a:pt x="0" y="0"/>
                  </a:moveTo>
                  <a:lnTo>
                    <a:pt x="43054175" y="0"/>
                  </a:lnTo>
                  <a:lnTo>
                    <a:pt x="43054175" y="36521104"/>
                  </a:lnTo>
                  <a:lnTo>
                    <a:pt x="0" y="3652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2" name="Google Shape;212;p28"/>
            <p:cNvSpPr/>
            <p:nvPr/>
          </p:nvSpPr>
          <p:spPr>
            <a:xfrm>
              <a:off x="0" y="0"/>
              <a:ext cx="43198953" cy="36665882"/>
            </a:xfrm>
            <a:custGeom>
              <a:rect b="b" l="l" r="r" t="t"/>
              <a:pathLst>
                <a:path extrusionOk="0" h="36665883" w="43198954">
                  <a:moveTo>
                    <a:pt x="43054175" y="36521104"/>
                  </a:moveTo>
                  <a:lnTo>
                    <a:pt x="43198954" y="36521104"/>
                  </a:lnTo>
                  <a:lnTo>
                    <a:pt x="43198954" y="36665883"/>
                  </a:lnTo>
                  <a:lnTo>
                    <a:pt x="43054175" y="36665883"/>
                  </a:lnTo>
                  <a:lnTo>
                    <a:pt x="43054175" y="365211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521104"/>
                  </a:lnTo>
                  <a:lnTo>
                    <a:pt x="0" y="36521104"/>
                  </a:lnTo>
                  <a:lnTo>
                    <a:pt x="0" y="144780"/>
                  </a:lnTo>
                  <a:close/>
                  <a:moveTo>
                    <a:pt x="0" y="36521104"/>
                  </a:moveTo>
                  <a:lnTo>
                    <a:pt x="144780" y="36521104"/>
                  </a:lnTo>
                  <a:lnTo>
                    <a:pt x="144780" y="36665883"/>
                  </a:lnTo>
                  <a:lnTo>
                    <a:pt x="0" y="36665883"/>
                  </a:lnTo>
                  <a:lnTo>
                    <a:pt x="0" y="36521104"/>
                  </a:lnTo>
                  <a:close/>
                  <a:moveTo>
                    <a:pt x="43054175" y="144780"/>
                  </a:moveTo>
                  <a:lnTo>
                    <a:pt x="43198954" y="144780"/>
                  </a:lnTo>
                  <a:lnTo>
                    <a:pt x="43198954" y="36521104"/>
                  </a:lnTo>
                  <a:lnTo>
                    <a:pt x="43054175" y="36521104"/>
                  </a:lnTo>
                  <a:lnTo>
                    <a:pt x="43054175" y="144780"/>
                  </a:lnTo>
                  <a:close/>
                  <a:moveTo>
                    <a:pt x="144780" y="36521104"/>
                  </a:moveTo>
                  <a:lnTo>
                    <a:pt x="43054175" y="36521104"/>
                  </a:lnTo>
                  <a:lnTo>
                    <a:pt x="43054175" y="36665883"/>
                  </a:lnTo>
                  <a:lnTo>
                    <a:pt x="144780" y="36665883"/>
                  </a:lnTo>
                  <a:lnTo>
                    <a:pt x="144780" y="36521104"/>
                  </a:lnTo>
                  <a:close/>
                  <a:moveTo>
                    <a:pt x="43054175" y="0"/>
                  </a:moveTo>
                  <a:lnTo>
                    <a:pt x="43198954" y="0"/>
                  </a:lnTo>
                  <a:lnTo>
                    <a:pt x="43198954" y="144780"/>
                  </a:lnTo>
                  <a:lnTo>
                    <a:pt x="43054175" y="144780"/>
                  </a:lnTo>
                  <a:lnTo>
                    <a:pt x="4305417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054175" y="0"/>
                  </a:lnTo>
                  <a:lnTo>
                    <a:pt x="4305417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sp>
        <p:nvSpPr>
          <p:cNvPr id="213" name="Google Shape;213;p28"/>
          <p:cNvSpPr txBox="1"/>
          <p:nvPr/>
        </p:nvSpPr>
        <p:spPr>
          <a:xfrm>
            <a:off x="2419001" y="1553750"/>
            <a:ext cx="154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Struktur data yang menunjukkan hubungan bertingkat (memiliki hirarki).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07893"/>
            <a:ext cx="2147905" cy="13356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8"/>
          <p:cNvGrpSpPr/>
          <p:nvPr/>
        </p:nvGrpSpPr>
        <p:grpSpPr>
          <a:xfrm>
            <a:off x="4226800" y="1379053"/>
            <a:ext cx="1853235" cy="2276951"/>
            <a:chOff x="0" y="0"/>
            <a:chExt cx="43198954" cy="36665883"/>
          </a:xfrm>
        </p:grpSpPr>
        <p:sp>
          <p:nvSpPr>
            <p:cNvPr id="216" name="Google Shape;216;p28"/>
            <p:cNvSpPr/>
            <p:nvPr/>
          </p:nvSpPr>
          <p:spPr>
            <a:xfrm>
              <a:off x="72390" y="72390"/>
              <a:ext cx="43054175" cy="36521104"/>
            </a:xfrm>
            <a:custGeom>
              <a:rect b="b" l="l" r="r" t="t"/>
              <a:pathLst>
                <a:path extrusionOk="0" h="36521104" w="43054175">
                  <a:moveTo>
                    <a:pt x="0" y="0"/>
                  </a:moveTo>
                  <a:lnTo>
                    <a:pt x="43054175" y="0"/>
                  </a:lnTo>
                  <a:lnTo>
                    <a:pt x="43054175" y="36521104"/>
                  </a:lnTo>
                  <a:lnTo>
                    <a:pt x="0" y="3652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D8BE"/>
            </a:solidFill>
            <a:ln>
              <a:noFill/>
            </a:ln>
          </p:spPr>
        </p:sp>
        <p:sp>
          <p:nvSpPr>
            <p:cNvPr id="217" name="Google Shape;217;p28"/>
            <p:cNvSpPr/>
            <p:nvPr/>
          </p:nvSpPr>
          <p:spPr>
            <a:xfrm>
              <a:off x="0" y="0"/>
              <a:ext cx="43198954" cy="36665883"/>
            </a:xfrm>
            <a:custGeom>
              <a:rect b="b" l="l" r="r" t="t"/>
              <a:pathLst>
                <a:path extrusionOk="0" h="36665883" w="43198954">
                  <a:moveTo>
                    <a:pt x="43054175" y="36521104"/>
                  </a:moveTo>
                  <a:lnTo>
                    <a:pt x="43198954" y="36521104"/>
                  </a:lnTo>
                  <a:lnTo>
                    <a:pt x="43198954" y="36665883"/>
                  </a:lnTo>
                  <a:lnTo>
                    <a:pt x="43054175" y="36665883"/>
                  </a:lnTo>
                  <a:lnTo>
                    <a:pt x="43054175" y="365211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521104"/>
                  </a:lnTo>
                  <a:lnTo>
                    <a:pt x="0" y="36521104"/>
                  </a:lnTo>
                  <a:lnTo>
                    <a:pt x="0" y="144780"/>
                  </a:lnTo>
                  <a:close/>
                  <a:moveTo>
                    <a:pt x="0" y="36521104"/>
                  </a:moveTo>
                  <a:lnTo>
                    <a:pt x="144780" y="36521104"/>
                  </a:lnTo>
                  <a:lnTo>
                    <a:pt x="144780" y="36665883"/>
                  </a:lnTo>
                  <a:lnTo>
                    <a:pt x="0" y="36665883"/>
                  </a:lnTo>
                  <a:lnTo>
                    <a:pt x="0" y="36521104"/>
                  </a:lnTo>
                  <a:close/>
                  <a:moveTo>
                    <a:pt x="43054175" y="144780"/>
                  </a:moveTo>
                  <a:lnTo>
                    <a:pt x="43198954" y="144780"/>
                  </a:lnTo>
                  <a:lnTo>
                    <a:pt x="43198954" y="36521104"/>
                  </a:lnTo>
                  <a:lnTo>
                    <a:pt x="43054175" y="36521104"/>
                  </a:lnTo>
                  <a:lnTo>
                    <a:pt x="43054175" y="144780"/>
                  </a:lnTo>
                  <a:close/>
                  <a:moveTo>
                    <a:pt x="144780" y="36521104"/>
                  </a:moveTo>
                  <a:lnTo>
                    <a:pt x="43054175" y="36521104"/>
                  </a:lnTo>
                  <a:lnTo>
                    <a:pt x="43054175" y="36665883"/>
                  </a:lnTo>
                  <a:lnTo>
                    <a:pt x="144780" y="36665883"/>
                  </a:lnTo>
                  <a:lnTo>
                    <a:pt x="144780" y="36521104"/>
                  </a:lnTo>
                  <a:close/>
                  <a:moveTo>
                    <a:pt x="43054175" y="0"/>
                  </a:moveTo>
                  <a:lnTo>
                    <a:pt x="43198954" y="0"/>
                  </a:lnTo>
                  <a:lnTo>
                    <a:pt x="43198954" y="144780"/>
                  </a:lnTo>
                  <a:lnTo>
                    <a:pt x="43054175" y="144780"/>
                  </a:lnTo>
                  <a:lnTo>
                    <a:pt x="4305417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054175" y="0"/>
                  </a:lnTo>
                  <a:lnTo>
                    <a:pt x="4305417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B4C42"/>
            </a:solidFill>
            <a:ln>
              <a:noFill/>
            </a:ln>
          </p:spPr>
        </p:sp>
      </p:grpSp>
      <p:sp>
        <p:nvSpPr>
          <p:cNvPr id="218" name="Google Shape;218;p28"/>
          <p:cNvSpPr txBox="1"/>
          <p:nvPr/>
        </p:nvSpPr>
        <p:spPr>
          <a:xfrm>
            <a:off x="4382275" y="1462200"/>
            <a:ext cx="15423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Merupakan struktur data yang tidak linear yang</a:t>
            </a:r>
            <a:r>
              <a:rPr lang="id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digunakan untuk mempresentasikan data yang bersifat  hirarki (tingkatan / kedudukan) antar elemen-  elemennya.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271600" y="2879675"/>
            <a:ext cx="38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Contoh : struktur organisasi, silsilah keluarga, struktur  folder, dll.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7429640" y="1753801"/>
            <a:ext cx="956100" cy="2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KAKEK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969033" y="2292725"/>
            <a:ext cx="837900" cy="2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BAPAK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8042413" y="2292725"/>
            <a:ext cx="880200" cy="2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PAMAN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7388001" y="2078977"/>
            <a:ext cx="1095565" cy="214568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3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427201" y="2828435"/>
            <a:ext cx="881100" cy="2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7543758" y="2828429"/>
            <a:ext cx="956100" cy="2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ADIK SAYA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6867760" y="2614687"/>
            <a:ext cx="1095565" cy="214568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85541">
            <a:off x="-758303" y="-541727"/>
            <a:ext cx="2361298" cy="1468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048631" y="629879"/>
            <a:ext cx="50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LEVEL &amp; DERAJAT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1919" l="-5250" r="5250" t="-1920"/>
          <a:stretch/>
        </p:blipFill>
        <p:spPr>
          <a:xfrm rot="-1691815">
            <a:off x="8186091" y="938389"/>
            <a:ext cx="1516301" cy="222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146937">
            <a:off x="-765278" y="3208154"/>
            <a:ext cx="1530556" cy="224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20550">
            <a:off x="6823876" y="3911824"/>
            <a:ext cx="2894962" cy="1800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3403681" y="2358390"/>
            <a:ext cx="1700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d" sz="1200" u="none" cap="none" strike="noStrike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2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501141">
            <a:off x="4914159" y="-1479784"/>
            <a:ext cx="1530556" cy="224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1100653" y="1801029"/>
            <a:ext cx="3337560" cy="498633"/>
          </a:xfrm>
          <a:custGeom>
            <a:rect b="b" l="l" r="r" t="t"/>
            <a:pathLst>
              <a:path extrusionOk="0" h="664844" w="4450080">
                <a:moveTo>
                  <a:pt x="4450080" y="0"/>
                </a:moveTo>
                <a:lnTo>
                  <a:pt x="0" y="0"/>
                </a:lnTo>
                <a:lnTo>
                  <a:pt x="0" y="664463"/>
                </a:lnTo>
                <a:lnTo>
                  <a:pt x="4450080" y="664463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269810" y="1923617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100653" y="2383959"/>
            <a:ext cx="3337560" cy="498633"/>
          </a:xfrm>
          <a:custGeom>
            <a:rect b="b" l="l" r="r" t="t"/>
            <a:pathLst>
              <a:path extrusionOk="0" h="664844" w="4450080">
                <a:moveTo>
                  <a:pt x="4450080" y="0"/>
                </a:moveTo>
                <a:lnTo>
                  <a:pt x="0" y="0"/>
                </a:lnTo>
                <a:lnTo>
                  <a:pt x="0" y="664463"/>
                </a:lnTo>
                <a:lnTo>
                  <a:pt x="4450080" y="664463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269810" y="2506356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1100653" y="2958888"/>
            <a:ext cx="3337560" cy="498634"/>
          </a:xfrm>
          <a:custGeom>
            <a:rect b="b" l="l" r="r" t="t"/>
            <a:pathLst>
              <a:path extrusionOk="0" h="664845" w="4450080">
                <a:moveTo>
                  <a:pt x="4450080" y="0"/>
                </a:moveTo>
                <a:lnTo>
                  <a:pt x="0" y="0"/>
                </a:lnTo>
                <a:lnTo>
                  <a:pt x="0" y="664464"/>
                </a:lnTo>
                <a:lnTo>
                  <a:pt x="4450080" y="664464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4269810" y="3081762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2420817" y="1889041"/>
            <a:ext cx="10620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KAKEK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907611" y="2463970"/>
            <a:ext cx="9315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BAPAK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100902" y="2463970"/>
            <a:ext cx="9795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PAMAN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2374526" y="2235942"/>
            <a:ext cx="1216342" cy="229076"/>
          </a:xfrm>
          <a:custGeom>
            <a:rect b="b" l="l" r="r" t="t"/>
            <a:pathLst>
              <a:path extrusionOk="0" h="305435" w="1621789">
                <a:moveTo>
                  <a:pt x="770763" y="0"/>
                </a:moveTo>
                <a:lnTo>
                  <a:pt x="0" y="304926"/>
                </a:lnTo>
              </a:path>
              <a:path extrusionOk="0" h="305435" w="1621789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306392" y="3035469"/>
            <a:ext cx="9786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546548" y="3035469"/>
            <a:ext cx="931500" cy="276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88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ADIK</a:t>
            </a:r>
            <a:r>
              <a:rPr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1796168" y="2807442"/>
            <a:ext cx="1217295" cy="229076"/>
          </a:xfrm>
          <a:custGeom>
            <a:rect b="b" l="l" r="r" t="t"/>
            <a:pathLst>
              <a:path extrusionOk="0" h="305435" w="1623060">
                <a:moveTo>
                  <a:pt x="770763" y="0"/>
                </a:moveTo>
                <a:lnTo>
                  <a:pt x="0" y="304926"/>
                </a:lnTo>
              </a:path>
              <a:path extrusionOk="0" h="305435" w="1623060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2349885" y="3820875"/>
            <a:ext cx="839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LEVEL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7812443" y="1923617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6015778" y="3764312"/>
            <a:ext cx="956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DERAJAT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7137481" y="2358390"/>
            <a:ext cx="1700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d" sz="1200" u="none" cap="none" strike="noStrike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2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4834453" y="1801029"/>
            <a:ext cx="3337560" cy="498633"/>
          </a:xfrm>
          <a:custGeom>
            <a:rect b="b" l="l" r="r" t="t"/>
            <a:pathLst>
              <a:path extrusionOk="0" h="664844" w="4450080">
                <a:moveTo>
                  <a:pt x="4450080" y="0"/>
                </a:moveTo>
                <a:lnTo>
                  <a:pt x="0" y="0"/>
                </a:lnTo>
                <a:lnTo>
                  <a:pt x="0" y="664463"/>
                </a:lnTo>
                <a:lnTo>
                  <a:pt x="4450080" y="664463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8003610" y="1923617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834453" y="2383959"/>
            <a:ext cx="3337560" cy="498633"/>
          </a:xfrm>
          <a:custGeom>
            <a:rect b="b" l="l" r="r" t="t"/>
            <a:pathLst>
              <a:path extrusionOk="0" h="664844" w="4450080">
                <a:moveTo>
                  <a:pt x="4450080" y="0"/>
                </a:moveTo>
                <a:lnTo>
                  <a:pt x="0" y="0"/>
                </a:lnTo>
                <a:lnTo>
                  <a:pt x="0" y="664463"/>
                </a:lnTo>
                <a:lnTo>
                  <a:pt x="4450080" y="664463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8003610" y="2506356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834453" y="2958888"/>
            <a:ext cx="3337560" cy="498634"/>
          </a:xfrm>
          <a:custGeom>
            <a:rect b="b" l="l" r="r" t="t"/>
            <a:pathLst>
              <a:path extrusionOk="0" h="664845" w="4450080">
                <a:moveTo>
                  <a:pt x="4450080" y="0"/>
                </a:moveTo>
                <a:lnTo>
                  <a:pt x="0" y="0"/>
                </a:lnTo>
                <a:lnTo>
                  <a:pt x="0" y="664464"/>
                </a:lnTo>
                <a:lnTo>
                  <a:pt x="4450080" y="664464"/>
                </a:lnTo>
                <a:lnTo>
                  <a:pt x="445008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8003610" y="3081762"/>
            <a:ext cx="110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154617" y="1889041"/>
            <a:ext cx="1062000" cy="278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KAKEK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5641411" y="2463970"/>
            <a:ext cx="9315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BAPAK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6834702" y="2463970"/>
            <a:ext cx="9795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PAMAN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6108326" y="2235942"/>
            <a:ext cx="1216342" cy="229076"/>
          </a:xfrm>
          <a:custGeom>
            <a:rect b="b" l="l" r="r" t="t"/>
            <a:pathLst>
              <a:path extrusionOk="0" h="305435" w="1621789">
                <a:moveTo>
                  <a:pt x="770763" y="0"/>
                </a:moveTo>
                <a:lnTo>
                  <a:pt x="0" y="304926"/>
                </a:lnTo>
              </a:path>
              <a:path extrusionOk="0" h="305435" w="1621789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5040192" y="3035469"/>
            <a:ext cx="9786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6280348" y="3035469"/>
            <a:ext cx="931500" cy="276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60475">
            <a:spAutoFit/>
          </a:bodyPr>
          <a:lstStyle/>
          <a:p>
            <a:pPr indent="0" lvl="0" marL="88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ADIK</a:t>
            </a:r>
            <a:r>
              <a:rPr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SAYA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5529968" y="2807442"/>
            <a:ext cx="1217295" cy="229076"/>
          </a:xfrm>
          <a:custGeom>
            <a:rect b="b" l="l" r="r" t="t"/>
            <a:pathLst>
              <a:path extrusionOk="0" h="305435" w="1623060">
                <a:moveTo>
                  <a:pt x="770763" y="0"/>
                </a:moveTo>
                <a:lnTo>
                  <a:pt x="0" y="304926"/>
                </a:lnTo>
              </a:path>
              <a:path extrusionOk="0" h="305435" w="1623060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2" cy="172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702" y="442338"/>
            <a:ext cx="1440257" cy="212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556767" y="1062668"/>
            <a:ext cx="5165550" cy="61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67576" y="1939450"/>
            <a:ext cx="35916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Node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Simpul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Predecessor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Pendahulu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>
              <a:solidFill>
                <a:srgbClr val="2B31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Penerus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Ancestor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Leluhur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Descendant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Keturunan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Parent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Orang tua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Child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Anak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Sibling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Saudara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3148150" y="1863250"/>
            <a:ext cx="3000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Subtree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Height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Root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Akar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Leaf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Daun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Font typeface="Trebuchet MS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Degree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Forest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Hutan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152"/>
              </a:buClr>
              <a:buSzPts val="1400"/>
              <a:buChar char="●"/>
            </a:pP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Depth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Kedalaman</a:t>
            </a:r>
            <a:r>
              <a:rPr b="1" lang="id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556781" y="1835522"/>
            <a:ext cx="3463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Node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Simpul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simpul dari masing-masing  data dari suatu tree.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6412466" y="146825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834107" y="20431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7051403" y="20431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6975203" y="2611253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5256892" y="2614682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473045" y="26146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30057" y="23866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3" name="Google Shape;293;p31"/>
          <p:cNvSpPr txBox="1"/>
          <p:nvPr/>
        </p:nvSpPr>
        <p:spPr>
          <a:xfrm>
            <a:off x="5899258" y="31804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7116553" y="31804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6073566" y="2951295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6" name="Google Shape;296;p31"/>
          <p:cNvSpPr txBox="1"/>
          <p:nvPr/>
        </p:nvSpPr>
        <p:spPr>
          <a:xfrm>
            <a:off x="5322044" y="37473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6538196" y="37473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98" name="Google Shape;298;p31"/>
          <p:cNvGrpSpPr/>
          <p:nvPr/>
        </p:nvGrpSpPr>
        <p:grpSpPr>
          <a:xfrm>
            <a:off x="5195742" y="1395672"/>
            <a:ext cx="2327434" cy="2758344"/>
            <a:chOff x="7768590" y="963930"/>
            <a:chExt cx="3103245" cy="3677792"/>
          </a:xfrm>
        </p:grpSpPr>
        <p:sp>
          <p:nvSpPr>
            <p:cNvPr id="299" name="Google Shape;299;p31"/>
            <p:cNvSpPr/>
            <p:nvPr/>
          </p:nvSpPr>
          <p:spPr>
            <a:xfrm>
              <a:off x="7768590" y="963930"/>
              <a:ext cx="3103245" cy="2927985"/>
            </a:xfrm>
            <a:custGeom>
              <a:rect b="b" l="l" r="r" t="t"/>
              <a:pathLst>
                <a:path extrusionOk="0" h="2927985" w="3103245">
                  <a:moveTo>
                    <a:pt x="1524000" y="629412"/>
                  </a:moveTo>
                  <a:lnTo>
                    <a:pt x="2165604" y="629412"/>
                  </a:lnTo>
                  <a:lnTo>
                    <a:pt x="2165604" y="0"/>
                  </a:lnTo>
                  <a:lnTo>
                    <a:pt x="1524000" y="0"/>
                  </a:lnTo>
                  <a:lnTo>
                    <a:pt x="1524000" y="629412"/>
                  </a:lnTo>
                  <a:close/>
                </a:path>
                <a:path extrusionOk="0" h="2927985" w="3103245">
                  <a:moveTo>
                    <a:pt x="762000" y="1409700"/>
                  </a:moveTo>
                  <a:lnTo>
                    <a:pt x="1403603" y="1409700"/>
                  </a:lnTo>
                  <a:lnTo>
                    <a:pt x="1403603" y="781812"/>
                  </a:lnTo>
                  <a:lnTo>
                    <a:pt x="762000" y="781812"/>
                  </a:lnTo>
                  <a:lnTo>
                    <a:pt x="762000" y="1409700"/>
                  </a:lnTo>
                  <a:close/>
                </a:path>
                <a:path extrusionOk="0" h="2927985" w="3103245">
                  <a:moveTo>
                    <a:pt x="0" y="2189988"/>
                  </a:moveTo>
                  <a:lnTo>
                    <a:pt x="641603" y="2189988"/>
                  </a:lnTo>
                  <a:lnTo>
                    <a:pt x="641603" y="1562100"/>
                  </a:lnTo>
                  <a:lnTo>
                    <a:pt x="0" y="1562100"/>
                  </a:lnTo>
                  <a:lnTo>
                    <a:pt x="0" y="2189988"/>
                  </a:lnTo>
                  <a:close/>
                </a:path>
                <a:path extrusionOk="0" h="2927985" w="3103245">
                  <a:moveTo>
                    <a:pt x="2374391" y="1414272"/>
                  </a:moveTo>
                  <a:lnTo>
                    <a:pt x="3015995" y="1414272"/>
                  </a:lnTo>
                  <a:lnTo>
                    <a:pt x="3015995" y="784860"/>
                  </a:lnTo>
                  <a:lnTo>
                    <a:pt x="2374391" y="784860"/>
                  </a:lnTo>
                  <a:lnTo>
                    <a:pt x="2374391" y="1414272"/>
                  </a:lnTo>
                  <a:close/>
                </a:path>
                <a:path extrusionOk="0" h="2927985" w="3103245">
                  <a:moveTo>
                    <a:pt x="2374391" y="2170176"/>
                  </a:moveTo>
                  <a:lnTo>
                    <a:pt x="3015995" y="2170176"/>
                  </a:lnTo>
                  <a:lnTo>
                    <a:pt x="3015995" y="1540764"/>
                  </a:lnTo>
                  <a:lnTo>
                    <a:pt x="2374391" y="1540764"/>
                  </a:lnTo>
                  <a:lnTo>
                    <a:pt x="2374391" y="2170176"/>
                  </a:lnTo>
                  <a:close/>
                </a:path>
                <a:path extrusionOk="0" h="2927985" w="3103245">
                  <a:moveTo>
                    <a:pt x="2461259" y="2927604"/>
                  </a:moveTo>
                  <a:lnTo>
                    <a:pt x="3102863" y="2927604"/>
                  </a:lnTo>
                  <a:lnTo>
                    <a:pt x="3102863" y="2299716"/>
                  </a:lnTo>
                  <a:lnTo>
                    <a:pt x="2461259" y="2299716"/>
                  </a:lnTo>
                  <a:lnTo>
                    <a:pt x="2461259" y="2927604"/>
                  </a:lnTo>
                  <a:close/>
                </a:path>
                <a:path extrusionOk="0" h="2927985" w="3103245">
                  <a:moveTo>
                    <a:pt x="1613915" y="2173224"/>
                  </a:moveTo>
                  <a:lnTo>
                    <a:pt x="2255519" y="2173224"/>
                  </a:lnTo>
                  <a:lnTo>
                    <a:pt x="2255519" y="1545336"/>
                  </a:lnTo>
                  <a:lnTo>
                    <a:pt x="1613915" y="1545336"/>
                  </a:lnTo>
                  <a:lnTo>
                    <a:pt x="1613915" y="2173224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832598" y="3260597"/>
              <a:ext cx="2260600" cy="1381125"/>
            </a:xfrm>
            <a:custGeom>
              <a:rect b="b" l="l" r="r" t="t"/>
              <a:pathLst>
                <a:path extrusionOk="0" h="1381125" w="2260600">
                  <a:moveTo>
                    <a:pt x="774192" y="629412"/>
                  </a:moveTo>
                  <a:lnTo>
                    <a:pt x="1415796" y="629412"/>
                  </a:lnTo>
                  <a:lnTo>
                    <a:pt x="1415796" y="0"/>
                  </a:lnTo>
                  <a:lnTo>
                    <a:pt x="774192" y="0"/>
                  </a:lnTo>
                  <a:lnTo>
                    <a:pt x="774192" y="629412"/>
                  </a:lnTo>
                  <a:close/>
                </a:path>
                <a:path extrusionOk="0" h="1381125" w="2260600">
                  <a:moveTo>
                    <a:pt x="0" y="1380744"/>
                  </a:moveTo>
                  <a:lnTo>
                    <a:pt x="640079" y="1380744"/>
                  </a:lnTo>
                  <a:lnTo>
                    <a:pt x="640079" y="751332"/>
                  </a:lnTo>
                  <a:lnTo>
                    <a:pt x="0" y="751332"/>
                  </a:lnTo>
                  <a:lnTo>
                    <a:pt x="0" y="1380744"/>
                  </a:lnTo>
                  <a:close/>
                </a:path>
                <a:path extrusionOk="0" h="1381125" w="2260600">
                  <a:moveTo>
                    <a:pt x="1620011" y="1373124"/>
                  </a:moveTo>
                  <a:lnTo>
                    <a:pt x="2260091" y="1373124"/>
                  </a:lnTo>
                  <a:lnTo>
                    <a:pt x="2260091" y="743712"/>
                  </a:lnTo>
                  <a:lnTo>
                    <a:pt x="1620011" y="743712"/>
                  </a:lnTo>
                  <a:lnTo>
                    <a:pt x="1620011" y="1373124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02" name="Google Shape;302;p31"/>
          <p:cNvSpPr txBox="1"/>
          <p:nvPr/>
        </p:nvSpPr>
        <p:spPr>
          <a:xfrm>
            <a:off x="5095552" y="4352323"/>
            <a:ext cx="3033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Node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3" name="Google Shape;303;p31"/>
          <p:cNvCxnSpPr/>
          <p:nvPr/>
        </p:nvCxnSpPr>
        <p:spPr>
          <a:xfrm flipH="1">
            <a:off x="7075975" y="23491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1"/>
          <p:cNvSpPr/>
          <p:nvPr/>
        </p:nvSpPr>
        <p:spPr>
          <a:xfrm>
            <a:off x="5963457" y="17770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556769" y="1873822"/>
            <a:ext cx="3163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Predecessor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Pendahulu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node yang  berada diatas node tertentu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6528054" y="158737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5949695" y="216230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7243190" y="216230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7090790" y="2654178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6124003" y="1934278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32"/>
          <p:cNvSpPr txBox="1"/>
          <p:nvPr/>
        </p:nvSpPr>
        <p:spPr>
          <a:xfrm>
            <a:off x="5372479" y="2733807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588632" y="2733807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5545645" y="2505779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1" name="Google Shape;321;p32"/>
          <p:cNvSpPr txBox="1"/>
          <p:nvPr/>
        </p:nvSpPr>
        <p:spPr>
          <a:xfrm>
            <a:off x="6014846" y="329959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7232141" y="3299591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6189153" y="3070420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4" name="Google Shape;324;p32"/>
          <p:cNvSpPr txBox="1"/>
          <p:nvPr/>
        </p:nvSpPr>
        <p:spPr>
          <a:xfrm>
            <a:off x="5437632" y="386651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6653784" y="3866519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5311330" y="2101156"/>
            <a:ext cx="2327434" cy="2171986"/>
            <a:chOff x="7768590" y="1745742"/>
            <a:chExt cx="3103245" cy="2895981"/>
          </a:xfrm>
        </p:grpSpPr>
        <p:sp>
          <p:nvSpPr>
            <p:cNvPr id="327" name="Google Shape;327;p32"/>
            <p:cNvSpPr/>
            <p:nvPr/>
          </p:nvSpPr>
          <p:spPr>
            <a:xfrm>
              <a:off x="8530590" y="1745742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768590" y="2509266"/>
              <a:ext cx="3103245" cy="1382395"/>
            </a:xfrm>
            <a:custGeom>
              <a:rect b="b" l="l" r="r" t="t"/>
              <a:pathLst>
                <a:path extrusionOk="0" h="1382395" w="3103245">
                  <a:moveTo>
                    <a:pt x="0" y="644651"/>
                  </a:moveTo>
                  <a:lnTo>
                    <a:pt x="641603" y="644651"/>
                  </a:lnTo>
                  <a:lnTo>
                    <a:pt x="641603" y="16763"/>
                  </a:lnTo>
                  <a:lnTo>
                    <a:pt x="0" y="16763"/>
                  </a:lnTo>
                  <a:lnTo>
                    <a:pt x="0" y="644651"/>
                  </a:lnTo>
                  <a:close/>
                </a:path>
                <a:path extrusionOk="0" h="1382395" w="3103245">
                  <a:moveTo>
                    <a:pt x="2461259" y="1382268"/>
                  </a:moveTo>
                  <a:lnTo>
                    <a:pt x="3102863" y="1382268"/>
                  </a:lnTo>
                  <a:lnTo>
                    <a:pt x="3102863" y="754380"/>
                  </a:lnTo>
                  <a:lnTo>
                    <a:pt x="2461259" y="754380"/>
                  </a:lnTo>
                  <a:lnTo>
                    <a:pt x="2461259" y="1382268"/>
                  </a:lnTo>
                  <a:close/>
                </a:path>
                <a:path extrusionOk="0" h="1382395" w="3103245">
                  <a:moveTo>
                    <a:pt x="1613915" y="627888"/>
                  </a:moveTo>
                  <a:lnTo>
                    <a:pt x="2255519" y="627888"/>
                  </a:lnTo>
                  <a:lnTo>
                    <a:pt x="2255519" y="0"/>
                  </a:lnTo>
                  <a:lnTo>
                    <a:pt x="1613915" y="0"/>
                  </a:lnTo>
                  <a:lnTo>
                    <a:pt x="1613915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7832598" y="3260598"/>
              <a:ext cx="2260600" cy="1381125"/>
            </a:xfrm>
            <a:custGeom>
              <a:rect b="b" l="l" r="r" t="t"/>
              <a:pathLst>
                <a:path extrusionOk="0" h="1381125" w="2260600">
                  <a:moveTo>
                    <a:pt x="774192" y="629412"/>
                  </a:moveTo>
                  <a:lnTo>
                    <a:pt x="1415796" y="629412"/>
                  </a:lnTo>
                  <a:lnTo>
                    <a:pt x="1415796" y="0"/>
                  </a:lnTo>
                  <a:lnTo>
                    <a:pt x="774192" y="0"/>
                  </a:lnTo>
                  <a:lnTo>
                    <a:pt x="774192" y="629412"/>
                  </a:lnTo>
                  <a:close/>
                </a:path>
                <a:path extrusionOk="0" h="1381125" w="2260600">
                  <a:moveTo>
                    <a:pt x="0" y="1380744"/>
                  </a:moveTo>
                  <a:lnTo>
                    <a:pt x="640079" y="1380744"/>
                  </a:lnTo>
                  <a:lnTo>
                    <a:pt x="640079" y="751332"/>
                  </a:lnTo>
                  <a:lnTo>
                    <a:pt x="0" y="751332"/>
                  </a:lnTo>
                  <a:lnTo>
                    <a:pt x="0" y="1380744"/>
                  </a:lnTo>
                  <a:close/>
                </a:path>
                <a:path extrusionOk="0" h="1381125" w="2260600">
                  <a:moveTo>
                    <a:pt x="1620011" y="1373124"/>
                  </a:moveTo>
                  <a:lnTo>
                    <a:pt x="2260091" y="1373124"/>
                  </a:lnTo>
                  <a:lnTo>
                    <a:pt x="2260091" y="743712"/>
                  </a:lnTo>
                  <a:lnTo>
                    <a:pt x="1620011" y="743712"/>
                  </a:lnTo>
                  <a:lnTo>
                    <a:pt x="1620011" y="1373124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31" name="Google Shape;331;p32"/>
          <p:cNvSpPr txBox="1"/>
          <p:nvPr/>
        </p:nvSpPr>
        <p:spPr>
          <a:xfrm>
            <a:off x="5128637" y="4472604"/>
            <a:ext cx="3255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Predecessor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D,E,G,H,I,J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2" name="Google Shape;332;p32"/>
          <p:cNvCxnSpPr/>
          <p:nvPr/>
        </p:nvCxnSpPr>
        <p:spPr>
          <a:xfrm flipH="1">
            <a:off x="71521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E6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solidFill>
            <a:srgbClr val="CED8B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959" y="0"/>
            <a:ext cx="1164303" cy="1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/>
        </p:nvSpPr>
        <p:spPr>
          <a:xfrm>
            <a:off x="556767" y="1062668"/>
            <a:ext cx="51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3B4C42"/>
                </a:solidFill>
                <a:latin typeface="Trebuchet MS"/>
                <a:ea typeface="Trebuchet MS"/>
                <a:cs typeface="Trebuchet MS"/>
                <a:sym typeface="Trebuchet MS"/>
              </a:rPr>
              <a:t>ISTILAH DASAR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556781" y="1857184"/>
            <a:ext cx="360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Successor (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Penerus</a:t>
            </a:r>
            <a:r>
              <a:rPr b="1" lang="id" sz="14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&amp; Subtree : </a:t>
            </a:r>
            <a:r>
              <a:rPr lang="id" sz="12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adalah node yang  berada dibawah node tertentu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6537766" y="158195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959407" y="21568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7252903" y="21568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7176703" y="2648753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133715" y="1928853"/>
            <a:ext cx="1216342" cy="229076"/>
          </a:xfrm>
          <a:custGeom>
            <a:rect b="b" l="l" r="r" t="t"/>
            <a:pathLst>
              <a:path extrusionOk="0" h="305435" w="1621790">
                <a:moveTo>
                  <a:pt x="770763" y="0"/>
                </a:moveTo>
                <a:lnTo>
                  <a:pt x="0" y="304926"/>
                </a:lnTo>
              </a:path>
              <a:path extrusionOk="0" h="305435" w="1621790">
                <a:moveTo>
                  <a:pt x="769620" y="0"/>
                </a:moveTo>
                <a:lnTo>
                  <a:pt x="1621409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6" name="Google Shape;346;p33"/>
          <p:cNvSpPr txBox="1"/>
          <p:nvPr/>
        </p:nvSpPr>
        <p:spPr>
          <a:xfrm>
            <a:off x="5382192" y="2728382"/>
            <a:ext cx="3453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6598345" y="2728382"/>
            <a:ext cx="346800" cy="2784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5555357" y="2500354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3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3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9" name="Google Shape;349;p33"/>
          <p:cNvSpPr txBox="1"/>
          <p:nvPr/>
        </p:nvSpPr>
        <p:spPr>
          <a:xfrm>
            <a:off x="6024558" y="32941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7241853" y="3294166"/>
            <a:ext cx="346800" cy="2775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6175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6198866" y="3064995"/>
            <a:ext cx="1217294" cy="229076"/>
          </a:xfrm>
          <a:custGeom>
            <a:rect b="b" l="l" r="r" t="t"/>
            <a:pathLst>
              <a:path extrusionOk="0" h="305435" w="1623059">
                <a:moveTo>
                  <a:pt x="770762" y="0"/>
                </a:moveTo>
                <a:lnTo>
                  <a:pt x="0" y="304926"/>
                </a:lnTo>
              </a:path>
              <a:path extrusionOk="0" h="305435" w="1623059">
                <a:moveTo>
                  <a:pt x="771144" y="0"/>
                </a:moveTo>
                <a:lnTo>
                  <a:pt x="1622932" y="304926"/>
                </a:lnTo>
              </a:path>
            </a:pathLst>
          </a:custGeom>
          <a:noFill/>
          <a:ln cap="flat" cmpd="sng" w="28575">
            <a:solidFill>
              <a:srgbClr val="2B3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2" name="Google Shape;352;p33"/>
          <p:cNvSpPr txBox="1"/>
          <p:nvPr/>
        </p:nvSpPr>
        <p:spPr>
          <a:xfrm>
            <a:off x="5447344" y="39372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6663496" y="3861094"/>
            <a:ext cx="346800" cy="279000"/>
          </a:xfrm>
          <a:prstGeom prst="rect">
            <a:avLst/>
          </a:prstGeom>
          <a:solidFill>
            <a:srgbClr val="F9D644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>
            <a:off x="5321042" y="2095731"/>
            <a:ext cx="2327434" cy="2171986"/>
            <a:chOff x="7768590" y="1745742"/>
            <a:chExt cx="3103245" cy="2895981"/>
          </a:xfrm>
        </p:grpSpPr>
        <p:sp>
          <p:nvSpPr>
            <p:cNvPr id="355" name="Google Shape;355;p33"/>
            <p:cNvSpPr/>
            <p:nvPr/>
          </p:nvSpPr>
          <p:spPr>
            <a:xfrm>
              <a:off x="8530590" y="1745742"/>
              <a:ext cx="641984" cy="628014"/>
            </a:xfrm>
            <a:custGeom>
              <a:rect b="b" l="l" r="r" t="t"/>
              <a:pathLst>
                <a:path extrusionOk="0" h="628014" w="641984">
                  <a:moveTo>
                    <a:pt x="0" y="627888"/>
                  </a:moveTo>
                  <a:lnTo>
                    <a:pt x="641603" y="62788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7768590" y="2509266"/>
              <a:ext cx="3103245" cy="1382395"/>
            </a:xfrm>
            <a:custGeom>
              <a:rect b="b" l="l" r="r" t="t"/>
              <a:pathLst>
                <a:path extrusionOk="0" h="1382395" w="3103245">
                  <a:moveTo>
                    <a:pt x="0" y="644651"/>
                  </a:moveTo>
                  <a:lnTo>
                    <a:pt x="641603" y="644651"/>
                  </a:lnTo>
                  <a:lnTo>
                    <a:pt x="641603" y="16763"/>
                  </a:lnTo>
                  <a:lnTo>
                    <a:pt x="0" y="16763"/>
                  </a:lnTo>
                  <a:lnTo>
                    <a:pt x="0" y="644651"/>
                  </a:lnTo>
                  <a:close/>
                </a:path>
                <a:path extrusionOk="0" h="1382395" w="3103245">
                  <a:moveTo>
                    <a:pt x="2461259" y="1382268"/>
                  </a:moveTo>
                  <a:lnTo>
                    <a:pt x="3102863" y="1382268"/>
                  </a:lnTo>
                  <a:lnTo>
                    <a:pt x="3102863" y="754380"/>
                  </a:lnTo>
                  <a:lnTo>
                    <a:pt x="2461259" y="754380"/>
                  </a:lnTo>
                  <a:lnTo>
                    <a:pt x="2461259" y="1382268"/>
                  </a:lnTo>
                  <a:close/>
                </a:path>
                <a:path extrusionOk="0" h="1382395" w="3103245">
                  <a:moveTo>
                    <a:pt x="1613915" y="627888"/>
                  </a:moveTo>
                  <a:lnTo>
                    <a:pt x="2255519" y="627888"/>
                  </a:lnTo>
                  <a:lnTo>
                    <a:pt x="2255519" y="0"/>
                  </a:lnTo>
                  <a:lnTo>
                    <a:pt x="1613915" y="0"/>
                  </a:lnTo>
                  <a:lnTo>
                    <a:pt x="1613915" y="627888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8167878" y="3795522"/>
              <a:ext cx="1623059" cy="305435"/>
            </a:xfrm>
            <a:custGeom>
              <a:rect b="b" l="l" r="r" t="t"/>
              <a:pathLst>
                <a:path extrusionOk="0" h="305435" w="1623059">
                  <a:moveTo>
                    <a:pt x="770763" y="0"/>
                  </a:moveTo>
                  <a:lnTo>
                    <a:pt x="0" y="304926"/>
                  </a:lnTo>
                </a:path>
                <a:path extrusionOk="0" h="305435" w="1623059">
                  <a:moveTo>
                    <a:pt x="771144" y="0"/>
                  </a:moveTo>
                  <a:lnTo>
                    <a:pt x="1622932" y="304926"/>
                  </a:lnTo>
                </a:path>
              </a:pathLst>
            </a:custGeom>
            <a:noFill/>
            <a:ln cap="flat" cmpd="sng" w="28575">
              <a:solidFill>
                <a:srgbClr val="2B31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7832598" y="3260598"/>
              <a:ext cx="2260600" cy="1381125"/>
            </a:xfrm>
            <a:custGeom>
              <a:rect b="b" l="l" r="r" t="t"/>
              <a:pathLst>
                <a:path extrusionOk="0" h="1381125" w="2260600">
                  <a:moveTo>
                    <a:pt x="774192" y="629412"/>
                  </a:moveTo>
                  <a:lnTo>
                    <a:pt x="1415796" y="629412"/>
                  </a:lnTo>
                  <a:lnTo>
                    <a:pt x="1415796" y="0"/>
                  </a:lnTo>
                  <a:lnTo>
                    <a:pt x="774192" y="0"/>
                  </a:lnTo>
                  <a:lnTo>
                    <a:pt x="774192" y="629412"/>
                  </a:lnTo>
                  <a:close/>
                </a:path>
                <a:path extrusionOk="0" h="1381125" w="2260600">
                  <a:moveTo>
                    <a:pt x="0" y="1380744"/>
                  </a:moveTo>
                  <a:lnTo>
                    <a:pt x="640079" y="1380744"/>
                  </a:lnTo>
                  <a:lnTo>
                    <a:pt x="640079" y="751332"/>
                  </a:lnTo>
                  <a:lnTo>
                    <a:pt x="0" y="751332"/>
                  </a:lnTo>
                  <a:lnTo>
                    <a:pt x="0" y="1380744"/>
                  </a:lnTo>
                  <a:close/>
                </a:path>
                <a:path extrusionOk="0" h="1381125" w="2260600">
                  <a:moveTo>
                    <a:pt x="1620011" y="1373124"/>
                  </a:moveTo>
                  <a:lnTo>
                    <a:pt x="2260091" y="1373124"/>
                  </a:lnTo>
                  <a:lnTo>
                    <a:pt x="2260091" y="743712"/>
                  </a:lnTo>
                  <a:lnTo>
                    <a:pt x="1620011" y="743712"/>
                  </a:lnTo>
                  <a:lnTo>
                    <a:pt x="1620011" y="1373124"/>
                  </a:lnTo>
                  <a:close/>
                </a:path>
              </a:pathLst>
            </a:custGeom>
            <a:noFill/>
            <a:ln cap="flat" cmpd="sng" w="28575">
              <a:solidFill>
                <a:srgbClr val="EE46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59" name="Google Shape;359;p33"/>
          <p:cNvSpPr txBox="1"/>
          <p:nvPr/>
        </p:nvSpPr>
        <p:spPr>
          <a:xfrm>
            <a:off x="4865364" y="4580328"/>
            <a:ext cx="323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Successor (</a:t>
            </a:r>
            <a:r>
              <a:rPr lang="id" sz="1800">
                <a:solidFill>
                  <a:srgbClr val="2B315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id" sz="1800">
                <a:solidFill>
                  <a:srgbClr val="2B31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lang="id" sz="1800">
                <a:solidFill>
                  <a:srgbClr val="EE466E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0" name="Google Shape;360;p33"/>
          <p:cNvCxnSpPr/>
          <p:nvPr/>
        </p:nvCxnSpPr>
        <p:spPr>
          <a:xfrm flipH="1">
            <a:off x="7228375" y="2425328"/>
            <a:ext cx="195300" cy="24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